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7" r:id="rId2"/>
    <p:sldId id="258" r:id="rId3"/>
    <p:sldId id="283" r:id="rId4"/>
    <p:sldId id="274" r:id="rId5"/>
    <p:sldId id="278" r:id="rId6"/>
    <p:sldId id="291" r:id="rId7"/>
    <p:sldId id="292" r:id="rId8"/>
    <p:sldId id="293" r:id="rId9"/>
    <p:sldId id="294" r:id="rId10"/>
    <p:sldId id="295" r:id="rId11"/>
    <p:sldId id="296" r:id="rId12"/>
    <p:sldId id="298" r:id="rId13"/>
    <p:sldId id="297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A" initials="M" lastIdx="2" clrIdx="0">
    <p:extLst>
      <p:ext uri="{19B8F6BF-5375-455C-9EA6-DF929625EA0E}">
        <p15:presenceInfo xmlns:p15="http://schemas.microsoft.com/office/powerpoint/2012/main" userId="MICHELA" providerId="None"/>
      </p:ext>
    </p:extLst>
  </p:cmAuthor>
  <p:cmAuthor id="2" name="GOZZELINO  LAURA" initials="GL" lastIdx="33" clrIdx="1">
    <p:extLst>
      <p:ext uri="{19B8F6BF-5375-455C-9EA6-DF929625EA0E}">
        <p15:presenceInfo xmlns:p15="http://schemas.microsoft.com/office/powerpoint/2012/main" userId="S::laura.gozzelino@polito.it::0913b1fe-5865-4d75-bc0b-325f140e33d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4F76"/>
    <a:srgbClr val="124649"/>
    <a:srgbClr val="AC5EDE"/>
    <a:srgbClr val="434343"/>
    <a:srgbClr val="178C88"/>
    <a:srgbClr val="0D77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94660"/>
  </p:normalViewPr>
  <p:slideViewPr>
    <p:cSldViewPr snapToGrid="0">
      <p:cViewPr varScale="1">
        <p:scale>
          <a:sx n="64" d="100"/>
          <a:sy n="64" d="100"/>
        </p:scale>
        <p:origin x="152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6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908BABB-C469-4860-8E58-955C667C38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157FC8-F71A-4D77-B4FB-63186B0D822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189E4A-0261-4B7C-814D-03BFA4973994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D0FC2D-45EB-4392-908D-A69726A56A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EA34A1-3BA1-45CE-BE33-3630CC98462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2FF411-A1FC-4A0E-9E8D-114233F893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6820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66AFDF-6BA4-47A6-908C-9162EADEDB61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2A1C37-A757-4244-902B-FCECA659FB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42375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0643D-CCBC-4B88-A695-35E5B2ABD5D2}" type="datetime1">
              <a:rPr lang="en-GB" smtClean="0"/>
              <a:t>18/06/2021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M. Fracasso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ED099-57FB-4E33-B0CF-9BB8667105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366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07EC-F01F-46A5-BA98-FDAFE03EC206}" type="datetime1">
              <a:rPr lang="en-GB" smtClean="0"/>
              <a:t>18/06/2021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M. Fracasso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ED099-57FB-4E33-B0CF-9BB8667105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506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19D28-5848-4457-93B7-0F008890C4A2}" type="datetime1">
              <a:rPr lang="en-GB" smtClean="0"/>
              <a:t>18/06/2021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M. Fracasso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ED099-57FB-4E33-B0CF-9BB8667105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432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12A9D-4FAF-4EAD-9E2F-E89663BB0EA8}" type="datetime1">
              <a:rPr lang="en-GB" smtClean="0"/>
              <a:t>18/06/2021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M. Fracasso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ED099-57FB-4E33-B0CF-9BB8667105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639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B78DE3-B101-4A16-9C16-962A8BDE9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FEEC-6095-4347-B9D7-D907D2CB5785}" type="datetime1">
              <a:rPr lang="en-GB" smtClean="0"/>
              <a:t>18/06/2021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790D96-6145-4889-9326-277048D93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M. Fracasso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6AB2E3-2F4C-4BB5-9CFC-80FA0185F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ED099-57FB-4E33-B0CF-9BB8667105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109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5FD2F-A1C7-4B73-A6EE-9A19CB202C32}" type="datetime1">
              <a:rPr lang="en-GB" smtClean="0"/>
              <a:t>18/06/2021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M. Fracasso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ED099-57FB-4E33-B0CF-9BB8667105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86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1435E-B93F-42F2-A2F8-EBCFCE4FBEAC}" type="datetime1">
              <a:rPr lang="en-GB" smtClean="0"/>
              <a:t>18/06/2021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M. Fracasso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ED099-57FB-4E33-B0CF-9BB8667105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293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865C4-4782-452A-93DD-B0BD4B0DDFEB}" type="datetime1">
              <a:rPr lang="en-GB" smtClean="0"/>
              <a:t>18/06/2021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M. Fracasso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ED099-57FB-4E33-B0CF-9BB8667105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044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757B6-7BFC-47D0-97AD-405E8943D95E}" type="datetime1">
              <a:rPr lang="en-GB" smtClean="0"/>
              <a:t>18/06/2021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M. Fracasso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ED099-57FB-4E33-B0CF-9BB8667105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364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C6120-13D9-43B1-95A0-60EE415F26B5}" type="datetime1">
              <a:rPr lang="en-GB" smtClean="0"/>
              <a:t>18/06/2021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M. Fracasso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ED099-57FB-4E33-B0CF-9BB8667105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799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74276" y="6238443"/>
            <a:ext cx="3086100" cy="365125"/>
          </a:xfrm>
        </p:spPr>
        <p:txBody>
          <a:bodyPr/>
          <a:lstStyle/>
          <a:p>
            <a:r>
              <a:rPr lang="it-IT" dirty="0"/>
              <a:t>M. Fracasso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045919" y="6233821"/>
            <a:ext cx="2057400" cy="365125"/>
          </a:xfrm>
        </p:spPr>
        <p:txBody>
          <a:bodyPr/>
          <a:lstStyle/>
          <a:p>
            <a:fld id="{D85ED099-57FB-4E33-B0CF-9BB8667105E7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AEDCB1B7-7349-4C7D-9BA5-87DE100EC7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33" y="6040155"/>
            <a:ext cx="1442943" cy="641308"/>
          </a:xfrm>
          <a:prstGeom prst="rect">
            <a:avLst/>
          </a:prstGeom>
        </p:spPr>
      </p:pic>
      <p:cxnSp>
        <p:nvCxnSpPr>
          <p:cNvPr id="13" name="Connettore 1 6">
            <a:extLst>
              <a:ext uri="{FF2B5EF4-FFF2-40B4-BE49-F238E27FC236}">
                <a16:creationId xmlns:a16="http://schemas.microsoft.com/office/drawing/2014/main" id="{6D076E31-E063-46CD-941E-639457B7E1CB}"/>
              </a:ext>
            </a:extLst>
          </p:cNvPr>
          <p:cNvCxnSpPr>
            <a:cxnSpLocks/>
          </p:cNvCxnSpPr>
          <p:nvPr userDrawn="1"/>
        </p:nvCxnSpPr>
        <p:spPr>
          <a:xfrm>
            <a:off x="2343596" y="6304613"/>
            <a:ext cx="3896948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7A138DAC-260F-4DC1-8CB6-7F744290C5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881" y="6114754"/>
            <a:ext cx="2667786" cy="612502"/>
          </a:xfrm>
          <a:prstGeom prst="rect">
            <a:avLst/>
          </a:prstGeom>
        </p:spPr>
      </p:pic>
      <p:pic>
        <p:nvPicPr>
          <p:cNvPr id="6" name="Picture 5" descr="Text, logo&#10;&#10;Description automatically generated">
            <a:extLst>
              <a:ext uri="{FF2B5EF4-FFF2-40B4-BE49-F238E27FC236}">
                <a16:creationId xmlns:a16="http://schemas.microsoft.com/office/drawing/2014/main" id="{A0E3513D-ABC7-4517-9536-767E97A814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041"/>
          <a:stretch/>
        </p:blipFill>
        <p:spPr>
          <a:xfrm>
            <a:off x="1574276" y="6187987"/>
            <a:ext cx="673498" cy="34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206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BBDE0-1F09-4167-9FA0-0036F4465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46A89A-7B22-4EAF-B80E-C359534A8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9341C-FE03-4395-8BE0-D725BF5FDD56}" type="datetime1">
              <a:rPr lang="en-GB" smtClean="0"/>
              <a:t>18/06/2021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67BE5D-CE0E-4078-A053-8828CF3A2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M. Fracasso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982D73-72D9-4C1E-97E2-A4DFF2022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ED099-57FB-4E33-B0CF-9BB8667105E7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566BD56-DF02-4350-87CA-9E1A480036B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73975" y="6061075"/>
            <a:ext cx="1262063" cy="6604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712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6C08D-DE06-482D-82D2-881011F45316}" type="datetime1">
              <a:rPr lang="en-GB" smtClean="0"/>
              <a:t>18/06/2021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M. Fracasso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ED099-57FB-4E33-B0CF-9BB8667105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428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C7CCF-6757-4F3D-A099-56D533931CE5}" type="datetime1">
              <a:rPr lang="en-GB" smtClean="0"/>
              <a:t>18/06/2021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M. Fracasso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ED099-57FB-4E33-B0CF-9BB8667105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1982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2" r:id="rId8"/>
    <p:sldLayoutId id="2147483668" r:id="rId9"/>
    <p:sldLayoutId id="2147483669" r:id="rId10"/>
    <p:sldLayoutId id="2147483670" r:id="rId11"/>
    <p:sldLayoutId id="2147483671" r:id="rId12"/>
    <p:sldLayoutId id="2147483655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ichela.fracasso@polito.i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21.png"/><Relationship Id="rId11" Type="http://schemas.openxmlformats.org/officeDocument/2006/relationships/image" Target="../media/image22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10" Type="http://schemas.openxmlformats.org/officeDocument/2006/relationships/image" Target="../media/image11.jpg"/><Relationship Id="rId4" Type="http://schemas.openxmlformats.org/officeDocument/2006/relationships/image" Target="../media/image9.JPG"/><Relationship Id="rId9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C0628E-8AFE-4A87-9591-882FB09B06D7}"/>
              </a:ext>
            </a:extLst>
          </p:cNvPr>
          <p:cNvSpPr txBox="1"/>
          <p:nvPr/>
        </p:nvSpPr>
        <p:spPr>
          <a:xfrm>
            <a:off x="58023" y="1914083"/>
            <a:ext cx="9019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b="1" dirty="0">
                <a:solidFill>
                  <a:srgbClr val="002060"/>
                </a:solidFill>
              </a:rPr>
              <a:t> </a:t>
            </a:r>
            <a:r>
              <a:rPr lang="en-GB" sz="2400" b="1" i="0" u="none" strike="noStrike" baseline="0" dirty="0"/>
              <a:t>Superconductive and hybrid shielding design: a 3D-modeling study</a:t>
            </a:r>
            <a:endParaRPr lang="en-GB" sz="2400" b="1" dirty="0">
              <a:solidFill>
                <a:srgbClr val="002060"/>
              </a:solidFill>
            </a:endParaRP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6B9A0BE3-A375-4D00-B5E5-59686274AD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364" y="5466274"/>
            <a:ext cx="1689045" cy="75068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EE0E6C7-80F9-4BE5-B976-ADCBA9AD0E46}"/>
              </a:ext>
            </a:extLst>
          </p:cNvPr>
          <p:cNvSpPr txBox="1"/>
          <p:nvPr/>
        </p:nvSpPr>
        <p:spPr>
          <a:xfrm>
            <a:off x="3857799" y="3890259"/>
            <a:ext cx="5200301" cy="548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GB" sz="1050" dirty="0">
                <a:latin typeface="Times New Roman" panose="02020603050405020304" pitchFamily="18" charset="0"/>
              </a:rPr>
              <a:t> </a:t>
            </a:r>
            <a:r>
              <a:rPr lang="en-GB" sz="1050" i="1" dirty="0">
                <a:latin typeface="Times New Roman" panose="02020603050405020304" pitchFamily="18" charset="0"/>
              </a:rPr>
              <a:t>Department of Applied Science and Technology, </a:t>
            </a:r>
            <a:r>
              <a:rPr lang="en-GB" sz="1050" i="1" dirty="0" err="1">
                <a:latin typeface="Times New Roman" panose="02020603050405020304" pitchFamily="18" charset="0"/>
              </a:rPr>
              <a:t>Politecnico</a:t>
            </a:r>
            <a:r>
              <a:rPr lang="en-GB" sz="1050" i="1" dirty="0">
                <a:latin typeface="Times New Roman" panose="02020603050405020304" pitchFamily="18" charset="0"/>
              </a:rPr>
              <a:t> di Torino, 10129 Torino, Italy </a:t>
            </a:r>
            <a:endParaRPr lang="en-GB" sz="1050" dirty="0">
              <a:latin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</a:pPr>
            <a:r>
              <a:rPr lang="it-IT" sz="1050" i="1" dirty="0">
                <a:latin typeface="Times New Roman" panose="02020603050405020304" pitchFamily="18" charset="0"/>
              </a:rPr>
              <a:t>Istituto Nazionale di Fisica Nucleare, Sezione di Torino, 10125 Torino </a:t>
            </a:r>
            <a:r>
              <a:rPr lang="it-IT" sz="1050" i="1" dirty="0" err="1">
                <a:latin typeface="Times New Roman" panose="02020603050405020304" pitchFamily="18" charset="0"/>
              </a:rPr>
              <a:t>Italy</a:t>
            </a:r>
            <a:r>
              <a:rPr lang="it-IT" sz="1050" i="1" dirty="0">
                <a:latin typeface="Times New Roman" panose="02020603050405020304" pitchFamily="18" charset="0"/>
              </a:rPr>
              <a:t> </a:t>
            </a:r>
            <a:endParaRPr lang="it-IT" sz="1050" dirty="0">
              <a:latin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F75578-4B7C-4B10-811C-B17537833D7B}"/>
              </a:ext>
            </a:extLst>
          </p:cNvPr>
          <p:cNvSpPr txBox="1"/>
          <p:nvPr/>
        </p:nvSpPr>
        <p:spPr>
          <a:xfrm>
            <a:off x="687829" y="2837464"/>
            <a:ext cx="7759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ea typeface="MS Mincho" panose="02020609040205080304" pitchFamily="49" charset="-128"/>
                <a:cs typeface="Times New Roman" panose="02020603050405020304" pitchFamily="18" charset="0"/>
              </a:rPr>
              <a:t>Michela Fracasso</a:t>
            </a:r>
            <a:r>
              <a:rPr lang="it-IT" dirty="0"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it-IT" sz="1600" dirty="0">
                <a:ea typeface="MS Mincho" panose="02020609040205080304" pitchFamily="49" charset="-128"/>
                <a:cs typeface="Times New Roman" panose="02020603050405020304" pitchFamily="18" charset="0"/>
                <a:hlinkClick r:id="rId3"/>
              </a:rPr>
              <a:t>michela.fracasso@polito.it</a:t>
            </a:r>
            <a:r>
              <a:rPr lang="it-IT" sz="1600" dirty="0"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cs typeface="Times New Roman" panose="02020603050405020304" pitchFamily="18" charset="0"/>
              </a:rPr>
              <a:t>ID:</a:t>
            </a:r>
            <a:r>
              <a:rPr lang="en-GB" sz="1600" dirty="0">
                <a:cs typeface="Times New Roman" panose="02020603050405020304" pitchFamily="18" charset="0"/>
              </a:rPr>
              <a:t> </a:t>
            </a:r>
            <a:r>
              <a:rPr lang="en-GB" sz="1600" b="0" i="0" dirty="0">
                <a:effectLst/>
              </a:rPr>
              <a:t>sciencesconf.org:htsmod2020:350995</a:t>
            </a:r>
            <a:endParaRPr lang="en-GB" dirty="0">
              <a:cs typeface="Times New Roman" panose="02020603050405020304" pitchFamily="18" charset="0"/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ABE78407-004D-487A-A555-43A5BE00F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ED099-57FB-4E33-B0CF-9BB8667105E7}" type="slidenum">
              <a:rPr lang="en-GB" smtClean="0"/>
              <a:t>1</a:t>
            </a:fld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1FE49A8-F2F5-49F9-8AD3-187194D6DB99}"/>
              </a:ext>
            </a:extLst>
          </p:cNvPr>
          <p:cNvSpPr txBox="1"/>
          <p:nvPr/>
        </p:nvSpPr>
        <p:spPr>
          <a:xfrm>
            <a:off x="337981" y="3890259"/>
            <a:ext cx="307280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00" dirty="0">
                <a:latin typeface="Times New Roman" panose="02020603050405020304" pitchFamily="18" charset="0"/>
                <a:ea typeface="MS Mincho" panose="02020609040205080304" pitchFamily="49" charset="-128"/>
              </a:rPr>
              <a:t>Laura </a:t>
            </a:r>
            <a:r>
              <a:rPr lang="it-IT" sz="13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Gozzelino</a:t>
            </a:r>
            <a:r>
              <a:rPr lang="it-IT" sz="1300" dirty="0">
                <a:latin typeface="Times New Roman" panose="02020603050405020304" pitchFamily="18" charset="0"/>
                <a:ea typeface="MS Mincho" panose="02020609040205080304" pitchFamily="49" charset="-128"/>
              </a:rPr>
              <a:t> , Roberto </a:t>
            </a:r>
            <a:r>
              <a:rPr lang="it-IT" sz="13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Gerbaldo</a:t>
            </a:r>
            <a:r>
              <a:rPr lang="it-IT" sz="1300" dirty="0">
                <a:latin typeface="Times New Roman" panose="02020603050405020304" pitchFamily="18" charset="0"/>
                <a:ea typeface="MS Mincho" panose="02020609040205080304" pitchFamily="49" charset="-128"/>
              </a:rPr>
              <a:t>, Gianluca Ghigo, Francesco Laviano, Andrea Napolitano, Daniele Torsello. </a:t>
            </a:r>
          </a:p>
          <a:p>
            <a:endParaRPr lang="en-GB" sz="13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21FE81-0AE0-464F-88B3-5DFCBFF40A95}"/>
              </a:ext>
            </a:extLst>
          </p:cNvPr>
          <p:cNvSpPr txBox="1"/>
          <p:nvPr/>
        </p:nvSpPr>
        <p:spPr>
          <a:xfrm>
            <a:off x="7506288" y="354397"/>
            <a:ext cx="1138678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GB" sz="1350" dirty="0"/>
            </a:br>
            <a:br>
              <a:rPr lang="en-GB" sz="1350" dirty="0"/>
            </a:br>
            <a:endParaRPr lang="en-GB" sz="1350" dirty="0"/>
          </a:p>
        </p:txBody>
      </p:sp>
      <p:pic>
        <p:nvPicPr>
          <p:cNvPr id="15" name="Picture 14" descr="Diagram&#10;&#10;Description automatically generated">
            <a:extLst>
              <a:ext uri="{FF2B5EF4-FFF2-40B4-BE49-F238E27FC236}">
                <a16:creationId xmlns:a16="http://schemas.microsoft.com/office/drawing/2014/main" id="{A9A2F3F5-A8E1-4784-B8DB-A27756F414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61" y="283663"/>
            <a:ext cx="6849677" cy="1572630"/>
          </a:xfrm>
          <a:prstGeom prst="rect">
            <a:avLst/>
          </a:prstGeom>
        </p:spPr>
      </p:pic>
      <p:pic>
        <p:nvPicPr>
          <p:cNvPr id="5" name="Picture 4" descr="Text, logo&#10;&#10;Description automatically generated">
            <a:extLst>
              <a:ext uri="{FF2B5EF4-FFF2-40B4-BE49-F238E27FC236}">
                <a16:creationId xmlns:a16="http://schemas.microsoft.com/office/drawing/2014/main" id="{EFAE6EE2-6D30-4B15-A5FF-008B3A58AC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524" y="5496856"/>
            <a:ext cx="3404764" cy="523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5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75"/>
    </mc:Choice>
    <mc:Fallback xmlns="">
      <p:transition spd="slow" advTm="13375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6356668-EEBA-4A54-A1EF-EC199FBC8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M. Fracasso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5995CF-353D-4429-8084-82F805367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ED099-57FB-4E33-B0CF-9BB8667105E7}" type="slidenum">
              <a:rPr lang="en-GB" smtClean="0"/>
              <a:t>10</a:t>
            </a:fld>
            <a:endParaRPr lang="en-GB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12C7B0A-ACDA-4B5E-B17A-46BDF5E4D5D2}"/>
              </a:ext>
            </a:extLst>
          </p:cNvPr>
          <p:cNvSpPr txBox="1"/>
          <p:nvPr/>
        </p:nvSpPr>
        <p:spPr>
          <a:xfrm>
            <a:off x="2286000" y="69766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chemeClr val="accent1">
                    <a:lumMod val="50000"/>
                  </a:schemeClr>
                </a:solidFill>
              </a:rPr>
              <a:t>Study of </a:t>
            </a:r>
            <a:r>
              <a:rPr lang="it-IT" sz="2400" b="1" dirty="0" err="1">
                <a:solidFill>
                  <a:schemeClr val="accent1">
                    <a:lumMod val="50000"/>
                  </a:schemeClr>
                </a:solidFill>
              </a:rPr>
              <a:t>different</a:t>
            </a:r>
            <a:r>
              <a:rPr lang="it-IT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2400" b="1" dirty="0" err="1">
                <a:solidFill>
                  <a:schemeClr val="accent1">
                    <a:lumMod val="50000"/>
                  </a:schemeClr>
                </a:solidFill>
              </a:rPr>
              <a:t>angles</a:t>
            </a:r>
            <a:r>
              <a:rPr lang="it-IT" sz="2400" b="1" dirty="0">
                <a:solidFill>
                  <a:schemeClr val="accent1">
                    <a:lumMod val="50000"/>
                  </a:schemeClr>
                </a:solidFill>
              </a:rPr>
              <a:t> of </a:t>
            </a:r>
            <a:r>
              <a:rPr lang="en-US" sz="2400" b="1" dirty="0" err="1">
                <a:solidFill>
                  <a:srgbClr val="002060"/>
                </a:solidFill>
              </a:rPr>
              <a:t>H</a:t>
            </a:r>
            <a:r>
              <a:rPr lang="en-US" sz="2400" b="1" baseline="-25000" dirty="0" err="1">
                <a:solidFill>
                  <a:srgbClr val="002060"/>
                </a:solidFill>
              </a:rPr>
              <a:t>appl</a:t>
            </a:r>
            <a:endParaRPr lang="en-GB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B2AB0B9-2506-4039-BCAC-1B025BBCB5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03670" y="1955689"/>
            <a:ext cx="1623060" cy="227076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25E4A9A-89BE-4467-8F54-DC11AEDCED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58034"/>
            <a:ext cx="6503669" cy="497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210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6356668-EEBA-4A54-A1EF-EC199FBC8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M. Fracasso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5995CF-353D-4429-8084-82F805367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ED099-57FB-4E33-B0CF-9BB8667105E7}" type="slidenum">
              <a:rPr lang="en-GB" smtClean="0"/>
              <a:t>11</a:t>
            </a:fld>
            <a:endParaRPr lang="en-GB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12C7B0A-ACDA-4B5E-B17A-46BDF5E4D5D2}"/>
              </a:ext>
            </a:extLst>
          </p:cNvPr>
          <p:cNvSpPr txBox="1"/>
          <p:nvPr/>
        </p:nvSpPr>
        <p:spPr>
          <a:xfrm>
            <a:off x="2286000" y="69766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chemeClr val="accent1">
                    <a:lumMod val="50000"/>
                  </a:schemeClr>
                </a:solidFill>
              </a:rPr>
              <a:t>Study of </a:t>
            </a:r>
            <a:r>
              <a:rPr lang="it-IT" sz="2400" b="1" dirty="0" err="1">
                <a:solidFill>
                  <a:schemeClr val="accent1">
                    <a:lumMod val="50000"/>
                  </a:schemeClr>
                </a:solidFill>
              </a:rPr>
              <a:t>different</a:t>
            </a:r>
            <a:r>
              <a:rPr lang="it-IT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2400" b="1" dirty="0" err="1">
                <a:solidFill>
                  <a:schemeClr val="accent1">
                    <a:lumMod val="50000"/>
                  </a:schemeClr>
                </a:solidFill>
              </a:rPr>
              <a:t>angles</a:t>
            </a:r>
            <a:r>
              <a:rPr lang="it-IT" sz="2400" b="1" dirty="0">
                <a:solidFill>
                  <a:schemeClr val="accent1">
                    <a:lumMod val="50000"/>
                  </a:schemeClr>
                </a:solidFill>
              </a:rPr>
              <a:t> of </a:t>
            </a:r>
            <a:r>
              <a:rPr lang="en-US" sz="2400" b="1" dirty="0" err="1">
                <a:solidFill>
                  <a:srgbClr val="002060"/>
                </a:solidFill>
              </a:rPr>
              <a:t>H</a:t>
            </a:r>
            <a:r>
              <a:rPr lang="en-US" sz="2400" b="1" baseline="-25000" dirty="0" err="1">
                <a:solidFill>
                  <a:srgbClr val="002060"/>
                </a:solidFill>
              </a:rPr>
              <a:t>appl</a:t>
            </a:r>
            <a:endParaRPr lang="en-GB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B2AB0B9-2506-4039-BCAC-1B025BBCB5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03670" y="1955689"/>
            <a:ext cx="1623060" cy="227076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25E4A9A-89BE-4467-8F54-DC11AEDCED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58034"/>
            <a:ext cx="6503669" cy="497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291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BF439F8-B4D2-4F80-B860-678C16438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M. Fracasso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E9B15F-0226-40D1-ADAA-41A6D2BD0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ED099-57FB-4E33-B0CF-9BB8667105E7}" type="slidenum">
              <a:rPr lang="en-GB" smtClean="0"/>
              <a:t>12</a:t>
            </a:fld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955486-37B8-4853-B82E-C20DE42DDF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466"/>
          <a:stretch/>
        </p:blipFill>
        <p:spPr>
          <a:xfrm>
            <a:off x="439722" y="110868"/>
            <a:ext cx="4043903" cy="31863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4DA224-3781-4B99-94BF-83BAF8DB9D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761" r="38587"/>
          <a:stretch/>
        </p:blipFill>
        <p:spPr>
          <a:xfrm>
            <a:off x="4373217" y="14348"/>
            <a:ext cx="4471533" cy="36246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050F809-7C41-4B0C-9B5F-A8E485680E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514"/>
          <a:stretch/>
        </p:blipFill>
        <p:spPr>
          <a:xfrm>
            <a:off x="4531169" y="3295509"/>
            <a:ext cx="4584725" cy="295994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933EA60-6EA6-4934-B250-73D1333FD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488" y="3592034"/>
            <a:ext cx="4283777" cy="266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076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73BC9D7-825D-4668-BEA6-746F8536E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M. Fracasso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774EA3-EAC5-43C3-8AD1-17BF796D9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ED099-57FB-4E33-B0CF-9BB8667105E7}" type="slidenum">
              <a:rPr lang="en-GB" smtClean="0"/>
              <a:t>13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C9D31C-2627-4C0E-9511-25B85BC3D923}"/>
              </a:ext>
            </a:extLst>
          </p:cNvPr>
          <p:cNvSpPr txBox="1"/>
          <p:nvPr/>
        </p:nvSpPr>
        <p:spPr>
          <a:xfrm>
            <a:off x="326915" y="624618"/>
            <a:ext cx="8817085" cy="41908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342900">
              <a:spcAft>
                <a:spcPts val="500"/>
              </a:spcAft>
              <a:buFont typeface="+mj-lt"/>
              <a:buAutoNum type="arabicPeriod"/>
            </a:pPr>
            <a:r>
              <a:rPr lang="en-GB" sz="1300" dirty="0">
                <a:solidFill>
                  <a:schemeClr val="tx2"/>
                </a:solidFill>
                <a:effectLst/>
              </a:rPr>
              <a:t>New and efficient geometries can be investigated by 3D modelling</a:t>
            </a:r>
          </a:p>
          <a:p>
            <a:pPr indent="-257168">
              <a:spcAft>
                <a:spcPts val="500"/>
              </a:spcAft>
              <a:buFont typeface="+mj-lt"/>
              <a:buAutoNum type="arabicPeriod"/>
            </a:pPr>
            <a:r>
              <a:rPr lang="en-GB" sz="1300" b="1" dirty="0">
                <a:solidFill>
                  <a:schemeClr val="tx2"/>
                </a:solidFill>
              </a:rPr>
              <a:t> AF configuration for only MgB</a:t>
            </a:r>
            <a:r>
              <a:rPr lang="en-GB" sz="1300" b="1" baseline="-25000" dirty="0">
                <a:solidFill>
                  <a:schemeClr val="tx2"/>
                </a:solidFill>
              </a:rPr>
              <a:t>2</a:t>
            </a:r>
            <a:r>
              <a:rPr lang="en-GB" sz="1300" b="1" dirty="0">
                <a:solidFill>
                  <a:schemeClr val="tx2"/>
                </a:solidFill>
              </a:rPr>
              <a:t> cup</a:t>
            </a:r>
          </a:p>
          <a:p>
            <a:pPr marL="0" lvl="1" indent="-214308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2"/>
                </a:solidFill>
              </a:rPr>
              <a:t>In the inner half of the shield: T = 30K </a:t>
            </a:r>
            <a:r>
              <a:rPr lang="en-US" sz="1300" b="1" dirty="0">
                <a:solidFill>
                  <a:schemeClr val="tx2"/>
                </a:solidFill>
              </a:rPr>
              <a:t>SF &gt; 10</a:t>
            </a:r>
            <a:r>
              <a:rPr lang="en-US" sz="1300" b="1" baseline="30000" dirty="0">
                <a:solidFill>
                  <a:schemeClr val="tx2"/>
                </a:solidFill>
              </a:rPr>
              <a:t>2</a:t>
            </a:r>
            <a:r>
              <a:rPr lang="en-US" sz="1300" b="1" dirty="0">
                <a:solidFill>
                  <a:schemeClr val="tx2"/>
                </a:solidFill>
              </a:rPr>
              <a:t>  </a:t>
            </a:r>
            <a:r>
              <a:rPr lang="en-US" sz="1300" dirty="0">
                <a:solidFill>
                  <a:schemeClr val="tx2"/>
                </a:solidFill>
              </a:rPr>
              <a:t>up to μ</a:t>
            </a:r>
            <a:r>
              <a:rPr lang="en-US" sz="1300" baseline="-25000" dirty="0">
                <a:solidFill>
                  <a:schemeClr val="tx2"/>
                </a:solidFill>
              </a:rPr>
              <a:t>0</a:t>
            </a:r>
            <a:r>
              <a:rPr lang="en-US" sz="1300" dirty="0">
                <a:solidFill>
                  <a:schemeClr val="tx2"/>
                </a:solidFill>
              </a:rPr>
              <a:t>H</a:t>
            </a:r>
            <a:r>
              <a:rPr lang="en-US" sz="1300" baseline="-25000" dirty="0">
                <a:solidFill>
                  <a:schemeClr val="tx2"/>
                </a:solidFill>
              </a:rPr>
              <a:t>appl</a:t>
            </a:r>
            <a:r>
              <a:rPr lang="en-US" sz="1300" dirty="0">
                <a:solidFill>
                  <a:schemeClr val="tx2"/>
                </a:solidFill>
              </a:rPr>
              <a:t> ≈ 1.0 T</a:t>
            </a:r>
          </a:p>
          <a:p>
            <a:pPr marL="0" lvl="1" indent="-214308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2"/>
                </a:solidFill>
              </a:rPr>
              <a:t>Near the closed extremity: T = 30K </a:t>
            </a:r>
            <a:r>
              <a:rPr lang="en-US" sz="1300" b="1" dirty="0">
                <a:solidFill>
                  <a:schemeClr val="tx2"/>
                </a:solidFill>
              </a:rPr>
              <a:t>SF &gt; 10</a:t>
            </a:r>
            <a:r>
              <a:rPr lang="en-US" sz="1300" b="1" baseline="30000" dirty="0">
                <a:solidFill>
                  <a:schemeClr val="tx2"/>
                </a:solidFill>
              </a:rPr>
              <a:t>4</a:t>
            </a:r>
            <a:r>
              <a:rPr lang="en-US" sz="1300" b="1" dirty="0">
                <a:solidFill>
                  <a:schemeClr val="tx2"/>
                </a:solidFill>
              </a:rPr>
              <a:t> </a:t>
            </a:r>
            <a:r>
              <a:rPr lang="en-US" sz="1300" dirty="0">
                <a:solidFill>
                  <a:schemeClr val="tx2"/>
                </a:solidFill>
              </a:rPr>
              <a:t>up to μ</a:t>
            </a:r>
            <a:r>
              <a:rPr lang="en-US" sz="1300" baseline="-25000" dirty="0">
                <a:solidFill>
                  <a:schemeClr val="tx2"/>
                </a:solidFill>
              </a:rPr>
              <a:t>0</a:t>
            </a:r>
            <a:r>
              <a:rPr lang="en-US" sz="1300" dirty="0">
                <a:solidFill>
                  <a:schemeClr val="tx2"/>
                </a:solidFill>
              </a:rPr>
              <a:t>H</a:t>
            </a:r>
            <a:r>
              <a:rPr lang="en-US" sz="1300" baseline="-25000" dirty="0">
                <a:solidFill>
                  <a:schemeClr val="tx2"/>
                </a:solidFill>
              </a:rPr>
              <a:t>appl</a:t>
            </a:r>
            <a:r>
              <a:rPr lang="en-US" sz="1300" dirty="0">
                <a:solidFill>
                  <a:schemeClr val="tx2"/>
                </a:solidFill>
              </a:rPr>
              <a:t> ≈ 1.0 T</a:t>
            </a:r>
          </a:p>
          <a:p>
            <a:pPr marL="0" lvl="1" indent="-214308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300" b="1" dirty="0">
                <a:solidFill>
                  <a:schemeClr val="tx2"/>
                </a:solidFill>
              </a:rPr>
              <a:t>Ferromagnetic shield addition </a:t>
            </a:r>
          </a:p>
          <a:p>
            <a:pPr algn="ctr">
              <a:spcAft>
                <a:spcPts val="500"/>
              </a:spcAft>
            </a:pPr>
            <a:r>
              <a:rPr lang="en-US" sz="1300" b="1" i="1" dirty="0">
                <a:solidFill>
                  <a:schemeClr val="tx2"/>
                </a:solidFill>
              </a:rPr>
              <a:t>⇨ </a:t>
            </a:r>
            <a:r>
              <a:rPr lang="en-US" sz="1300" dirty="0">
                <a:solidFill>
                  <a:schemeClr val="tx2"/>
                </a:solidFill>
              </a:rPr>
              <a:t>allows the persistence of a great-SF region up to a field of ≈ 1.2 T </a:t>
            </a:r>
            <a:r>
              <a:rPr lang="en-GB" sz="1300" b="0" i="0" dirty="0">
                <a:solidFill>
                  <a:schemeClr val="tx2"/>
                </a:solidFill>
                <a:effectLst/>
              </a:rPr>
              <a:t>but decreases the SF at low field</a:t>
            </a:r>
            <a:endParaRPr lang="en-US" sz="1300" b="1" dirty="0">
              <a:solidFill>
                <a:schemeClr val="tx2"/>
              </a:solidFill>
            </a:endParaRPr>
          </a:p>
          <a:p>
            <a:pPr indent="-514350">
              <a:spcAft>
                <a:spcPts val="500"/>
              </a:spcAft>
              <a:buFont typeface="+mj-lt"/>
              <a:buAutoNum type="arabicPeriod" startAt="3"/>
            </a:pPr>
            <a:r>
              <a:rPr lang="en-US" sz="1300" b="1" dirty="0">
                <a:solidFill>
                  <a:schemeClr val="tx2"/>
                </a:solidFill>
              </a:rPr>
              <a:t>TF configuration </a:t>
            </a:r>
            <a:r>
              <a:rPr lang="en-GB" sz="1300" b="1" dirty="0">
                <a:solidFill>
                  <a:schemeClr val="tx2"/>
                </a:solidFill>
              </a:rPr>
              <a:t>for only MgB</a:t>
            </a:r>
            <a:r>
              <a:rPr lang="en-GB" sz="1300" b="1" baseline="-25000" dirty="0">
                <a:solidFill>
                  <a:schemeClr val="tx2"/>
                </a:solidFill>
              </a:rPr>
              <a:t>2</a:t>
            </a:r>
            <a:r>
              <a:rPr lang="en-GB" sz="1300" b="1" dirty="0">
                <a:solidFill>
                  <a:schemeClr val="tx2"/>
                </a:solidFill>
              </a:rPr>
              <a:t> cup</a:t>
            </a:r>
            <a:endParaRPr lang="en-US" sz="1300" b="1" dirty="0">
              <a:solidFill>
                <a:schemeClr val="tx2"/>
              </a:solidFill>
            </a:endParaRPr>
          </a:p>
          <a:p>
            <a:pPr marL="0" lvl="1" indent="-214308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2"/>
                </a:solidFill>
              </a:rPr>
              <a:t>In the inner half of the shield: T = 30K </a:t>
            </a:r>
            <a:r>
              <a:rPr lang="en-US" sz="1300" b="1" dirty="0">
                <a:solidFill>
                  <a:schemeClr val="tx2"/>
                </a:solidFill>
              </a:rPr>
              <a:t>SF &gt; 7  </a:t>
            </a:r>
            <a:r>
              <a:rPr lang="en-US" sz="1300" dirty="0">
                <a:solidFill>
                  <a:schemeClr val="tx2"/>
                </a:solidFill>
              </a:rPr>
              <a:t>up to μ</a:t>
            </a:r>
            <a:r>
              <a:rPr lang="en-US" sz="1300" baseline="-25000" dirty="0">
                <a:solidFill>
                  <a:schemeClr val="tx2"/>
                </a:solidFill>
              </a:rPr>
              <a:t>0</a:t>
            </a:r>
            <a:r>
              <a:rPr lang="en-US" sz="1300" dirty="0">
                <a:solidFill>
                  <a:schemeClr val="tx2"/>
                </a:solidFill>
              </a:rPr>
              <a:t>H</a:t>
            </a:r>
            <a:r>
              <a:rPr lang="en-US" sz="1300" baseline="-25000" dirty="0">
                <a:solidFill>
                  <a:schemeClr val="tx2"/>
                </a:solidFill>
              </a:rPr>
              <a:t>appl</a:t>
            </a:r>
            <a:r>
              <a:rPr lang="en-US" sz="1300" dirty="0">
                <a:solidFill>
                  <a:schemeClr val="tx2"/>
                </a:solidFill>
              </a:rPr>
              <a:t> ≈ 0.4 T</a:t>
            </a:r>
          </a:p>
          <a:p>
            <a:pPr marL="0" lvl="1" indent="-214308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2"/>
                </a:solidFill>
              </a:rPr>
              <a:t>Near the closed extremity: T = 30K </a:t>
            </a:r>
            <a:r>
              <a:rPr lang="en-US" sz="1300" b="1" dirty="0">
                <a:solidFill>
                  <a:schemeClr val="tx2"/>
                </a:solidFill>
              </a:rPr>
              <a:t>SF &gt; 40 </a:t>
            </a:r>
            <a:r>
              <a:rPr lang="en-US" sz="1300" dirty="0">
                <a:solidFill>
                  <a:schemeClr val="tx2"/>
                </a:solidFill>
              </a:rPr>
              <a:t>up to μ</a:t>
            </a:r>
            <a:r>
              <a:rPr lang="en-US" sz="1300" baseline="-25000" dirty="0">
                <a:solidFill>
                  <a:schemeClr val="tx2"/>
                </a:solidFill>
              </a:rPr>
              <a:t>0</a:t>
            </a:r>
            <a:r>
              <a:rPr lang="en-US" sz="1300" dirty="0">
                <a:solidFill>
                  <a:schemeClr val="tx2"/>
                </a:solidFill>
              </a:rPr>
              <a:t>H</a:t>
            </a:r>
            <a:r>
              <a:rPr lang="en-US" sz="1300" baseline="-25000" dirty="0">
                <a:solidFill>
                  <a:schemeClr val="tx2"/>
                </a:solidFill>
              </a:rPr>
              <a:t>appl</a:t>
            </a:r>
            <a:r>
              <a:rPr lang="en-US" sz="1300" dirty="0">
                <a:solidFill>
                  <a:schemeClr val="tx2"/>
                </a:solidFill>
              </a:rPr>
              <a:t> ≈ 0.4 T</a:t>
            </a:r>
          </a:p>
          <a:p>
            <a:pPr marL="0" lvl="1" indent="-214308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300" b="1" dirty="0">
                <a:solidFill>
                  <a:schemeClr val="tx2"/>
                </a:solidFill>
              </a:rPr>
              <a:t>Ferromagnetic shield addition </a:t>
            </a:r>
          </a:p>
          <a:p>
            <a:pPr algn="ctr">
              <a:spcAft>
                <a:spcPts val="500"/>
              </a:spcAft>
            </a:pPr>
            <a:r>
              <a:rPr lang="en-US" sz="1300" b="1" dirty="0">
                <a:solidFill>
                  <a:schemeClr val="tx2"/>
                </a:solidFill>
              </a:rPr>
              <a:t> </a:t>
            </a:r>
            <a:r>
              <a:rPr lang="en-US" sz="1300" b="1" i="1" dirty="0">
                <a:solidFill>
                  <a:schemeClr val="tx2"/>
                </a:solidFill>
              </a:rPr>
              <a:t>⇨ </a:t>
            </a:r>
            <a:r>
              <a:rPr lang="en-US" sz="1300" dirty="0">
                <a:solidFill>
                  <a:schemeClr val="tx2"/>
                </a:solidFill>
              </a:rPr>
              <a:t>allows the persistence of a great-SF region up to a field of ≈ 1T </a:t>
            </a:r>
          </a:p>
          <a:p>
            <a:pPr algn="ctr">
              <a:spcAft>
                <a:spcPts val="500"/>
              </a:spcAft>
            </a:pPr>
            <a:r>
              <a:rPr lang="en-US" sz="1300" b="1" i="1" dirty="0">
                <a:solidFill>
                  <a:schemeClr val="tx2"/>
                </a:solidFill>
              </a:rPr>
              <a:t>⇨ </a:t>
            </a:r>
            <a:r>
              <a:rPr lang="en-US" sz="1300" dirty="0">
                <a:solidFill>
                  <a:schemeClr val="tx2"/>
                </a:solidFill>
              </a:rPr>
              <a:t>low field: improved performance </a:t>
            </a:r>
            <a:r>
              <a:rPr lang="en-US" sz="1300" dirty="0">
                <a:solidFill>
                  <a:schemeClr val="tx2"/>
                </a:solidFill>
                <a:sym typeface="Wingdings" panose="05000000000000000000" pitchFamily="2" charset="2"/>
              </a:rPr>
              <a:t>from SF=40 to SF=120 (configuration2) and to </a:t>
            </a:r>
            <a:r>
              <a:rPr lang="en-US" sz="1300" b="1" dirty="0">
                <a:solidFill>
                  <a:schemeClr val="tx2"/>
                </a:solidFill>
                <a:sym typeface="Wingdings" panose="05000000000000000000" pitchFamily="2" charset="2"/>
              </a:rPr>
              <a:t>SF=450 (configuration3)</a:t>
            </a:r>
            <a:endParaRPr lang="it-IT" sz="1300" dirty="0">
              <a:solidFill>
                <a:schemeClr val="tx2"/>
              </a:solidFill>
            </a:endParaRPr>
          </a:p>
          <a:p>
            <a:pPr indent="-514350">
              <a:spcAft>
                <a:spcPts val="500"/>
              </a:spcAft>
              <a:buFont typeface="+mj-lt"/>
              <a:buAutoNum type="arabicPeriod" startAt="4"/>
            </a:pPr>
            <a:r>
              <a:rPr lang="en-US" sz="1300" b="1" dirty="0" err="1">
                <a:solidFill>
                  <a:schemeClr val="tx2"/>
                </a:solidFill>
              </a:rPr>
              <a:t>H</a:t>
            </a:r>
            <a:r>
              <a:rPr lang="en-US" sz="1300" b="1" baseline="-25000" dirty="0" err="1">
                <a:solidFill>
                  <a:schemeClr val="tx2"/>
                </a:solidFill>
              </a:rPr>
              <a:t>app</a:t>
            </a:r>
            <a:r>
              <a:rPr lang="en-US" sz="1300" b="1" dirty="0">
                <a:solidFill>
                  <a:schemeClr val="tx2"/>
                </a:solidFill>
              </a:rPr>
              <a:t> angles between 0° and 90°</a:t>
            </a:r>
          </a:p>
          <a:p>
            <a:pPr marL="0" lvl="1" indent="-5143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GB" sz="1300" b="0" i="0" dirty="0">
                <a:solidFill>
                  <a:schemeClr val="tx2"/>
                </a:solidFill>
                <a:effectLst/>
              </a:rPr>
              <a:t>The addition of the FM shield always improves the performance of the structure</a:t>
            </a:r>
          </a:p>
          <a:p>
            <a:pPr marL="0" lvl="1" indent="-5143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chemeClr val="tx2"/>
                </a:solidFill>
              </a:rPr>
              <a:t>Near the closed extremity</a:t>
            </a:r>
            <a:r>
              <a:rPr lang="en-GB" sz="1300" b="0" i="0" dirty="0">
                <a:solidFill>
                  <a:schemeClr val="tx2"/>
                </a:solidFill>
                <a:effectLst/>
              </a:rPr>
              <a:t> of the shield the enhancement is almost independent from the angle, whereas it increases with the angle near the open extremity</a:t>
            </a:r>
            <a:endParaRPr lang="en-GB" sz="1300" dirty="0">
              <a:solidFill>
                <a:schemeClr val="tx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4DB3F0-278B-4606-B4D7-DF2187A17B2D}"/>
              </a:ext>
            </a:extLst>
          </p:cNvPr>
          <p:cNvSpPr txBox="1"/>
          <p:nvPr/>
        </p:nvSpPr>
        <p:spPr>
          <a:xfrm>
            <a:off x="2286000" y="-55303"/>
            <a:ext cx="4572000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400" b="1" dirty="0" err="1"/>
              <a:t>Conclusions</a:t>
            </a:r>
            <a:r>
              <a:rPr lang="it-IT" sz="2400" b="1" dirty="0"/>
              <a:t>…</a:t>
            </a:r>
            <a:endParaRPr lang="en-GB" sz="2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58A7DE-E3BA-4BE0-A7B4-38912473C24D}"/>
              </a:ext>
            </a:extLst>
          </p:cNvPr>
          <p:cNvSpPr txBox="1"/>
          <p:nvPr/>
        </p:nvSpPr>
        <p:spPr>
          <a:xfrm>
            <a:off x="326915" y="4779522"/>
            <a:ext cx="8817085" cy="1434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400" b="1" dirty="0"/>
              <a:t>…and future </a:t>
            </a:r>
            <a:r>
              <a:rPr lang="it-IT" sz="2400" b="1" dirty="0" err="1"/>
              <a:t>research</a:t>
            </a:r>
            <a:endParaRPr lang="it-IT" sz="2400" b="1" dirty="0"/>
          </a:p>
          <a:p>
            <a:pPr marL="342900" indent="-342900" algn="ctr">
              <a:lnSpc>
                <a:spcPct val="150000"/>
              </a:lnSpc>
              <a:buFont typeface="+mj-lt"/>
              <a:buAutoNum type="arabicPeriod"/>
            </a:pPr>
            <a:r>
              <a:rPr lang="it-IT" sz="1300" b="1" dirty="0"/>
              <a:t>Study the </a:t>
            </a:r>
            <a:r>
              <a:rPr lang="it-IT" sz="1300" b="1" dirty="0" err="1"/>
              <a:t>effect</a:t>
            </a:r>
            <a:r>
              <a:rPr lang="it-IT" sz="1300" b="1" dirty="0"/>
              <a:t> of the FM </a:t>
            </a:r>
            <a:r>
              <a:rPr lang="it-IT" sz="1300" b="1" dirty="0" err="1"/>
              <a:t>addition</a:t>
            </a:r>
            <a:r>
              <a:rPr lang="it-IT" sz="1300" b="1" dirty="0"/>
              <a:t> for more </a:t>
            </a:r>
            <a:r>
              <a:rPr lang="it-IT" sz="1300" b="1" dirty="0" err="1"/>
              <a:t>angles</a:t>
            </a:r>
            <a:r>
              <a:rPr lang="it-IT" sz="1300" b="1" dirty="0"/>
              <a:t> of the </a:t>
            </a:r>
            <a:r>
              <a:rPr lang="it-IT" sz="1300" b="1" dirty="0" err="1"/>
              <a:t>applied</a:t>
            </a:r>
            <a:r>
              <a:rPr lang="it-IT" sz="1300" b="1" dirty="0"/>
              <a:t> </a:t>
            </a:r>
            <a:r>
              <a:rPr lang="it-IT" sz="1300" b="1" dirty="0" err="1"/>
              <a:t>magnetic</a:t>
            </a:r>
            <a:r>
              <a:rPr lang="it-IT" sz="1300" b="1" dirty="0"/>
              <a:t> field, i.e. 15° and 7.5°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</a:pP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601470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034012-C905-420D-9A37-37BECDDE48F7}"/>
              </a:ext>
            </a:extLst>
          </p:cNvPr>
          <p:cNvSpPr txBox="1"/>
          <p:nvPr/>
        </p:nvSpPr>
        <p:spPr>
          <a:xfrm>
            <a:off x="1974174" y="2835787"/>
            <a:ext cx="519565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700" b="1" i="1" dirty="0"/>
              <a:t>Thank </a:t>
            </a:r>
            <a:r>
              <a:rPr lang="it-IT" sz="2700" b="1" i="1" dirty="0" err="1"/>
              <a:t>you</a:t>
            </a:r>
            <a:r>
              <a:rPr lang="it-IT" sz="2700" b="1" i="1" dirty="0"/>
              <a:t> for </a:t>
            </a:r>
            <a:r>
              <a:rPr lang="it-IT" sz="2700" b="1" i="1" dirty="0" err="1"/>
              <a:t>your</a:t>
            </a:r>
            <a:r>
              <a:rPr lang="it-IT" sz="2700" b="1" i="1" dirty="0"/>
              <a:t> </a:t>
            </a:r>
            <a:r>
              <a:rPr lang="it-IT" sz="2700" b="1" i="1" dirty="0" err="1"/>
              <a:t>kind</a:t>
            </a:r>
            <a:r>
              <a:rPr lang="it-IT" sz="2700" b="1" i="1" dirty="0"/>
              <a:t> </a:t>
            </a:r>
            <a:r>
              <a:rPr lang="it-IT" sz="2700" b="1" i="1" dirty="0" err="1"/>
              <a:t>attention</a:t>
            </a:r>
            <a:r>
              <a:rPr lang="it-IT" sz="2700" b="1" i="1" dirty="0"/>
              <a:t>!</a:t>
            </a:r>
            <a:endParaRPr lang="en-GB" sz="2700" b="1" i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9FC763-035A-4D5C-85A1-547E9D3D3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M. Fracasso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F65F45-413C-4D9B-A03D-54609D110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ED099-57FB-4E33-B0CF-9BB8667105E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32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7"/>
    </mc:Choice>
    <mc:Fallback xmlns="">
      <p:transition spd="slow" advTm="249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0F1B2EF-DA14-4D76-8DBE-78A339CE71ED}"/>
              </a:ext>
            </a:extLst>
          </p:cNvPr>
          <p:cNvGrpSpPr/>
          <p:nvPr/>
        </p:nvGrpSpPr>
        <p:grpSpPr>
          <a:xfrm>
            <a:off x="5543208" y="2198839"/>
            <a:ext cx="3724689" cy="2084610"/>
            <a:chOff x="198239" y="1057958"/>
            <a:chExt cx="6150083" cy="3442037"/>
          </a:xfrm>
        </p:grpSpPr>
        <p:pic>
          <p:nvPicPr>
            <p:cNvPr id="6" name="Picture 5" descr="Chart&#10;&#10;Description automatically generated">
              <a:extLst>
                <a:ext uri="{FF2B5EF4-FFF2-40B4-BE49-F238E27FC236}">
                  <a16:creationId xmlns:a16="http://schemas.microsoft.com/office/drawing/2014/main" id="{D3B3C597-856C-4B43-B838-88A24AF2DC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560" y="1057958"/>
              <a:ext cx="5645440" cy="294655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A79E81B-9136-4032-91FB-90A407F97DD8}"/>
                </a:ext>
              </a:extLst>
            </p:cNvPr>
            <p:cNvSpPr txBox="1"/>
            <p:nvPr/>
          </p:nvSpPr>
          <p:spPr>
            <a:xfrm>
              <a:off x="198239" y="3813939"/>
              <a:ext cx="6150083" cy="6860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1050" i="1" dirty="0"/>
                <a:t>[4] L. </a:t>
              </a:r>
              <a:r>
                <a:rPr lang="fr-FR" sz="1050" i="1" dirty="0" err="1"/>
                <a:t>Gozzelino</a:t>
              </a:r>
              <a:r>
                <a:rPr lang="fr-FR" sz="1050" i="1" dirty="0"/>
                <a:t> et al., </a:t>
              </a:r>
              <a:r>
                <a:rPr lang="fr-FR" sz="1050" i="1" dirty="0" err="1"/>
                <a:t>Supercond</a:t>
              </a:r>
              <a:r>
                <a:rPr lang="fr-FR" sz="1050" i="1" dirty="0"/>
                <a:t>. </a:t>
              </a:r>
              <a:r>
                <a:rPr lang="fr-FR" sz="1050" i="1" dirty="0" err="1"/>
                <a:t>Sci</a:t>
              </a:r>
              <a:r>
                <a:rPr lang="fr-FR" sz="1050" i="1" dirty="0"/>
                <a:t>. </a:t>
              </a:r>
              <a:r>
                <a:rPr lang="fr-FR" sz="1050" i="1" dirty="0" err="1"/>
                <a:t>Technol</a:t>
              </a:r>
              <a:r>
                <a:rPr lang="fr-FR" sz="1050" i="1" dirty="0"/>
                <a:t>., 25, 115013, (2012).</a:t>
              </a:r>
              <a:endParaRPr lang="en-GB" sz="1050" i="1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5B6CE18-23EF-4169-87D4-48E25FFFD65C}"/>
              </a:ext>
            </a:extLst>
          </p:cNvPr>
          <p:cNvSpPr txBox="1"/>
          <p:nvPr/>
        </p:nvSpPr>
        <p:spPr>
          <a:xfrm>
            <a:off x="39760" y="648464"/>
            <a:ext cx="4632876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350" b="1" dirty="0"/>
              <a:t>Magnetic shielding is essential for several applications</a:t>
            </a:r>
            <a:r>
              <a:rPr lang="en-GB" sz="1350" dirty="0"/>
              <a:t>, e.g.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en-GB" sz="1350" dirty="0"/>
              <a:t>reduction of stray field and electromagnetic noise 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en-GB" sz="1350" dirty="0"/>
              <a:t>achievement of low magnetic field background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ACF355-E4BE-493C-A987-5991D03D7CE8}"/>
              </a:ext>
            </a:extLst>
          </p:cNvPr>
          <p:cNvSpPr txBox="1"/>
          <p:nvPr/>
        </p:nvSpPr>
        <p:spPr>
          <a:xfrm>
            <a:off x="107745" y="1721157"/>
            <a:ext cx="4009819" cy="1131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350" dirty="0"/>
              <a:t>Combining </a:t>
            </a:r>
            <a:r>
              <a:rPr lang="en-GB" sz="1350" b="1" dirty="0"/>
              <a:t>growth technique </a:t>
            </a:r>
            <a:r>
              <a:rPr lang="en-GB" sz="1350" dirty="0"/>
              <a:t>able to manufacture properly shaped products with high and homogeneous critical current density, and suitable </a:t>
            </a:r>
            <a:r>
              <a:rPr lang="en-GB" sz="1350" b="1" dirty="0"/>
              <a:t>simulation tools</a:t>
            </a:r>
            <a:r>
              <a:rPr lang="en-GB" sz="1350" dirty="0"/>
              <a:t>, guiding the whole optimization process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EA4CF37-B210-4B87-B0A0-7CA5E8184A3E}"/>
              </a:ext>
            </a:extLst>
          </p:cNvPr>
          <p:cNvSpPr/>
          <p:nvPr/>
        </p:nvSpPr>
        <p:spPr>
          <a:xfrm>
            <a:off x="1113580" y="1672684"/>
            <a:ext cx="1378435" cy="3935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C536AAB-474E-4EC0-92D5-A7686F2303DB}"/>
              </a:ext>
            </a:extLst>
          </p:cNvPr>
          <p:cNvSpPr/>
          <p:nvPr/>
        </p:nvSpPr>
        <p:spPr>
          <a:xfrm>
            <a:off x="2701985" y="2089918"/>
            <a:ext cx="1279528" cy="3935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20BB7A-2D1D-4B4A-8D3C-C147D8608DF7}"/>
              </a:ext>
            </a:extLst>
          </p:cNvPr>
          <p:cNvSpPr txBox="1"/>
          <p:nvPr/>
        </p:nvSpPr>
        <p:spPr>
          <a:xfrm>
            <a:off x="4882598" y="810391"/>
            <a:ext cx="4010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How to </a:t>
            </a:r>
            <a:r>
              <a:rPr lang="it-IT" b="1" dirty="0" err="1"/>
              <a:t>improve</a:t>
            </a:r>
            <a:r>
              <a:rPr lang="it-IT" b="1" dirty="0"/>
              <a:t> the </a:t>
            </a:r>
            <a:r>
              <a:rPr lang="it-IT" b="1" dirty="0" err="1"/>
              <a:t>shielding</a:t>
            </a:r>
            <a:r>
              <a:rPr lang="it-IT" b="1" dirty="0"/>
              <a:t> </a:t>
            </a:r>
            <a:r>
              <a:rPr lang="it-IT" b="1" dirty="0" err="1"/>
              <a:t>abilities</a:t>
            </a:r>
            <a:r>
              <a:rPr lang="it-IT" b="1" dirty="0"/>
              <a:t>?</a:t>
            </a:r>
            <a:endParaRPr lang="en-GB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4B52BFB-466E-4C9D-884A-564C396D0D62}"/>
              </a:ext>
            </a:extLst>
          </p:cNvPr>
          <p:cNvSpPr txBox="1"/>
          <p:nvPr/>
        </p:nvSpPr>
        <p:spPr>
          <a:xfrm>
            <a:off x="6004446" y="1814359"/>
            <a:ext cx="254006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350" dirty="0"/>
              <a:t>Superimposing a sheet of ferromagnetic (FM) material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0671349-C7F1-4447-9A65-8795D948EFD0}"/>
              </a:ext>
            </a:extLst>
          </p:cNvPr>
          <p:cNvCxnSpPr>
            <a:cxnSpLocks/>
          </p:cNvCxnSpPr>
          <p:nvPr/>
        </p:nvCxnSpPr>
        <p:spPr>
          <a:xfrm flipH="1">
            <a:off x="3382411" y="1170040"/>
            <a:ext cx="3503544" cy="5666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3DE9F52-3C15-4420-938C-5031E04FD0F0}"/>
              </a:ext>
            </a:extLst>
          </p:cNvPr>
          <p:cNvCxnSpPr>
            <a:cxnSpLocks/>
          </p:cNvCxnSpPr>
          <p:nvPr/>
        </p:nvCxnSpPr>
        <p:spPr>
          <a:xfrm>
            <a:off x="6885955" y="1166558"/>
            <a:ext cx="428624" cy="6001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Curved 24">
            <a:extLst>
              <a:ext uri="{FF2B5EF4-FFF2-40B4-BE49-F238E27FC236}">
                <a16:creationId xmlns:a16="http://schemas.microsoft.com/office/drawing/2014/main" id="{798594F6-06F7-4572-9745-738D523E191D}"/>
              </a:ext>
            </a:extLst>
          </p:cNvPr>
          <p:cNvCxnSpPr>
            <a:cxnSpLocks/>
            <a:stCxn id="5" idx="2"/>
          </p:cNvCxnSpPr>
          <p:nvPr/>
        </p:nvCxnSpPr>
        <p:spPr>
          <a:xfrm rot="10800000" flipV="1">
            <a:off x="398434" y="1869439"/>
            <a:ext cx="715147" cy="982796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25C27A83-AB44-4F95-BB1E-7FE7ACBBAF21}"/>
              </a:ext>
            </a:extLst>
          </p:cNvPr>
          <p:cNvSpPr txBox="1"/>
          <p:nvPr/>
        </p:nvSpPr>
        <p:spPr>
          <a:xfrm>
            <a:off x="-75506" y="2881560"/>
            <a:ext cx="2305257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50" dirty="0"/>
              <a:t>MgB</a:t>
            </a:r>
            <a:r>
              <a:rPr lang="it-IT" sz="1350" baseline="-25000" dirty="0"/>
              <a:t>2</a:t>
            </a:r>
            <a:r>
              <a:rPr lang="it-IT" sz="1350" dirty="0"/>
              <a:t> </a:t>
            </a:r>
            <a:r>
              <a:rPr lang="it-IT" sz="1350" dirty="0" err="1"/>
              <a:t>is</a:t>
            </a:r>
            <a:r>
              <a:rPr lang="it-IT" sz="1350" dirty="0"/>
              <a:t> a </a:t>
            </a:r>
            <a:r>
              <a:rPr lang="it-IT" sz="1350" dirty="0" err="1"/>
              <a:t>very</a:t>
            </a:r>
            <a:r>
              <a:rPr lang="it-IT" sz="1350" dirty="0"/>
              <a:t> </a:t>
            </a:r>
            <a:r>
              <a:rPr lang="it-IT" sz="1350" dirty="0" err="1"/>
              <a:t>promising</a:t>
            </a:r>
            <a:r>
              <a:rPr lang="it-IT" sz="1350" dirty="0"/>
              <a:t> option, </a:t>
            </a:r>
            <a:r>
              <a:rPr lang="en-GB" sz="1350" dirty="0">
                <a:effectLst/>
              </a:rPr>
              <a:t>its properties allow the fabrication of large and suitable-shaped samples</a:t>
            </a:r>
          </a:p>
          <a:p>
            <a:pPr algn="ctr"/>
            <a:r>
              <a:rPr lang="it-IT" sz="1350" dirty="0"/>
              <a:t>[1], [2]</a:t>
            </a:r>
            <a:endParaRPr lang="en-GB" sz="1350" dirty="0"/>
          </a:p>
        </p:txBody>
      </p:sp>
      <p:cxnSp>
        <p:nvCxnSpPr>
          <p:cNvPr id="31" name="Connector: Curved 30">
            <a:extLst>
              <a:ext uri="{FF2B5EF4-FFF2-40B4-BE49-F238E27FC236}">
                <a16:creationId xmlns:a16="http://schemas.microsoft.com/office/drawing/2014/main" id="{4B1244F0-E43F-49F3-9E7A-ED593625B69D}"/>
              </a:ext>
            </a:extLst>
          </p:cNvPr>
          <p:cNvCxnSpPr>
            <a:cxnSpLocks/>
            <a:stCxn id="11" idx="5"/>
          </p:cNvCxnSpPr>
          <p:nvPr/>
        </p:nvCxnSpPr>
        <p:spPr>
          <a:xfrm rot="16200000" flipH="1">
            <a:off x="3572279" y="2647650"/>
            <a:ext cx="492669" cy="48967"/>
          </a:xfrm>
          <a:prstGeom prst="curvedConnector3">
            <a:avLst>
              <a:gd name="adj1" fmla="val 50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6E1ADFFF-C1B9-4A65-8A49-B70A4C602740}"/>
              </a:ext>
            </a:extLst>
          </p:cNvPr>
          <p:cNvSpPr txBox="1"/>
          <p:nvPr/>
        </p:nvSpPr>
        <p:spPr>
          <a:xfrm>
            <a:off x="2513638" y="2865686"/>
            <a:ext cx="2745683" cy="1131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350" dirty="0"/>
              <a:t>A 3D modelling is needed to optimize the shield design under realistic working conditions [3], i.e. for different orientations of applied magnetic field</a:t>
            </a:r>
          </a:p>
        </p:txBody>
      </p:sp>
      <p:pic>
        <p:nvPicPr>
          <p:cNvPr id="42" name="Picture 41" descr="A picture containing cup, doughnut, coffee, donut&#10;&#10;Description automatically generated">
            <a:extLst>
              <a:ext uri="{FF2B5EF4-FFF2-40B4-BE49-F238E27FC236}">
                <a16:creationId xmlns:a16="http://schemas.microsoft.com/office/drawing/2014/main" id="{A8CF6C8D-ED5D-4C87-B5A1-910B9C1539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87" t="8749" r="4669" b="9006"/>
          <a:stretch/>
        </p:blipFill>
        <p:spPr>
          <a:xfrm>
            <a:off x="931935" y="4096204"/>
            <a:ext cx="1289602" cy="1504100"/>
          </a:xfrm>
          <a:prstGeom prst="rect">
            <a:avLst/>
          </a:prstGeom>
        </p:spPr>
      </p:pic>
      <p:pic>
        <p:nvPicPr>
          <p:cNvPr id="44" name="Picture 43" descr="A picture containing cup, coffee&#10;&#10;Description automatically generated">
            <a:extLst>
              <a:ext uri="{FF2B5EF4-FFF2-40B4-BE49-F238E27FC236}">
                <a16:creationId xmlns:a16="http://schemas.microsoft.com/office/drawing/2014/main" id="{16F84F5E-BE45-4399-8D80-EB913BE2A8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989" y="4087698"/>
            <a:ext cx="1783080" cy="1668780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6B87D148-C7A0-402B-8E32-F17845597A16}"/>
              </a:ext>
            </a:extLst>
          </p:cNvPr>
          <p:cNvSpPr txBox="1"/>
          <p:nvPr/>
        </p:nvSpPr>
        <p:spPr>
          <a:xfrm>
            <a:off x="824191" y="5600303"/>
            <a:ext cx="169113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50" b="1" dirty="0">
                <a:solidFill>
                  <a:srgbClr val="FF0000"/>
                </a:solidFill>
              </a:rPr>
              <a:t>Cup </a:t>
            </a:r>
            <a:r>
              <a:rPr lang="it-IT" sz="1350" b="1" dirty="0" err="1">
                <a:solidFill>
                  <a:srgbClr val="FF0000"/>
                </a:solidFill>
              </a:rPr>
              <a:t>shaped</a:t>
            </a:r>
            <a:r>
              <a:rPr lang="it-IT" sz="1350" b="1" dirty="0">
                <a:solidFill>
                  <a:srgbClr val="FF0000"/>
                </a:solidFill>
              </a:rPr>
              <a:t> MgB</a:t>
            </a:r>
            <a:r>
              <a:rPr lang="it-IT" sz="1350" b="1" baseline="-25000" dirty="0">
                <a:solidFill>
                  <a:srgbClr val="FF0000"/>
                </a:solidFill>
              </a:rPr>
              <a:t>2 </a:t>
            </a:r>
            <a:endParaRPr lang="en-GB" sz="1350" b="1" dirty="0">
              <a:solidFill>
                <a:srgbClr val="FF000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1AB5449-C352-4A69-A1F4-320761E3999C}"/>
              </a:ext>
            </a:extLst>
          </p:cNvPr>
          <p:cNvSpPr txBox="1"/>
          <p:nvPr/>
        </p:nvSpPr>
        <p:spPr>
          <a:xfrm>
            <a:off x="2918609" y="5728974"/>
            <a:ext cx="157622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50" b="1" dirty="0">
                <a:solidFill>
                  <a:srgbClr val="FF0000"/>
                </a:solidFill>
              </a:rPr>
              <a:t>Tube </a:t>
            </a:r>
            <a:r>
              <a:rPr lang="it-IT" sz="1350" b="1" dirty="0" err="1">
                <a:solidFill>
                  <a:srgbClr val="FF0000"/>
                </a:solidFill>
              </a:rPr>
              <a:t>shaped</a:t>
            </a:r>
            <a:r>
              <a:rPr lang="it-IT" sz="1350" b="1" dirty="0">
                <a:solidFill>
                  <a:srgbClr val="FF0000"/>
                </a:solidFill>
              </a:rPr>
              <a:t> MgB</a:t>
            </a:r>
            <a:r>
              <a:rPr lang="it-IT" sz="1350" b="1" baseline="-25000" dirty="0">
                <a:solidFill>
                  <a:srgbClr val="FF0000"/>
                </a:solidFill>
              </a:rPr>
              <a:t>2</a:t>
            </a:r>
            <a:r>
              <a:rPr lang="it-IT" sz="1350" b="1" dirty="0">
                <a:solidFill>
                  <a:srgbClr val="FF0000"/>
                </a:solidFill>
              </a:rPr>
              <a:t> </a:t>
            </a:r>
            <a:endParaRPr lang="en-GB" sz="1350" b="1" dirty="0">
              <a:solidFill>
                <a:srgbClr val="FF000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58299F5-9B92-4940-B324-7C43810B60AE}"/>
              </a:ext>
            </a:extLst>
          </p:cNvPr>
          <p:cNvSpPr txBox="1"/>
          <p:nvPr/>
        </p:nvSpPr>
        <p:spPr>
          <a:xfrm>
            <a:off x="4882598" y="4839748"/>
            <a:ext cx="42314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i="1" dirty="0"/>
              <a:t>[1] D. </a:t>
            </a:r>
            <a:r>
              <a:rPr lang="fr-FR" sz="1050" i="1" dirty="0" err="1"/>
              <a:t>Barna</a:t>
            </a:r>
            <a:r>
              <a:rPr lang="fr-FR" sz="1050" i="1" dirty="0"/>
              <a:t> et al., IEEE Trans. </a:t>
            </a:r>
            <a:r>
              <a:rPr lang="fr-FR" sz="1050" i="1" dirty="0" err="1"/>
              <a:t>Appl</a:t>
            </a:r>
            <a:r>
              <a:rPr lang="fr-FR" sz="1050" i="1" dirty="0"/>
              <a:t>. </a:t>
            </a:r>
            <a:r>
              <a:rPr lang="fr-FR" sz="1050" i="1" dirty="0" err="1"/>
              <a:t>Supercond</a:t>
            </a:r>
            <a:r>
              <a:rPr lang="fr-FR" sz="1050" i="1" dirty="0"/>
              <a:t>., 29, 4101310 (2019).</a:t>
            </a:r>
          </a:p>
          <a:p>
            <a:r>
              <a:rPr lang="en-GB" sz="1050" i="1" dirty="0"/>
              <a:t>[2] G. </a:t>
            </a:r>
            <a:r>
              <a:rPr lang="en-GB" sz="1050" i="1" dirty="0" err="1"/>
              <a:t>Aldica</a:t>
            </a:r>
            <a:r>
              <a:rPr lang="en-GB" sz="1050" i="1" dirty="0"/>
              <a:t> M. </a:t>
            </a:r>
            <a:r>
              <a:rPr lang="en-GB" sz="1050" i="1" dirty="0" err="1"/>
              <a:t>Burdusel</a:t>
            </a:r>
            <a:r>
              <a:rPr lang="en-GB" sz="1050" i="1" dirty="0"/>
              <a:t>, V. </a:t>
            </a:r>
            <a:r>
              <a:rPr lang="en-GB" sz="1050" i="1" dirty="0" err="1"/>
              <a:t>Cioca</a:t>
            </a:r>
            <a:r>
              <a:rPr lang="en-GB" sz="1050" i="1" dirty="0"/>
              <a:t>, P. </a:t>
            </a:r>
            <a:r>
              <a:rPr lang="en-GB" sz="1050" i="1" dirty="0" err="1"/>
              <a:t>Badica</a:t>
            </a:r>
            <a:r>
              <a:rPr lang="en-GB" sz="1050" i="1" dirty="0"/>
              <a:t> Patent No RO130252-A2,       DPAN 2015-383635 </a:t>
            </a:r>
          </a:p>
          <a:p>
            <a:r>
              <a:rPr lang="fr-FR" sz="1050" i="1" dirty="0"/>
              <a:t>[3] J. F. Fagnard et al., </a:t>
            </a:r>
            <a:r>
              <a:rPr lang="fr-FR" sz="1050" i="1" dirty="0" err="1"/>
              <a:t>Supercond</a:t>
            </a:r>
            <a:r>
              <a:rPr lang="fr-FR" sz="1050" i="1" dirty="0"/>
              <a:t>. </a:t>
            </a:r>
            <a:r>
              <a:rPr lang="fr-FR" sz="1050" i="1" dirty="0" err="1"/>
              <a:t>Sci</a:t>
            </a:r>
            <a:r>
              <a:rPr lang="fr-FR" sz="1050" i="1" dirty="0"/>
              <a:t>. </a:t>
            </a:r>
            <a:r>
              <a:rPr lang="fr-FR" sz="1050" i="1" dirty="0" err="1"/>
              <a:t>Technol</a:t>
            </a:r>
            <a:r>
              <a:rPr lang="fr-FR" sz="1050" i="1" dirty="0"/>
              <a:t>., 32, 074007, (2019). </a:t>
            </a:r>
            <a:endParaRPr lang="en-GB" sz="1050" i="1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572BD0-CA58-456E-B840-75F3E9031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M. Fracasso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FACB56-F2AA-46D7-846D-02E3670D3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ED099-57FB-4E33-B0CF-9BB8667105E7}" type="slidenum">
              <a:rPr lang="en-GB" smtClean="0"/>
              <a:t>2</a:t>
            </a:fld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68E75D-EAA6-4466-BD27-B60CA2C41A67}"/>
              </a:ext>
            </a:extLst>
          </p:cNvPr>
          <p:cNvSpPr txBox="1"/>
          <p:nvPr/>
        </p:nvSpPr>
        <p:spPr>
          <a:xfrm>
            <a:off x="107745" y="2981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546EBD7-0DDB-4BEF-A9B7-AB210623B7BA}"/>
              </a:ext>
            </a:extLst>
          </p:cNvPr>
          <p:cNvSpPr txBox="1"/>
          <p:nvPr/>
        </p:nvSpPr>
        <p:spPr>
          <a:xfrm>
            <a:off x="3677337" y="0"/>
            <a:ext cx="1927712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400" b="1" dirty="0" err="1"/>
              <a:t>Introduction</a:t>
            </a:r>
            <a:endParaRPr lang="it-IT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417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073"/>
    </mc:Choice>
    <mc:Fallback xmlns="">
      <p:transition spd="slow" advTm="4907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4">
                <a:extLst>
                  <a:ext uri="{FF2B5EF4-FFF2-40B4-BE49-F238E27FC236}">
                    <a16:creationId xmlns:a16="http://schemas.microsoft.com/office/drawing/2014/main" id="{7366C970-BE73-49E2-A582-623768517C42}"/>
                  </a:ext>
                </a:extLst>
              </p:cNvPr>
              <p:cNvSpPr txBox="1"/>
              <p:nvPr/>
            </p:nvSpPr>
            <p:spPr>
              <a:xfrm>
                <a:off x="7463016" y="1480878"/>
                <a:ext cx="1000850" cy="490968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35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lang="en-US" sz="135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35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35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35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</m:sSub>
                      <m:sSup>
                        <m:sSupPr>
                          <m:ctrlPr>
                            <a:rPr lang="en-US" sz="135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35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35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135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J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350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35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J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135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c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US" sz="135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sup>
                      </m:sSup>
                    </m:oMath>
                  </m:oMathPara>
                </a14:m>
                <a:endParaRPr lang="en-US" sz="1350" dirty="0">
                  <a:solidFill>
                    <a:schemeClr val="accent1">
                      <a:lumMod val="50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" name="CasellaDiTesto 14">
                <a:extLst>
                  <a:ext uri="{FF2B5EF4-FFF2-40B4-BE49-F238E27FC236}">
                    <a16:creationId xmlns:a16="http://schemas.microsoft.com/office/drawing/2014/main" id="{7366C970-BE73-49E2-A582-623768517C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3016" y="1480878"/>
                <a:ext cx="1000850" cy="4909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5">
                <a:extLst>
                  <a:ext uri="{FF2B5EF4-FFF2-40B4-BE49-F238E27FC236}">
                    <a16:creationId xmlns:a16="http://schemas.microsoft.com/office/drawing/2014/main" id="{1BAD13DA-331C-450C-9EB0-D84397A22C1A}"/>
                  </a:ext>
                </a:extLst>
              </p:cNvPr>
              <p:cNvSpPr txBox="1"/>
              <p:nvPr/>
            </p:nvSpPr>
            <p:spPr>
              <a:xfrm>
                <a:off x="3692849" y="4606102"/>
                <a:ext cx="1758302" cy="466794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𝐉</m:t>
                      </m:r>
                      <m:r>
                        <a:rPr lang="en-US" sz="135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350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b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𝐉</m:t>
                          </m:r>
                        </m:e>
                        <m:sub>
                          <m:r>
                            <a:rPr lang="en-US" sz="1350" b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</m:sub>
                      </m:sSub>
                      <m:r>
                        <a:rPr lang="en-US" sz="135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𝐭𝐚𝐧𝐡</m:t>
                      </m:r>
                      <m:d>
                        <m:dPr>
                          <m:ctrlPr>
                            <a:rPr lang="en-US" sz="1350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350" b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350" b="1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350" b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350" b="1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350" b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𝐄</m:t>
                                  </m:r>
                                </m:e>
                                <m:sub>
                                  <m:r>
                                    <a:rPr lang="en-US" sz="1350" b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𝐜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1350" b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en-US" sz="1350" b="1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350" b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𝛛</m:t>
                              </m:r>
                              <m:r>
                                <a:rPr lang="en-US" sz="1350" b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𝐀</m:t>
                              </m:r>
                            </m:num>
                            <m:den>
                              <m:r>
                                <a:rPr lang="en-US" sz="1350" b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𝛛</m:t>
                              </m:r>
                              <m:r>
                                <a:rPr lang="en-US" sz="1350" b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𝐭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350" b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asellaDiTesto 5">
                <a:extLst>
                  <a:ext uri="{FF2B5EF4-FFF2-40B4-BE49-F238E27FC236}">
                    <a16:creationId xmlns:a16="http://schemas.microsoft.com/office/drawing/2014/main" id="{1BAD13DA-331C-450C-9EB0-D84397A22C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2849" y="4606102"/>
                <a:ext cx="1758302" cy="466794"/>
              </a:xfrm>
              <a:prstGeom prst="rect">
                <a:avLst/>
              </a:prstGeom>
              <a:blipFill>
                <a:blip r:embed="rId6"/>
                <a:stretch>
                  <a:fillRect l="-1718"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sellaDiTesto 2">
            <a:extLst>
              <a:ext uri="{FF2B5EF4-FFF2-40B4-BE49-F238E27FC236}">
                <a16:creationId xmlns:a16="http://schemas.microsoft.com/office/drawing/2014/main" id="{9CBE77CB-D0F2-4277-BD67-6AA8EFDFCC74}"/>
              </a:ext>
            </a:extLst>
          </p:cNvPr>
          <p:cNvSpPr txBox="1"/>
          <p:nvPr/>
        </p:nvSpPr>
        <p:spPr>
          <a:xfrm>
            <a:off x="232519" y="996208"/>
            <a:ext cx="840638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35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Finite element method (FEM) solving A-V Formulation (2D model)  by </a:t>
            </a:r>
            <a:r>
              <a:rPr lang="en-GB" sz="1350" b="1" i="0" u="none" strike="noStrike" baseline="0" dirty="0">
                <a:solidFill>
                  <a:srgbClr val="394F76"/>
                </a:solidFill>
              </a:rPr>
              <a:t>COMSOL Multiphysics®</a:t>
            </a:r>
            <a:endParaRPr lang="en-US" sz="1350" b="1" dirty="0">
              <a:solidFill>
                <a:srgbClr val="394F7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A969C725-6EA0-4A5A-A262-3583E0A84FCC}"/>
                  </a:ext>
                </a:extLst>
              </p:cNvPr>
              <p:cNvSpPr txBox="1"/>
              <p:nvPr/>
            </p:nvSpPr>
            <p:spPr>
              <a:xfrm>
                <a:off x="360663" y="1527857"/>
                <a:ext cx="1168205" cy="444096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35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135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</m:acc>
                      <m:r>
                        <a:rPr lang="en-US" sz="135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35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35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⃗"/>
                              <m:ctrlPr>
                                <a:rPr lang="en-US" sz="135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135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</m:t>
                              </m:r>
                            </m:e>
                          </m:acc>
                        </m:num>
                        <m:den>
                          <m:r>
                            <a:rPr lang="en-US" sz="135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sz="135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den>
                      </m:f>
                      <m:r>
                        <a:rPr lang="en-US" sz="135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1350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m:rPr>
                          <m:sty m:val="p"/>
                        </m:rPr>
                        <a:rPr lang="en-US" sz="135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</m:oMath>
                  </m:oMathPara>
                </a14:m>
                <a:endParaRPr lang="en-US" sz="1350" dirty="0">
                  <a:solidFill>
                    <a:schemeClr val="accent1">
                      <a:lumMod val="50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A969C725-6EA0-4A5A-A262-3583E0A84F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663" y="1527857"/>
                <a:ext cx="1168205" cy="44409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AD92E61-7407-4662-B2E2-FA343FD0C660}"/>
              </a:ext>
            </a:extLst>
          </p:cNvPr>
          <p:cNvCxnSpPr>
            <a:stCxn id="5" idx="3"/>
          </p:cNvCxnSpPr>
          <p:nvPr/>
        </p:nvCxnSpPr>
        <p:spPr>
          <a:xfrm flipV="1">
            <a:off x="1528868" y="1749890"/>
            <a:ext cx="1833043" cy="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E1CC82D-F5C1-462C-892F-0651A8A7A052}"/>
                  </a:ext>
                </a:extLst>
              </p:cNvPr>
              <p:cNvSpPr txBox="1"/>
              <p:nvPr/>
            </p:nvSpPr>
            <p:spPr>
              <a:xfrm>
                <a:off x="1893405" y="1479832"/>
                <a:ext cx="976520" cy="300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35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r>
                      <m:rPr>
                        <m:sty m:val="p"/>
                      </m:rPr>
                      <a:rPr lang="en-US" sz="135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r>
                      <a:rPr lang="it-IT" sz="135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GB" sz="1350" dirty="0"/>
                  <a:t>[5]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E1CC82D-F5C1-462C-892F-0651A8A7A0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405" y="1479832"/>
                <a:ext cx="976520" cy="300082"/>
              </a:xfrm>
              <a:prstGeom prst="rect">
                <a:avLst/>
              </a:prstGeom>
              <a:blipFill>
                <a:blip r:embed="rId8"/>
                <a:stretch>
                  <a:fillRect t="-4082" b="-204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3375FBA-F397-4D50-8D51-99728ED83FCC}"/>
                  </a:ext>
                </a:extLst>
              </p:cNvPr>
              <p:cNvSpPr txBox="1"/>
              <p:nvPr/>
            </p:nvSpPr>
            <p:spPr>
              <a:xfrm>
                <a:off x="3414092" y="1493232"/>
                <a:ext cx="872159" cy="5364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35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135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</m:acc>
                      <m:r>
                        <a:rPr lang="en-US" sz="135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35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35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⃗"/>
                              <m:ctrlPr>
                                <a:rPr lang="en-US" sz="135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135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</m:t>
                              </m:r>
                            </m:e>
                          </m:acc>
                        </m:num>
                        <m:den>
                          <m:r>
                            <a:rPr lang="en-US" sz="135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sz="135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den>
                      </m:f>
                    </m:oMath>
                  </m:oMathPara>
                </a14:m>
                <a:endParaRPr lang="en-US" sz="1350" dirty="0">
                  <a:solidFill>
                    <a:schemeClr val="accent1">
                      <a:lumMod val="50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3375FBA-F397-4D50-8D51-99728ED83F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4092" y="1493232"/>
                <a:ext cx="872159" cy="53642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9B5063D9-6E35-433C-8B4E-5A3E461B2ADD}"/>
              </a:ext>
            </a:extLst>
          </p:cNvPr>
          <p:cNvSpPr txBox="1"/>
          <p:nvPr/>
        </p:nvSpPr>
        <p:spPr>
          <a:xfrm>
            <a:off x="4335311" y="1783312"/>
            <a:ext cx="2919617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50" b="1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a relation between the electric field and the current density is needed </a:t>
            </a:r>
          </a:p>
          <a:p>
            <a:pPr algn="ctr"/>
            <a:r>
              <a:rPr lang="en-US" sz="1050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(</a:t>
            </a:r>
            <a:r>
              <a:rPr lang="en-US" sz="1050" i="1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E</a:t>
            </a:r>
            <a:r>
              <a:rPr lang="en-US" sz="450" i="1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c</a:t>
            </a:r>
            <a:r>
              <a:rPr lang="en-US" sz="450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105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=10</a:t>
            </a:r>
            <a:r>
              <a:rPr lang="en-US" sz="1050" baseline="30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-4</a:t>
            </a:r>
            <a:r>
              <a:rPr lang="en-US" sz="105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Vm</a:t>
            </a:r>
            <a:r>
              <a:rPr lang="en-US" sz="1050" baseline="30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-1</a:t>
            </a:r>
            <a:r>
              <a:rPr lang="en-US" sz="45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 </a:t>
            </a:r>
            <a:r>
              <a:rPr lang="en-US" sz="105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and</a:t>
            </a:r>
            <a:r>
              <a:rPr lang="en-US" sz="45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1050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J</a:t>
            </a:r>
            <a:r>
              <a:rPr lang="en-US" sz="450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c</a:t>
            </a:r>
            <a:r>
              <a:rPr lang="en-US" sz="45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0 </a:t>
            </a:r>
            <a:r>
              <a:rPr lang="en-US" sz="105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is the critical current density)</a:t>
            </a:r>
            <a:endParaRPr lang="en-GB" sz="1350" i="1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28713DF-857C-46E5-8294-1A2B2E892CF4}"/>
              </a:ext>
            </a:extLst>
          </p:cNvPr>
          <p:cNvCxnSpPr>
            <a:cxnSpLocks/>
          </p:cNvCxnSpPr>
          <p:nvPr/>
        </p:nvCxnSpPr>
        <p:spPr>
          <a:xfrm>
            <a:off x="4286251" y="1749887"/>
            <a:ext cx="30177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sellaDiTesto 1">
                <a:extLst>
                  <a:ext uri="{FF2B5EF4-FFF2-40B4-BE49-F238E27FC236}">
                    <a16:creationId xmlns:a16="http://schemas.microsoft.com/office/drawing/2014/main" id="{86471F7D-7BC4-45B4-9571-312C85F6BA52}"/>
                  </a:ext>
                </a:extLst>
              </p:cNvPr>
              <p:cNvSpPr txBox="1"/>
              <p:nvPr/>
            </p:nvSpPr>
            <p:spPr>
              <a:xfrm>
                <a:off x="355638" y="3087611"/>
                <a:ext cx="1286891" cy="6138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sz="135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  <m:r>
                        <a:rPr lang="it-IT" sz="135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35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 sz="135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J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it-IT" sz="135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</m:sSub>
                      <m:rad>
                        <m:radPr>
                          <m:ctrlPr>
                            <a:rPr lang="it-IT" sz="135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sty m:val="p"/>
                              <m:brk m:alnAt="7"/>
                            </m:rPr>
                            <a:rPr lang="it-IT" sz="135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deg>
                        <m:e>
                          <m:r>
                            <a:rPr lang="it-IT" sz="135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sz="135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35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it-IT" sz="135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 sz="135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E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it-IT" sz="135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c</m:t>
                                  </m:r>
                                </m:sub>
                              </m:sSub>
                            </m:den>
                          </m:f>
                          <m:r>
                            <a:rPr lang="it-IT" sz="135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it-IT" sz="135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35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m:rPr>
                                  <m:sty m:val="p"/>
                                </m:rPr>
                                <a:rPr lang="it-IT" sz="135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</m:t>
                              </m:r>
                            </m:num>
                            <m:den>
                              <m:r>
                                <a:rPr lang="it-IT" sz="135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m:rPr>
                                  <m:sty m:val="p"/>
                                </m:rPr>
                                <a:rPr lang="it-IT" sz="135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it-IT" sz="135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CasellaDiTesto 1">
                <a:extLst>
                  <a:ext uri="{FF2B5EF4-FFF2-40B4-BE49-F238E27FC236}">
                    <a16:creationId xmlns:a16="http://schemas.microsoft.com/office/drawing/2014/main" id="{86471F7D-7BC4-45B4-9571-312C85F6BA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38" y="3087611"/>
                <a:ext cx="1286891" cy="61382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Connettore 2 6">
            <a:extLst>
              <a:ext uri="{FF2B5EF4-FFF2-40B4-BE49-F238E27FC236}">
                <a16:creationId xmlns:a16="http://schemas.microsoft.com/office/drawing/2014/main" id="{EF18BECE-6B58-480D-B41E-DD0A13783053}"/>
              </a:ext>
            </a:extLst>
          </p:cNvPr>
          <p:cNvCxnSpPr>
            <a:stCxn id="20" idx="3"/>
          </p:cNvCxnSpPr>
          <p:nvPr/>
        </p:nvCxnSpPr>
        <p:spPr>
          <a:xfrm flipV="1">
            <a:off x="1642529" y="3087616"/>
            <a:ext cx="930778" cy="3069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10">
            <a:extLst>
              <a:ext uri="{FF2B5EF4-FFF2-40B4-BE49-F238E27FC236}">
                <a16:creationId xmlns:a16="http://schemas.microsoft.com/office/drawing/2014/main" id="{4BB54250-FDD5-4CB5-BCD9-D94B9F2C7F02}"/>
              </a:ext>
            </a:extLst>
          </p:cNvPr>
          <p:cNvCxnSpPr>
            <a:cxnSpLocks/>
            <a:endCxn id="26" idx="1"/>
          </p:cNvCxnSpPr>
          <p:nvPr/>
        </p:nvCxnSpPr>
        <p:spPr>
          <a:xfrm>
            <a:off x="1644600" y="3462567"/>
            <a:ext cx="921252" cy="250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12">
            <a:extLst>
              <a:ext uri="{FF2B5EF4-FFF2-40B4-BE49-F238E27FC236}">
                <a16:creationId xmlns:a16="http://schemas.microsoft.com/office/drawing/2014/main" id="{B042B40C-2685-4270-9FB5-F6A5DA23AD1E}"/>
              </a:ext>
            </a:extLst>
          </p:cNvPr>
          <p:cNvSpPr txBox="1"/>
          <p:nvPr/>
        </p:nvSpPr>
        <p:spPr>
          <a:xfrm>
            <a:off x="2573308" y="2949111"/>
            <a:ext cx="129554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Not smooth at 0</a:t>
            </a:r>
          </a:p>
        </p:txBody>
      </p:sp>
      <p:sp>
        <p:nvSpPr>
          <p:cNvPr id="26" name="CasellaDiTesto 14">
            <a:extLst>
              <a:ext uri="{FF2B5EF4-FFF2-40B4-BE49-F238E27FC236}">
                <a16:creationId xmlns:a16="http://schemas.microsoft.com/office/drawing/2014/main" id="{3193BCF2-46DC-4B3B-9F7A-0FAED6FA9920}"/>
              </a:ext>
            </a:extLst>
          </p:cNvPr>
          <p:cNvSpPr txBox="1"/>
          <p:nvPr/>
        </p:nvSpPr>
        <p:spPr>
          <a:xfrm>
            <a:off x="2565852" y="3459013"/>
            <a:ext cx="168507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Defined only for odd </a:t>
            </a:r>
          </a:p>
          <a:p>
            <a:r>
              <a:rPr lang="en-US" sz="1350" i="1" dirty="0"/>
              <a:t>n</a:t>
            </a:r>
            <a:r>
              <a:rPr lang="en-US" sz="1350" dirty="0"/>
              <a:t> if argument &lt; 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sellaDiTesto 20">
                <a:extLst>
                  <a:ext uri="{FF2B5EF4-FFF2-40B4-BE49-F238E27FC236}">
                    <a16:creationId xmlns:a16="http://schemas.microsoft.com/office/drawing/2014/main" id="{3E0F9E2A-A56B-4CE6-85BF-7A6A70AE6822}"/>
                  </a:ext>
                </a:extLst>
              </p:cNvPr>
              <p:cNvSpPr txBox="1"/>
              <p:nvPr/>
            </p:nvSpPr>
            <p:spPr>
              <a:xfrm>
                <a:off x="5444331" y="3340194"/>
                <a:ext cx="769441" cy="20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350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35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13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≫1</m:t>
                    </m:r>
                  </m:oMath>
                </a14:m>
                <a:r>
                  <a:rPr lang="en-US" sz="1350" dirty="0"/>
                  <a:t> </a:t>
                </a:r>
              </a:p>
            </p:txBody>
          </p:sp>
        </mc:Choice>
        <mc:Fallback xmlns="">
          <p:sp>
            <p:nvSpPr>
              <p:cNvPr id="28" name="CasellaDiTesto 20">
                <a:extLst>
                  <a:ext uri="{FF2B5EF4-FFF2-40B4-BE49-F238E27FC236}">
                    <a16:creationId xmlns:a16="http://schemas.microsoft.com/office/drawing/2014/main" id="{3E0F9E2A-A56B-4CE6-85BF-7A6A70AE68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4331" y="3340194"/>
                <a:ext cx="769441" cy="207749"/>
              </a:xfrm>
              <a:prstGeom prst="rect">
                <a:avLst/>
              </a:prstGeom>
              <a:blipFill>
                <a:blip r:embed="rId11"/>
                <a:stretch>
                  <a:fillRect l="-13492" t="-26471" r="-1587" b="-5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CasellaDiTesto 31">
            <a:extLst>
              <a:ext uri="{FF2B5EF4-FFF2-40B4-BE49-F238E27FC236}">
                <a16:creationId xmlns:a16="http://schemas.microsoft.com/office/drawing/2014/main" id="{AAECC80B-ED07-4BF0-A160-3EADBDAD2C58}"/>
              </a:ext>
            </a:extLst>
          </p:cNvPr>
          <p:cNvSpPr txBox="1"/>
          <p:nvPr/>
        </p:nvSpPr>
        <p:spPr>
          <a:xfrm>
            <a:off x="125235" y="5352929"/>
            <a:ext cx="3534942" cy="581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i="1" dirty="0">
                <a:solidFill>
                  <a:schemeClr val="accent1">
                    <a:lumMod val="50000"/>
                  </a:schemeClr>
                </a:solidFill>
              </a:rPr>
              <a:t>[5] </a:t>
            </a:r>
            <a:r>
              <a:rPr lang="en-US" sz="1050" i="1" dirty="0" err="1">
                <a:solidFill>
                  <a:schemeClr val="accent1">
                    <a:lumMod val="50000"/>
                  </a:schemeClr>
                </a:solidFill>
              </a:rPr>
              <a:t>Gomory</a:t>
            </a:r>
            <a:r>
              <a:rPr lang="en-US" sz="1050" i="1" dirty="0">
                <a:solidFill>
                  <a:schemeClr val="accent1">
                    <a:lumMod val="50000"/>
                  </a:schemeClr>
                </a:solidFill>
              </a:rPr>
              <a:t> et al. </a:t>
            </a:r>
            <a:r>
              <a:rPr lang="en-US" sz="1050" i="1" dirty="0" err="1"/>
              <a:t>Supercond</a:t>
            </a:r>
            <a:r>
              <a:rPr lang="en-US" sz="1050" i="1" dirty="0"/>
              <a:t>. Sci. Technol. 22 (2009) 034017</a:t>
            </a:r>
            <a:endParaRPr lang="en-US" sz="1050" i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l"/>
            <a:r>
              <a:rPr lang="en-US" sz="1050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[6] Campbell A M, Supercond. Sci. Technol. 20 (2007) 292–5</a:t>
            </a:r>
          </a:p>
          <a:p>
            <a:pPr algn="l"/>
            <a:endParaRPr lang="en-US" sz="1050" i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A5109B0-C892-46E5-9889-9FDF85B7C4AB}"/>
              </a:ext>
            </a:extLst>
          </p:cNvPr>
          <p:cNvSpPr txBox="1"/>
          <p:nvPr/>
        </p:nvSpPr>
        <p:spPr>
          <a:xfrm>
            <a:off x="3361911" y="4690025"/>
            <a:ext cx="47061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50" dirty="0"/>
              <a:t>[6]</a:t>
            </a:r>
            <a:endParaRPr lang="en-GB" sz="135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43861BE-D162-4197-830E-D48EB54C4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M. Fracasso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21ACF1-0E8B-4608-A545-0C0D93A17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ED099-57FB-4E33-B0CF-9BB8667105E7}" type="slidenum">
              <a:rPr lang="en-GB" smtClean="0"/>
              <a:t>3</a:t>
            </a:fld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D055616-B6D2-4231-93C7-ADEDB3A1E7D0}"/>
              </a:ext>
            </a:extLst>
          </p:cNvPr>
          <p:cNvSpPr txBox="1"/>
          <p:nvPr/>
        </p:nvSpPr>
        <p:spPr>
          <a:xfrm>
            <a:off x="1781590" y="88958"/>
            <a:ext cx="5580820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400" b="1" dirty="0" err="1"/>
              <a:t>Modelling</a:t>
            </a:r>
            <a:endParaRPr lang="it-IT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759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070"/>
    </mc:Choice>
    <mc:Fallback xmlns="">
      <p:transition spd="slow" advTm="81070"/>
    </mc:Fallback>
  </mc:AlternateContent>
  <p:extLst>
    <p:ext uri="{3A86A75C-4F4B-4683-9AE1-C65F6400EC91}">
      <p14:laserTraceLst xmlns:p14="http://schemas.microsoft.com/office/powerpoint/2010/main">
        <p14:tracePtLst>
          <p14:tracePt t="20472" x="3111500" y="6070600"/>
          <p14:tracePt t="20598" x="2584450" y="6711950"/>
          <p14:tracePt t="20604" x="2613025" y="6611938"/>
          <p14:tracePt t="20612" x="2640013" y="6502400"/>
          <p14:tracePt t="20623" x="2667000" y="6392863"/>
          <p14:tracePt t="20627" x="2713038" y="6254750"/>
          <p14:tracePt t="20638" x="2740025" y="6145213"/>
          <p14:tracePt t="20643" x="2768600" y="6008688"/>
          <p14:tracePt t="20652" x="2805113" y="5881688"/>
          <p14:tracePt t="20660" x="2813050" y="5734050"/>
          <p14:tracePt t="20667" x="2832100" y="5570538"/>
          <p14:tracePt t="20675" x="2832100" y="5387975"/>
          <p14:tracePt t="20684" x="2822575" y="5186363"/>
          <p14:tracePt t="20692" x="2795588" y="4959350"/>
          <p14:tracePt t="20700" x="2722563" y="4730750"/>
          <p14:tracePt t="20707" x="2657475" y="4556125"/>
          <p14:tracePt t="20715" x="2603500" y="4410075"/>
          <p14:tracePt t="20725" x="2530475" y="4310063"/>
          <p14:tracePt t="20732" x="2457450" y="4210050"/>
          <p14:tracePt t="20739" x="2384425" y="4110038"/>
          <p14:tracePt t="20748" x="2320925" y="4054475"/>
          <p14:tracePt t="20756" x="2247900" y="3971925"/>
          <p14:tracePt t="20763" x="2182813" y="3898900"/>
          <p14:tracePt t="20772" x="2109788" y="3835400"/>
          <p14:tracePt t="20779" x="2009775" y="3762375"/>
          <p14:tracePt t="20788" x="1890713" y="3662363"/>
          <p14:tracePt t="20795" x="1808163" y="3589338"/>
          <p14:tracePt t="20806" x="1727200" y="3516313"/>
          <p14:tracePt t="20811" x="1644650" y="3460750"/>
          <p14:tracePt t="20821" x="1598613" y="3424238"/>
          <p14:tracePt t="20828" x="1525588" y="3378200"/>
          <p14:tracePt t="20838" x="1489075" y="3324225"/>
          <p14:tracePt t="20843" x="1443038" y="3278188"/>
          <p14:tracePt t="20852" x="1406525" y="3214688"/>
          <p14:tracePt t="20859" x="1333500" y="3132138"/>
          <p14:tracePt t="20867" x="1260475" y="3049588"/>
          <p14:tracePt t="20877" x="1177925" y="2930525"/>
          <p14:tracePt t="20883" x="1087438" y="2813050"/>
          <p14:tracePt t="20893" x="1014413" y="2711450"/>
          <p14:tracePt t="20899" x="958850" y="2630488"/>
          <p14:tracePt t="20907" x="922338" y="2565400"/>
          <p14:tracePt t="20915" x="868363" y="2511425"/>
          <p14:tracePt t="20923" x="849313" y="2447925"/>
          <p14:tracePt t="20931" x="822325" y="2401888"/>
          <p14:tracePt t="20939" x="803275" y="2346325"/>
          <p14:tracePt t="20947" x="785813" y="2282825"/>
          <p14:tracePt t="20955" x="766763" y="2219325"/>
          <p14:tracePt t="20963" x="739775" y="2146300"/>
          <p14:tracePt t="20971" x="712788" y="2100263"/>
          <p14:tracePt t="20979" x="676275" y="2036763"/>
          <p14:tracePt t="20988" x="649288" y="1990725"/>
          <p14:tracePt t="20996" x="630238" y="1973263"/>
          <p14:tracePt t="21004" x="620713" y="1935163"/>
          <p14:tracePt t="21011" x="612775" y="1927225"/>
          <p14:tracePt t="21027" x="603250" y="1908175"/>
          <p14:tracePt t="21037" x="593725" y="1898650"/>
          <p14:tracePt t="21044" x="576263" y="1881188"/>
          <p14:tracePt t="21054" x="566738" y="1862138"/>
          <p14:tracePt t="21061" x="557213" y="1844675"/>
          <p14:tracePt t="21068" x="539750" y="1825625"/>
          <p14:tracePt t="21075" x="530225" y="1808163"/>
          <p14:tracePt t="21085" x="520700" y="1798638"/>
          <p14:tracePt t="21092" x="511175" y="1789113"/>
          <p14:tracePt t="21099" x="511175" y="1781175"/>
          <p14:tracePt t="21147" x="511175" y="1771650"/>
          <p14:tracePt t="21171" x="511175" y="1762125"/>
          <p14:tracePt t="21211" x="501650" y="1762125"/>
          <p14:tracePt t="21219" x="493713" y="1762125"/>
          <p14:tracePt t="21227" x="484188" y="1762125"/>
          <p14:tracePt t="21252" x="474663" y="1762125"/>
          <p14:tracePt t="21283" x="465138" y="1762125"/>
          <p14:tracePt t="21340" x="457200" y="1762125"/>
          <p14:tracePt t="21355" x="447675" y="1781175"/>
          <p14:tracePt t="21363" x="447675" y="1789113"/>
          <p14:tracePt t="21372" x="447675" y="1798638"/>
          <p14:tracePt t="21379" x="438150" y="1817688"/>
          <p14:tracePt t="21388" x="438150" y="1825625"/>
          <p14:tracePt t="21404" x="438150" y="1835150"/>
          <p14:tracePt t="21411" x="438150" y="1854200"/>
          <p14:tracePt t="21420" x="447675" y="1862138"/>
          <p14:tracePt t="21427" x="457200" y="1871663"/>
          <p14:tracePt t="21437" x="465138" y="1890713"/>
          <p14:tracePt t="21443" x="484188" y="1908175"/>
          <p14:tracePt t="21454" x="493713" y="1917700"/>
          <p14:tracePt t="21459" x="493713" y="1927225"/>
          <p14:tracePt t="21468" x="511175" y="1927225"/>
          <p14:tracePt t="21475" x="520700" y="1954213"/>
          <p14:tracePt t="21484" x="539750" y="1963738"/>
          <p14:tracePt t="21495" x="547688" y="1963738"/>
          <p14:tracePt t="21499" x="566738" y="1973263"/>
          <p14:tracePt t="21508" x="576263" y="1973263"/>
          <p14:tracePt t="21515" x="593725" y="1981200"/>
          <p14:tracePt t="21523" x="612775" y="1990725"/>
          <p14:tracePt t="21531" x="620713" y="1990725"/>
          <p14:tracePt t="21541" x="639763" y="2000250"/>
          <p14:tracePt t="21547" x="657225" y="2009775"/>
          <p14:tracePt t="21559" x="676275" y="2017713"/>
          <p14:tracePt t="21563" x="693738" y="2027238"/>
          <p14:tracePt t="21572" x="722313" y="2027238"/>
          <p14:tracePt t="21579" x="739775" y="2036763"/>
          <p14:tracePt t="21588" x="766763" y="2046288"/>
          <p14:tracePt t="21595" x="803275" y="2046288"/>
          <p14:tracePt t="21604" x="831850" y="2063750"/>
          <p14:tracePt t="21611" x="858838" y="2063750"/>
          <p14:tracePt t="21621" x="876300" y="2063750"/>
          <p14:tracePt t="21627" x="904875" y="2073275"/>
          <p14:tracePt t="21637" x="941388" y="2073275"/>
          <p14:tracePt t="21643" x="949325" y="2073275"/>
          <p14:tracePt t="21654" x="985838" y="2073275"/>
          <p14:tracePt t="21659" x="1004888" y="2082800"/>
          <p14:tracePt t="21669" x="1031875" y="2082800"/>
          <p14:tracePt t="21675" x="1058863" y="2082800"/>
          <p14:tracePt t="21684" x="1087438" y="2082800"/>
          <p14:tracePt t="21692" x="1104900" y="2082800"/>
          <p14:tracePt t="21700" x="1123950" y="2082800"/>
          <p14:tracePt t="21707" x="1160463" y="2073275"/>
          <p14:tracePt t="21715" x="1177925" y="2063750"/>
          <p14:tracePt t="21723" x="1196975" y="2054225"/>
          <p14:tracePt t="21732" x="1214438" y="2036763"/>
          <p14:tracePt t="21740" x="1233488" y="2027238"/>
          <p14:tracePt t="21747" x="1243013" y="2027238"/>
          <p14:tracePt t="21756" x="1250950" y="2027238"/>
          <p14:tracePt t="21763" x="1260475" y="2027238"/>
          <p14:tracePt t="21771" x="1270000" y="2017713"/>
          <p14:tracePt t="21779" x="1287463" y="2009775"/>
          <p14:tracePt t="21788" x="1296988" y="1990725"/>
          <p14:tracePt t="21795" x="1306513" y="1981200"/>
          <p14:tracePt t="21804" x="1323975" y="1963738"/>
          <p14:tracePt t="21811" x="1343025" y="1954213"/>
          <p14:tracePt t="21820" x="1360488" y="1927225"/>
          <p14:tracePt t="21827" x="1370013" y="1898650"/>
          <p14:tracePt t="21838" x="1379538" y="1881188"/>
          <p14:tracePt t="21843" x="1389063" y="1862138"/>
          <p14:tracePt t="21854" x="1397000" y="1835150"/>
          <p14:tracePt t="21859" x="1397000" y="1817688"/>
          <p14:tracePt t="21867" x="1406525" y="1798638"/>
          <p14:tracePt t="21876" x="1406525" y="1771650"/>
          <p14:tracePt t="21884" x="1416050" y="1752600"/>
          <p14:tracePt t="21907" x="1416050" y="1689100"/>
          <p14:tracePt t="21915" x="1416050" y="1662113"/>
          <p14:tracePt t="21923" x="1416050" y="1652588"/>
          <p14:tracePt t="21931" x="1416050" y="1643063"/>
          <p14:tracePt t="21939" x="1416050" y="1635125"/>
          <p14:tracePt t="21947" x="1416050" y="1625600"/>
          <p14:tracePt t="21964" x="1406525" y="1616075"/>
          <p14:tracePt t="21971" x="1406525" y="1606550"/>
          <p14:tracePt t="21979" x="1397000" y="1606550"/>
          <p14:tracePt t="21988" x="1389063" y="1598613"/>
          <p14:tracePt t="22004" x="1379538" y="1589088"/>
          <p14:tracePt t="22011" x="1370013" y="1589088"/>
          <p14:tracePt t="22028" x="1360488" y="1589088"/>
          <p14:tracePt t="22043" x="1352550" y="1589088"/>
          <p14:tracePt t="22054" x="1343025" y="1589088"/>
          <p14:tracePt t="22068" x="1333500" y="1589088"/>
          <p14:tracePt t="22075" x="1323975" y="1579563"/>
          <p14:tracePt t="22091" x="1316038" y="1579563"/>
          <p14:tracePt t="22107" x="1316038" y="1570038"/>
          <p14:tracePt t="22119" x="1306513" y="1570038"/>
          <p14:tracePt t="22124" x="1296988" y="1562100"/>
          <p14:tracePt t="22131" x="1287463" y="1562100"/>
          <p14:tracePt t="22139" x="1279525" y="1543050"/>
          <p14:tracePt t="22147" x="1270000" y="1533525"/>
          <p14:tracePt t="22156" x="1270000" y="1525588"/>
          <p14:tracePt t="22164" x="1260475" y="1516063"/>
          <p14:tracePt t="22172" x="1260475" y="1506538"/>
          <p14:tracePt t="22187" x="1260475" y="1497013"/>
          <p14:tracePt t="22204" x="1250950" y="1497013"/>
          <p14:tracePt t="22212" x="1243013" y="1489075"/>
          <p14:tracePt t="22227" x="1233488" y="1479550"/>
          <p14:tracePt t="22237" x="1214438" y="1470025"/>
          <p14:tracePt t="22254" x="1206500" y="1460500"/>
          <p14:tracePt t="22260" x="1196975" y="1452563"/>
          <p14:tracePt t="22284" x="1196975" y="1443038"/>
          <p14:tracePt t="22291" x="1187450" y="1443038"/>
          <p14:tracePt t="22300" x="1177925" y="1433513"/>
          <p14:tracePt t="22315" x="1169988" y="1433513"/>
          <p14:tracePt t="22323" x="1160463" y="1433513"/>
          <p14:tracePt t="22331" x="1150938" y="1423988"/>
          <p14:tracePt t="22347" x="1141413" y="1416050"/>
          <p14:tracePt t="22379" x="1133475" y="1416050"/>
          <p14:tracePt t="22387" x="1133475" y="1406525"/>
          <p14:tracePt t="22403" x="1123950" y="1406525"/>
          <p14:tracePt t="22419" x="1114425" y="1406525"/>
          <p14:tracePt t="22435" x="1104900" y="1406525"/>
          <p14:tracePt t="22443" x="1096963" y="1406525"/>
          <p14:tracePt t="22454" x="1087438" y="1406525"/>
          <p14:tracePt t="22475" x="1077913" y="1397000"/>
          <p14:tracePt t="22484" x="1068388" y="1397000"/>
          <p14:tracePt t="22491" x="1058863" y="1397000"/>
          <p14:tracePt t="22500" x="1041400" y="1397000"/>
          <p14:tracePt t="22507" x="1031875" y="1397000"/>
          <p14:tracePt t="22515" x="1022350" y="1397000"/>
          <p14:tracePt t="22523" x="1004888" y="1397000"/>
          <p14:tracePt t="22531" x="995363" y="1397000"/>
          <p14:tracePt t="22540" x="977900" y="1397000"/>
          <p14:tracePt t="22547" x="958850" y="1397000"/>
          <p14:tracePt t="22556" x="949325" y="1397000"/>
          <p14:tracePt t="22563" x="931863" y="1397000"/>
          <p14:tracePt t="22571" x="912813" y="1397000"/>
          <p14:tracePt t="22589" x="895350" y="1397000"/>
          <p14:tracePt t="22596" x="885825" y="1397000"/>
          <p14:tracePt t="22604" x="868363" y="1406525"/>
          <p14:tracePt t="22611" x="858838" y="1406525"/>
          <p14:tracePt t="22621" x="839788" y="1423988"/>
          <p14:tracePt t="22628" x="822325" y="1433513"/>
          <p14:tracePt t="22637" x="803275" y="1452563"/>
          <p14:tracePt t="22643" x="785813" y="1460500"/>
          <p14:tracePt t="22653" x="758825" y="1479550"/>
          <p14:tracePt t="22659" x="739775" y="1489075"/>
          <p14:tracePt t="22670" x="730250" y="1506538"/>
          <p14:tracePt t="22675" x="722313" y="1516063"/>
          <p14:tracePt t="22684" x="712788" y="1525588"/>
          <p14:tracePt t="22694" x="712788" y="1543050"/>
          <p14:tracePt t="22699" x="703263" y="1552575"/>
          <p14:tracePt t="22707" x="703263" y="1570038"/>
          <p14:tracePt t="22723" x="703263" y="1579563"/>
          <p14:tracePt t="22731" x="703263" y="1589088"/>
          <p14:tracePt t="22739" x="703263" y="1606550"/>
          <p14:tracePt t="22747" x="693738" y="1616075"/>
          <p14:tracePt t="22756" x="693738" y="1625600"/>
          <p14:tracePt t="22763" x="693738" y="1635125"/>
          <p14:tracePt t="22772" x="693738" y="1671638"/>
          <p14:tracePt t="22779" x="693738" y="1689100"/>
          <p14:tracePt t="22788" x="693738" y="1708150"/>
          <p14:tracePt t="22795" x="693738" y="1735138"/>
          <p14:tracePt t="22803" x="693738" y="1762125"/>
          <p14:tracePt t="22811" x="685800" y="1789113"/>
          <p14:tracePt t="22820" x="685800" y="1817688"/>
          <p14:tracePt t="22827" x="676275" y="1854200"/>
          <p14:tracePt t="22837" x="676275" y="1881188"/>
          <p14:tracePt t="22843" x="666750" y="1908175"/>
          <p14:tracePt t="22854" x="666750" y="1935163"/>
          <p14:tracePt t="22859" x="666750" y="1954213"/>
          <p14:tracePt t="22871" x="666750" y="1990725"/>
          <p14:tracePt t="22887" x="666750" y="2000250"/>
          <p14:tracePt t="22891" x="666750" y="2009775"/>
          <p14:tracePt t="22899" x="666750" y="2017713"/>
          <p14:tracePt t="22923" x="676275" y="2017713"/>
          <p14:tracePt t="22939" x="676275" y="2027238"/>
          <p14:tracePt t="22948" x="685800" y="2027238"/>
          <p14:tracePt t="22955" x="693738" y="2027238"/>
          <p14:tracePt t="22964" x="703263" y="2036763"/>
          <p14:tracePt t="22972" x="712788" y="2036763"/>
          <p14:tracePt t="22979" x="730250" y="2046288"/>
          <p14:tracePt t="22988" x="739775" y="2046288"/>
          <p14:tracePt t="23004" x="749300" y="2054225"/>
          <p14:tracePt t="23011" x="758825" y="2054225"/>
          <p14:tracePt t="23020" x="758825" y="2063750"/>
          <p14:tracePt t="23027" x="776288" y="2073275"/>
          <p14:tracePt t="23036" x="776288" y="2082800"/>
          <p14:tracePt t="23043" x="785813" y="2090738"/>
          <p14:tracePt t="23053" x="795338" y="2100263"/>
          <p14:tracePt t="23061" x="803275" y="2119313"/>
          <p14:tracePt t="23069" x="822325" y="2127250"/>
          <p14:tracePt t="23075" x="831850" y="2146300"/>
          <p14:tracePt t="23085" x="849313" y="2163763"/>
          <p14:tracePt t="23092" x="868363" y="2173288"/>
          <p14:tracePt t="23100" x="885825" y="2192338"/>
          <p14:tracePt t="23108" x="895350" y="2192338"/>
          <p14:tracePt t="23116" x="904875" y="2200275"/>
          <p14:tracePt t="23125" x="922338" y="2209800"/>
          <p14:tracePt t="23131" x="931863" y="2209800"/>
          <p14:tracePt t="23139" x="941388" y="2219325"/>
          <p14:tracePt t="23148" x="949325" y="2228850"/>
          <p14:tracePt t="23156" x="968375" y="2228850"/>
          <p14:tracePt t="23163" x="995363" y="2246313"/>
          <p14:tracePt t="23172" x="1014413" y="2255838"/>
          <p14:tracePt t="23182" x="1031875" y="2255838"/>
          <p14:tracePt t="23187" x="1050925" y="2255838"/>
          <p14:tracePt t="23196" x="1068388" y="2255838"/>
          <p14:tracePt t="23204" x="1087438" y="2255838"/>
          <p14:tracePt t="23212" x="1104900" y="2255838"/>
          <p14:tracePt t="23220" x="1133475" y="2255838"/>
          <p14:tracePt t="23227" x="1150938" y="2255838"/>
          <p14:tracePt t="23236" x="1177925" y="2265363"/>
          <p14:tracePt t="23243" x="1196975" y="2265363"/>
          <p14:tracePt t="23253" x="1233488" y="2273300"/>
          <p14:tracePt t="23259" x="1250950" y="2282825"/>
          <p14:tracePt t="23270" x="1279525" y="2292350"/>
          <p14:tracePt t="23275" x="1306513" y="2292350"/>
          <p14:tracePt t="23284" x="1323975" y="2301875"/>
          <p14:tracePt t="23292" x="1343025" y="2309813"/>
          <p14:tracePt t="23300" x="1360488" y="2319338"/>
          <p14:tracePt t="23315" x="1379538" y="2328863"/>
          <p14:tracePt t="23323" x="1397000" y="2328863"/>
          <p14:tracePt t="23331" x="1433513" y="2338388"/>
          <p14:tracePt t="23339" x="1462088" y="2338388"/>
          <p14:tracePt t="23347" x="1489075" y="2338388"/>
          <p14:tracePt t="23355" x="1516063" y="2338388"/>
          <p14:tracePt t="23363" x="1562100" y="2338388"/>
          <p14:tracePt t="23373" x="1589088" y="2328863"/>
          <p14:tracePt t="23379" x="1625600" y="2309813"/>
          <p14:tracePt t="23387" x="1654175" y="2282825"/>
          <p14:tracePt t="23395" x="1681163" y="2265363"/>
          <p14:tracePt t="23403" x="1717675" y="2246313"/>
          <p14:tracePt t="23411" x="1744663" y="2228850"/>
          <p14:tracePt t="23419" x="1771650" y="2228850"/>
          <p14:tracePt t="23427" x="1781175" y="2219325"/>
          <p14:tracePt t="23436" x="1790700" y="2219325"/>
          <p14:tracePt t="23443" x="1800225" y="2209800"/>
          <p14:tracePt t="23452" x="1808163" y="2209800"/>
          <p14:tracePt t="23460" x="1808163" y="2200275"/>
          <p14:tracePt t="23469" x="1827213" y="2200275"/>
          <p14:tracePt t="23476" x="1836738" y="2192338"/>
          <p14:tracePt t="23484" x="1854200" y="2182813"/>
          <p14:tracePt t="23493" x="1863725" y="2173288"/>
          <p14:tracePt t="23500" x="1873250" y="2173288"/>
          <p14:tracePt t="23508" x="1890713" y="2163763"/>
          <p14:tracePt t="23516" x="1890713" y="2155825"/>
          <p14:tracePt t="23523" x="1900238" y="2146300"/>
          <p14:tracePt t="23531" x="1909763" y="2136775"/>
          <p14:tracePt t="23540" x="1917700" y="2119313"/>
          <p14:tracePt t="23547" x="1927225" y="2109788"/>
          <p14:tracePt t="23559" x="1936750" y="2082800"/>
          <p14:tracePt t="23563" x="1946275" y="2082800"/>
          <p14:tracePt t="23573" x="1946275" y="2063750"/>
          <p14:tracePt t="23579" x="1954213" y="2046288"/>
          <p14:tracePt t="23587" x="1963738" y="2009775"/>
          <p14:tracePt t="23603" x="1973263" y="2000250"/>
          <p14:tracePt t="23611" x="1973263" y="1981200"/>
          <p14:tracePt t="23620" x="1973263" y="1963738"/>
          <p14:tracePt t="23627" x="1973263" y="1954213"/>
          <p14:tracePt t="23637" x="1973263" y="1935163"/>
          <p14:tracePt t="23643" x="1973263" y="1927225"/>
          <p14:tracePt t="23660" x="1973263" y="1917700"/>
          <p14:tracePt t="23669" x="1963738" y="1908175"/>
          <p14:tracePt t="23675" x="1963738" y="1881188"/>
          <p14:tracePt t="23687" x="1954213" y="1862138"/>
          <p14:tracePt t="23691" x="1946275" y="1844675"/>
          <p14:tracePt t="23700" x="1936750" y="1825625"/>
          <p14:tracePt t="23707" x="1917700" y="1789113"/>
          <p14:tracePt t="23716" x="1881188" y="1771650"/>
          <p14:tracePt t="23725" x="1863725" y="1752600"/>
          <p14:tracePt t="23731" x="1844675" y="1725613"/>
          <p14:tracePt t="23739" x="1817688" y="1698625"/>
          <p14:tracePt t="23747" x="1781175" y="1679575"/>
          <p14:tracePt t="23758" x="1763713" y="1671638"/>
          <p14:tracePt t="23763" x="1744663" y="1662113"/>
          <p14:tracePt t="23772" x="1727200" y="1652588"/>
          <p14:tracePt t="23779" x="1708150" y="1643063"/>
          <p14:tracePt t="23787" x="1690688" y="1643063"/>
          <p14:tracePt t="23795" x="1681163" y="1635125"/>
          <p14:tracePt t="23809" x="1671638" y="1635125"/>
          <p14:tracePt t="23811" x="1662113" y="1635125"/>
          <p14:tracePt t="23821" x="1625600" y="1635125"/>
          <p14:tracePt t="23827" x="1608138" y="1643063"/>
          <p14:tracePt t="23837" x="1579563" y="1643063"/>
          <p14:tracePt t="23843" x="1562100" y="1652588"/>
          <p14:tracePt t="23853" x="1543050" y="1662113"/>
          <p14:tracePt t="23860" x="1535113" y="1662113"/>
          <p14:tracePt t="23870" x="1525588" y="1662113"/>
          <p14:tracePt t="23891" x="1516063" y="1662113"/>
          <p14:tracePt t="23924" x="1516063" y="1671638"/>
          <p14:tracePt t="23971" x="1506538" y="1671638"/>
          <p14:tracePt t="24054" x="1498600" y="1679575"/>
          <p14:tracePt t="24060" x="1489075" y="1679575"/>
          <p14:tracePt t="24068" x="1452563" y="1679575"/>
          <p14:tracePt t="24075" x="1433513" y="1689100"/>
          <p14:tracePt t="24087" x="1416050" y="1689100"/>
          <p14:tracePt t="24091" x="1397000" y="1689100"/>
          <p14:tracePt t="24101" x="1389063" y="1689100"/>
          <p14:tracePt t="24107" x="1379538" y="1689100"/>
          <p14:tracePt t="24123" x="1370013" y="1698625"/>
          <p14:tracePt t="24139" x="1360488" y="1698625"/>
          <p14:tracePt t="24147" x="1352550" y="1698625"/>
          <p14:tracePt t="24156" x="1333500" y="1708150"/>
          <p14:tracePt t="24163" x="1323975" y="1708150"/>
          <p14:tracePt t="24171" x="1306513" y="1708150"/>
          <p14:tracePt t="24181" x="1306513" y="1716088"/>
          <p14:tracePt t="24189" x="1287463" y="1716088"/>
          <p14:tracePt t="24195" x="1270000" y="1725613"/>
          <p14:tracePt t="24203" x="1250950" y="1735138"/>
          <p14:tracePt t="24211" x="1233488" y="1735138"/>
          <p14:tracePt t="24219" x="1214438" y="1744663"/>
          <p14:tracePt t="24227" x="1196975" y="1752600"/>
          <p14:tracePt t="24236" x="1177925" y="1762125"/>
          <p14:tracePt t="24243" x="1141413" y="1771650"/>
          <p14:tracePt t="24252" x="1114425" y="1781175"/>
          <p14:tracePt t="24259" x="1087438" y="1798638"/>
          <p14:tracePt t="24269" x="1050925" y="1817688"/>
          <p14:tracePt t="24275" x="1014413" y="1825625"/>
          <p14:tracePt t="24286" x="968375" y="1844675"/>
          <p14:tracePt t="24291" x="904875" y="1871663"/>
          <p14:tracePt t="24300" x="839788" y="1898650"/>
          <p14:tracePt t="24309" x="795338" y="1917700"/>
          <p14:tracePt t="24315" x="730250" y="1954213"/>
          <p14:tracePt t="24325" x="703263" y="1990725"/>
          <p14:tracePt t="24332" x="666750" y="2036763"/>
          <p14:tracePt t="24340" x="630238" y="2082800"/>
          <p14:tracePt t="24348" x="612775" y="2109788"/>
          <p14:tracePt t="24355" x="603250" y="2146300"/>
          <p14:tracePt t="24364" x="576263" y="2192338"/>
          <p14:tracePt t="24371" x="566738" y="2219325"/>
          <p14:tracePt t="24380" x="566738" y="2273300"/>
          <p14:tracePt t="24389" x="566738" y="2328863"/>
          <p14:tracePt t="24396" x="566738" y="2382838"/>
          <p14:tracePt t="24403" x="576263" y="2447925"/>
          <p14:tracePt t="24412" x="593725" y="2511425"/>
          <p14:tracePt t="24420" x="639763" y="2638425"/>
          <p14:tracePt t="24430" x="703263" y="2776538"/>
          <p14:tracePt t="24436" x="739775" y="2849563"/>
          <p14:tracePt t="24444" x="749300" y="2886075"/>
          <p14:tracePt t="24452" x="776288" y="2940050"/>
          <p14:tracePt t="24460" x="812800" y="2986088"/>
          <p14:tracePt t="24469" x="831850" y="3032125"/>
          <p14:tracePt t="24475" x="849313" y="3078163"/>
          <p14:tracePt t="24485" x="876300" y="3095625"/>
          <p14:tracePt t="24494" x="885825" y="3114675"/>
          <p14:tracePt t="24500" x="885825" y="3122613"/>
          <p14:tracePt t="24507" x="895350" y="3132138"/>
          <p14:tracePt t="24516" x="904875" y="3132138"/>
          <p14:tracePt t="24571" x="904875" y="3122613"/>
          <p14:tracePt t="24579" x="895350" y="3086100"/>
          <p14:tracePt t="24588" x="885825" y="3041650"/>
          <p14:tracePt t="24595" x="868363" y="3032125"/>
          <p14:tracePt t="24603" x="868363" y="3022600"/>
          <p14:tracePt t="24667" x="858838" y="3022600"/>
          <p14:tracePt t="24811" x="839788" y="3022600"/>
          <p14:tracePt t="24819" x="766763" y="2995613"/>
          <p14:tracePt t="24827" x="722313" y="2986088"/>
          <p14:tracePt t="24837" x="693738" y="2976563"/>
          <p14:tracePt t="24843" x="666750" y="2968625"/>
          <p14:tracePt t="24853" x="620713" y="2959100"/>
          <p14:tracePt t="24859" x="557213" y="2930525"/>
          <p14:tracePt t="24872" x="484188" y="2903538"/>
          <p14:tracePt t="24875" x="384175" y="2876550"/>
          <p14:tracePt t="24885" x="292100" y="2849563"/>
          <p14:tracePt t="24891" x="209550" y="2840038"/>
          <p14:tracePt t="24900" x="155575" y="2830513"/>
          <p14:tracePt t="24907" x="92075" y="2813050"/>
          <p14:tracePt t="24916" x="63500" y="2803525"/>
          <p14:tracePt t="24923" x="36513" y="2803525"/>
          <p14:tracePt t="24931" x="19050" y="2794000"/>
          <p14:tracePt t="24939" x="0" y="2794000"/>
          <p14:tracePt t="35815" x="100013" y="1817688"/>
          <p14:tracePt t="35820" x="155575" y="1817688"/>
          <p14:tracePt t="35830" x="228600" y="1825625"/>
          <p14:tracePt t="35835" x="301625" y="1825625"/>
          <p14:tracePt t="35846" x="384175" y="1835150"/>
          <p14:tracePt t="35851" x="438150" y="1835150"/>
          <p14:tracePt t="35860" x="493713" y="1835150"/>
          <p14:tracePt t="35869" x="547688" y="1835150"/>
          <p14:tracePt t="35876" x="593725" y="1835150"/>
          <p14:tracePt t="35883" x="657225" y="1835150"/>
          <p14:tracePt t="35892" x="739775" y="1835150"/>
          <p14:tracePt t="35900" x="831850" y="1835150"/>
          <p14:tracePt t="35907" x="958850" y="1835150"/>
          <p14:tracePt t="35915" x="1068388" y="1835150"/>
          <p14:tracePt t="35923" x="1196975" y="1835150"/>
          <p14:tracePt t="35932" x="1306513" y="1835150"/>
          <p14:tracePt t="35940" x="1416050" y="1835150"/>
          <p14:tracePt t="35948" x="1525588" y="1835150"/>
          <p14:tracePt t="35956" x="1635125" y="1835150"/>
          <p14:tracePt t="35964" x="1708150" y="1835150"/>
          <p14:tracePt t="35971" x="1800225" y="1817688"/>
          <p14:tracePt t="35979" x="1881188" y="1817688"/>
          <p14:tracePt t="35987" x="1954213" y="1817688"/>
          <p14:tracePt t="35999" x="1990725" y="1817688"/>
          <p14:tracePt t="36003" x="2046288" y="1817688"/>
          <p14:tracePt t="36012" x="2055813" y="1817688"/>
          <p14:tracePt t="36019" x="2063750" y="1808163"/>
          <p14:tracePt t="36029" x="2073275" y="1808163"/>
          <p14:tracePt t="36035" x="2082800" y="1808163"/>
          <p14:tracePt t="36045" x="2082800" y="1798638"/>
          <p14:tracePt t="36051" x="2082800" y="1789113"/>
          <p14:tracePt t="36060" x="2100263" y="1781175"/>
          <p14:tracePt t="36067" x="2119313" y="1771650"/>
          <p14:tracePt t="36075" x="2136775" y="1771650"/>
          <p14:tracePt t="36083" x="2174875" y="1771650"/>
          <p14:tracePt t="36091" x="2228850" y="1762125"/>
          <p14:tracePt t="36099" x="2265363" y="1762125"/>
          <p14:tracePt t="36107" x="2311400" y="1752600"/>
          <p14:tracePt t="36115" x="2338388" y="1752600"/>
          <p14:tracePt t="36123" x="2365375" y="1735138"/>
          <p14:tracePt t="36132" x="2384425" y="1725613"/>
          <p14:tracePt t="36139" x="2420938" y="1716088"/>
          <p14:tracePt t="36147" x="2430463" y="1698625"/>
          <p14:tracePt t="36155" x="2430463" y="1689100"/>
          <p14:tracePt t="36163" x="2438400" y="1689100"/>
          <p14:tracePt t="36179" x="2438400" y="1679575"/>
          <p14:tracePt t="36187" x="2447925" y="1679575"/>
          <p14:tracePt t="36203" x="2457450" y="1671638"/>
          <p14:tracePt t="36212" x="2474913" y="1671638"/>
          <p14:tracePt t="36219" x="2503488" y="1671638"/>
          <p14:tracePt t="36229" x="2547938" y="1662113"/>
          <p14:tracePt t="36235" x="2603500" y="1662113"/>
          <p14:tracePt t="36246" x="2640013" y="1652588"/>
          <p14:tracePt t="36252" x="2686050" y="1635125"/>
          <p14:tracePt t="36260" x="2732088" y="1616075"/>
          <p14:tracePt t="36267" x="2776538" y="1606550"/>
          <p14:tracePt t="36276" x="2813050" y="1598613"/>
          <p14:tracePt t="36283" x="2859088" y="1570038"/>
          <p14:tracePt t="36292" x="2905125" y="1562100"/>
          <p14:tracePt t="36299" x="2922588" y="1552575"/>
          <p14:tracePt t="36307" x="2951163" y="1543050"/>
          <p14:tracePt t="36317" x="2968625" y="1533525"/>
          <p14:tracePt t="36323" x="2968625" y="1525588"/>
          <p14:tracePt t="36331" x="2978150" y="1525588"/>
          <p14:tracePt t="36363" x="2987675" y="1525588"/>
          <p14:tracePt t="36379" x="2995613" y="1525588"/>
          <p14:tracePt t="36387" x="3005138" y="1525588"/>
          <p14:tracePt t="36396" x="3014663" y="1525588"/>
          <p14:tracePt t="36460" x="3005138" y="1533525"/>
          <p14:tracePt t="36467" x="2995613" y="1552575"/>
          <p14:tracePt t="36476" x="2978150" y="1579563"/>
          <p14:tracePt t="36483" x="2978150" y="1606550"/>
          <p14:tracePt t="36492" x="2959100" y="1643063"/>
          <p14:tracePt t="36500" x="2959100" y="1671638"/>
          <p14:tracePt t="36507" x="2959100" y="1689100"/>
          <p14:tracePt t="36515" x="2959100" y="1725613"/>
          <p14:tracePt t="36523" x="2968625" y="1762125"/>
          <p14:tracePt t="36531" x="2995613" y="1808163"/>
          <p14:tracePt t="36539" x="3032125" y="1854200"/>
          <p14:tracePt t="36548" x="3087688" y="1898650"/>
          <p14:tracePt t="36555" x="3133725" y="1935163"/>
          <p14:tracePt t="36563" x="3214688" y="1990725"/>
          <p14:tracePt t="36571" x="3297238" y="2036763"/>
          <p14:tracePt t="36579" x="3362325" y="2073275"/>
          <p14:tracePt t="36587" x="3435350" y="2100263"/>
          <p14:tracePt t="36596" x="3516313" y="2136775"/>
          <p14:tracePt t="36603" x="3598863" y="2163763"/>
          <p14:tracePt t="36613" x="3662363" y="2192338"/>
          <p14:tracePt t="36619" x="3735388" y="2219325"/>
          <p14:tracePt t="36629" x="3800475" y="2236788"/>
          <p14:tracePt t="36635" x="3863975" y="2255838"/>
          <p14:tracePt t="36646" x="3919538" y="2273300"/>
          <p14:tracePt t="36651" x="3983038" y="2292350"/>
          <p14:tracePt t="36660" x="4019550" y="2301875"/>
          <p14:tracePt t="36669" x="4065588" y="2301875"/>
          <p14:tracePt t="36675" x="4102100" y="2301875"/>
          <p14:tracePt t="36683" x="4138613" y="2301875"/>
          <p14:tracePt t="36693" x="4165600" y="2301875"/>
          <p14:tracePt t="36699" x="4211638" y="2273300"/>
          <p14:tracePt t="36707" x="4248150" y="2265363"/>
          <p14:tracePt t="36715" x="4265613" y="2246313"/>
          <p14:tracePt t="36723" x="4292600" y="2228850"/>
          <p14:tracePt t="36733" x="4321175" y="2209800"/>
          <p14:tracePt t="36739" x="4348163" y="2173288"/>
          <p14:tracePt t="36749" x="4375150" y="2155825"/>
          <p14:tracePt t="36756" x="4394200" y="2127250"/>
          <p14:tracePt t="36763" x="4421188" y="2100263"/>
          <p14:tracePt t="36771" x="4440238" y="2073275"/>
          <p14:tracePt t="36779" x="4467225" y="2027238"/>
          <p14:tracePt t="36787" x="4476750" y="2000250"/>
          <p14:tracePt t="36796" x="4484688" y="1973263"/>
          <p14:tracePt t="36803" x="4494213" y="1935163"/>
          <p14:tracePt t="36813" x="4503738" y="1908175"/>
          <p14:tracePt t="36819" x="4513263" y="1890713"/>
          <p14:tracePt t="36829" x="4521200" y="1862138"/>
          <p14:tracePt t="36835" x="4540250" y="1844675"/>
          <p14:tracePt t="36847" x="4549775" y="1825625"/>
          <p14:tracePt t="36851" x="4567238" y="1789113"/>
          <p14:tracePt t="36860" x="4576763" y="1771650"/>
          <p14:tracePt t="36870" x="4576763" y="1752600"/>
          <p14:tracePt t="36875" x="4576763" y="1744663"/>
          <p14:tracePt t="36883" x="4576763" y="1725613"/>
          <p14:tracePt t="36898" x="4576763" y="1716088"/>
          <p14:tracePt t="36899" x="4576763" y="1689100"/>
          <p14:tracePt t="36907" x="4576763" y="1671638"/>
          <p14:tracePt t="36916" x="4576763" y="1652588"/>
          <p14:tracePt t="36923" x="4576763" y="1635125"/>
          <p14:tracePt t="36933" x="4567238" y="1616075"/>
          <p14:tracePt t="36939" x="4549775" y="1598613"/>
          <p14:tracePt t="36948" x="4540250" y="1579563"/>
          <p14:tracePt t="36955" x="4521200" y="1562100"/>
          <p14:tracePt t="36964" x="4503738" y="1533525"/>
          <p14:tracePt t="36971" x="4484688" y="1516063"/>
          <p14:tracePt t="36979" x="4448175" y="1497013"/>
          <p14:tracePt t="36987" x="4430713" y="1489075"/>
          <p14:tracePt t="36998" x="4403725" y="1470025"/>
          <p14:tracePt t="37003" x="4348163" y="1443038"/>
          <p14:tracePt t="37012" x="4311650" y="1423988"/>
          <p14:tracePt t="37019" x="4284663" y="1406525"/>
          <p14:tracePt t="37028" x="4256088" y="1379538"/>
          <p14:tracePt t="37035" x="4219575" y="1360488"/>
          <p14:tracePt t="37045" x="4192588" y="1343025"/>
          <p14:tracePt t="37051" x="4165600" y="1333500"/>
          <p14:tracePt t="37062" x="4129088" y="1314450"/>
          <p14:tracePt t="37067" x="4102100" y="1306513"/>
          <p14:tracePt t="37076" x="4073525" y="1277938"/>
          <p14:tracePt t="37085" x="4029075" y="1270000"/>
          <p14:tracePt t="37092" x="3983038" y="1260475"/>
          <p14:tracePt t="37099" x="3946525" y="1250950"/>
          <p14:tracePt t="37107" x="3910013" y="1241425"/>
          <p14:tracePt t="37116" x="3883025" y="1233488"/>
          <p14:tracePt t="37123" x="3846513" y="1233488"/>
          <p14:tracePt t="37132" x="3810000" y="1223963"/>
          <p14:tracePt t="37139" x="3790950" y="1223963"/>
          <p14:tracePt t="37148" x="3773488" y="1223963"/>
          <p14:tracePt t="37155" x="3744913" y="1223963"/>
          <p14:tracePt t="37165" x="3727450" y="1223963"/>
          <p14:tracePt t="37180" x="3708400" y="1223963"/>
          <p14:tracePt t="37187" x="3698875" y="1223963"/>
          <p14:tracePt t="37196" x="3681413" y="1223963"/>
          <p14:tracePt t="37203" x="3671888" y="1223963"/>
          <p14:tracePt t="37212" x="3654425" y="1223963"/>
          <p14:tracePt t="37229" x="3635375" y="1223963"/>
          <p14:tracePt t="37235" x="3617913" y="1223963"/>
          <p14:tracePt t="37245" x="3598863" y="1223963"/>
          <p14:tracePt t="37251" x="3581400" y="1233488"/>
          <p14:tracePt t="37262" x="3571875" y="1233488"/>
          <p14:tracePt t="37267" x="3562350" y="1241425"/>
          <p14:tracePt t="37276" x="3552825" y="1241425"/>
          <p14:tracePt t="37283" x="3544888" y="1250950"/>
          <p14:tracePt t="37292" x="3544888" y="1260475"/>
          <p14:tracePt t="37299" x="3535363" y="1270000"/>
          <p14:tracePt t="37307" x="3525838" y="1277938"/>
          <p14:tracePt t="37316" x="3516313" y="1277938"/>
          <p14:tracePt t="37323" x="3508375" y="1296988"/>
          <p14:tracePt t="37331" x="3508375" y="1306513"/>
          <p14:tracePt t="37339" x="3498850" y="1323975"/>
          <p14:tracePt t="37347" x="3489325" y="1333500"/>
          <p14:tracePt t="37355" x="3489325" y="1350963"/>
          <p14:tracePt t="37364" x="3479800" y="1360488"/>
          <p14:tracePt t="37379" x="3479800" y="1370013"/>
          <p14:tracePt t="37387" x="3479800" y="1379538"/>
          <p14:tracePt t="37395" x="3471863" y="1387475"/>
          <p14:tracePt t="37403" x="3471863" y="1397000"/>
          <p14:tracePt t="37412" x="3471863" y="1406525"/>
          <p14:tracePt t="37419" x="3462338" y="1406525"/>
          <p14:tracePt t="37428" x="3462338" y="1416050"/>
          <p14:tracePt t="37435" x="3462338" y="1423988"/>
          <p14:tracePt t="37445" x="3462338" y="1433513"/>
          <p14:tracePt t="37451" x="3452813" y="1443038"/>
          <p14:tracePt t="37462" x="3452813" y="1452563"/>
          <p14:tracePt t="37467" x="3452813" y="1470025"/>
          <p14:tracePt t="37475" x="3443288" y="1470025"/>
          <p14:tracePt t="37483" x="3443288" y="1479550"/>
          <p14:tracePt t="37492" x="3443288" y="1489075"/>
          <p14:tracePt t="37499" x="3435350" y="1506538"/>
          <p14:tracePt t="37507" x="3435350" y="1516063"/>
          <p14:tracePt t="37515" x="3435350" y="1525588"/>
          <p14:tracePt t="37524" x="3435350" y="1533525"/>
          <p14:tracePt t="37539" x="3435350" y="1552575"/>
          <p14:tracePt t="37547" x="3435350" y="1562100"/>
          <p14:tracePt t="37555" x="3435350" y="1579563"/>
          <p14:tracePt t="37563" x="3435350" y="1589088"/>
          <p14:tracePt t="37571" x="3435350" y="1606550"/>
          <p14:tracePt t="37587" x="3435350" y="1625600"/>
          <p14:tracePt t="37596" x="3435350" y="1635125"/>
          <p14:tracePt t="37603" x="3435350" y="1643063"/>
          <p14:tracePt t="37612" x="3435350" y="1652588"/>
          <p14:tracePt t="37619" x="3435350" y="1662113"/>
          <p14:tracePt t="37635" x="3435350" y="1671638"/>
          <p14:tracePt t="37646" x="3435350" y="1679575"/>
          <p14:tracePt t="37651" x="3435350" y="1689100"/>
          <p14:tracePt t="37667" x="3435350" y="1698625"/>
          <p14:tracePt t="37683" x="3443288" y="1698625"/>
          <p14:tracePt t="37692" x="3443288" y="1708150"/>
          <p14:tracePt t="37971" x="3452813" y="1716088"/>
          <p14:tracePt t="37979" x="3462338" y="1725613"/>
          <p14:tracePt t="37987" x="3489325" y="1752600"/>
          <p14:tracePt t="37997" x="3535363" y="1771650"/>
          <p14:tracePt t="38003" x="3552825" y="1781175"/>
          <p14:tracePt t="38014" x="3589338" y="1781175"/>
          <p14:tracePt t="38019" x="3625850" y="1798638"/>
          <p14:tracePt t="38028" x="3644900" y="1798638"/>
          <p14:tracePt t="38035" x="3644900" y="1808163"/>
          <p14:tracePt t="39355" x="3654425" y="1835150"/>
          <p14:tracePt t="39363" x="3671888" y="1854200"/>
          <p14:tracePt t="39371" x="3681413" y="1871663"/>
          <p14:tracePt t="39380" x="3698875" y="1908175"/>
          <p14:tracePt t="39387" x="3717925" y="1927225"/>
          <p14:tracePt t="39396" x="3727450" y="1935163"/>
          <p14:tracePt t="39403" x="3744913" y="1944688"/>
          <p14:tracePt t="39411" x="3763963" y="1954213"/>
          <p14:tracePt t="39419" x="3781425" y="1963738"/>
          <p14:tracePt t="39428" x="3810000" y="1981200"/>
          <p14:tracePt t="39435" x="3827463" y="1990725"/>
          <p14:tracePt t="39444" x="3836988" y="1990725"/>
          <p14:tracePt t="39451" x="3846513" y="2000250"/>
          <p14:tracePt t="39460" x="3854450" y="2000250"/>
          <p14:tracePt t="39483" x="3863975" y="2009775"/>
          <p14:tracePt t="39500" x="3890963" y="2017713"/>
          <p14:tracePt t="39508" x="3910013" y="2046288"/>
          <p14:tracePt t="39516" x="3919538" y="2063750"/>
          <p14:tracePt t="39524" x="3919538" y="2073275"/>
          <p14:tracePt t="39531" x="3927475" y="2073275"/>
          <p14:tracePt t="39773" x="3927475" y="2090738"/>
          <p14:tracePt t="39779" x="3927475" y="2100263"/>
          <p14:tracePt t="39788" x="3927475" y="2109788"/>
          <p14:tracePt t="39795" x="3927475" y="2119313"/>
          <p14:tracePt t="39807" x="3927475" y="2127250"/>
          <p14:tracePt t="39819" x="3927475" y="2146300"/>
          <p14:tracePt t="39828" x="3927475" y="2155825"/>
          <p14:tracePt t="39835" x="3927475" y="2173288"/>
          <p14:tracePt t="39844" x="3927475" y="2182813"/>
          <p14:tracePt t="39851" x="3927475" y="2192338"/>
          <p14:tracePt t="39868" x="3927475" y="2200275"/>
          <p14:tracePt t="39893" x="3927475" y="2209800"/>
          <p14:tracePt t="39899" x="3927475" y="2219325"/>
          <p14:tracePt t="39908" x="3927475" y="2228850"/>
          <p14:tracePt t="39924" x="3927475" y="2236788"/>
          <p14:tracePt t="39932" x="3927475" y="2246313"/>
          <p14:tracePt t="39955" x="3927475" y="2255838"/>
          <p14:tracePt t="39963" x="3927475" y="2265363"/>
          <p14:tracePt t="39979" x="3927475" y="2273300"/>
          <p14:tracePt t="40035" x="3937000" y="2273300"/>
          <p14:tracePt t="45148" x="3946525" y="2273300"/>
          <p14:tracePt t="45156" x="3983038" y="2273300"/>
          <p14:tracePt t="45163" x="4046538" y="2265363"/>
          <p14:tracePt t="45172" x="4102100" y="2236788"/>
          <p14:tracePt t="45181" x="4146550" y="2228850"/>
          <p14:tracePt t="45187" x="4165600" y="2219325"/>
          <p14:tracePt t="45195" x="4192588" y="2219325"/>
          <p14:tracePt t="45203" x="4229100" y="2209800"/>
          <p14:tracePt t="45211" x="4256088" y="2209800"/>
          <p14:tracePt t="45219" x="4311650" y="2209800"/>
          <p14:tracePt t="45227" x="4367213" y="2209800"/>
          <p14:tracePt t="45235" x="4476750" y="2209800"/>
          <p14:tracePt t="45244" x="4567238" y="2209800"/>
          <p14:tracePt t="45252" x="4659313" y="2192338"/>
          <p14:tracePt t="45259" x="4776788" y="2182813"/>
          <p14:tracePt t="45268" x="4868863" y="2163763"/>
          <p14:tracePt t="45275" x="4960938" y="2155825"/>
          <p14:tracePt t="45283" x="5005388" y="2146300"/>
          <p14:tracePt t="45291" x="5070475" y="2119313"/>
          <p14:tracePt t="45299" x="5133975" y="2090738"/>
          <p14:tracePt t="45309" x="5207000" y="2063750"/>
          <p14:tracePt t="45315" x="5307013" y="2036763"/>
          <p14:tracePt t="45324" x="5416550" y="2000250"/>
          <p14:tracePt t="45331" x="5535613" y="1963738"/>
          <p14:tracePt t="45341" x="5664200" y="1935163"/>
          <p14:tracePt t="45347" x="5791200" y="1908175"/>
          <p14:tracePt t="45358" x="5946775" y="1862138"/>
          <p14:tracePt t="45363" x="6056313" y="1835150"/>
          <p14:tracePt t="45374" x="6211888" y="1789113"/>
          <p14:tracePt t="45379" x="6321425" y="1762125"/>
          <p14:tracePt t="45388" x="6440488" y="1735138"/>
          <p14:tracePt t="45397" x="6530975" y="1716088"/>
          <p14:tracePt t="45403" x="6640513" y="1689100"/>
          <p14:tracePt t="45413" x="6723063" y="1679575"/>
          <p14:tracePt t="45419" x="6832600" y="1662113"/>
          <p14:tracePt t="45427" x="6905625" y="1662113"/>
          <p14:tracePt t="45435" x="7015163" y="1652588"/>
          <p14:tracePt t="45445" x="7097713" y="1635125"/>
          <p14:tracePt t="45452" x="7170738" y="1625600"/>
          <p14:tracePt t="45461" x="7234238" y="1616075"/>
          <p14:tracePt t="45467" x="7253288" y="1606550"/>
          <p14:tracePt t="45475" x="7270750" y="1589088"/>
          <p14:tracePt t="45483" x="7270750" y="1570038"/>
          <p14:tracePt t="45491" x="7280275" y="1562100"/>
          <p14:tracePt t="45500" x="7280275" y="1543050"/>
          <p14:tracePt t="45515" x="7280275" y="1533525"/>
          <p14:tracePt t="45531" x="7280275" y="1525588"/>
          <p14:tracePt t="45547" x="7289800" y="1525588"/>
          <p14:tracePt t="45563" x="7307263" y="1525588"/>
          <p14:tracePt t="45575" x="7316788" y="1525588"/>
          <p14:tracePt t="45595" x="7326313" y="1525588"/>
          <p14:tracePt t="45675" x="7289800" y="1525588"/>
          <p14:tracePt t="45684" x="7234238" y="1533525"/>
          <p14:tracePt t="45692" x="7216775" y="1543050"/>
          <p14:tracePt t="45699" x="7189788" y="1562100"/>
          <p14:tracePt t="45707" x="7153275" y="1570038"/>
          <p14:tracePt t="45715" x="7124700" y="1589088"/>
          <p14:tracePt t="45724" x="7107238" y="1606550"/>
          <p14:tracePt t="45731" x="7097713" y="1616075"/>
          <p14:tracePt t="45740" x="7088188" y="1625600"/>
          <p14:tracePt t="45747" x="7080250" y="1635125"/>
          <p14:tracePt t="45758" x="7080250" y="1643063"/>
          <p14:tracePt t="45774" x="7080250" y="1652588"/>
          <p14:tracePt t="45795" x="7080250" y="1662113"/>
          <p14:tracePt t="45803" x="7080250" y="1679575"/>
          <p14:tracePt t="45811" x="7080250" y="1689100"/>
          <p14:tracePt t="45819" x="7080250" y="1698625"/>
          <p14:tracePt t="45835" x="7088188" y="1708150"/>
          <p14:tracePt t="45883" x="7097713" y="1708150"/>
          <p14:tracePt t="45892" x="7097713" y="1716088"/>
          <p14:tracePt t="45899" x="7107238" y="1716088"/>
          <p14:tracePt t="45907" x="7107238" y="1725613"/>
          <p14:tracePt t="45925" x="7116763" y="1735138"/>
          <p14:tracePt t="45940" x="7116763" y="1744663"/>
          <p14:tracePt t="45947" x="7124700" y="1744663"/>
          <p14:tracePt t="45963" x="7134225" y="1752600"/>
          <p14:tracePt t="45988" x="7134225" y="1762125"/>
          <p14:tracePt t="46083" x="7143750" y="1762125"/>
          <p14:tracePt t="46099" x="7153275" y="1771650"/>
          <p14:tracePt t="46107" x="7153275" y="1789113"/>
          <p14:tracePt t="46115" x="7161213" y="1798638"/>
          <p14:tracePt t="46124" x="7161213" y="1817688"/>
          <p14:tracePt t="46132" x="7161213" y="1825625"/>
          <p14:tracePt t="46147" x="7161213" y="1835150"/>
          <p14:tracePt t="46158" x="7170738" y="1844675"/>
          <p14:tracePt t="46163" x="7170738" y="1854200"/>
          <p14:tracePt t="46173" x="7180263" y="1862138"/>
          <p14:tracePt t="46188" x="7189788" y="1871663"/>
          <p14:tracePt t="46196" x="7189788" y="1881188"/>
          <p14:tracePt t="46203" x="7197725" y="1881188"/>
          <p14:tracePt t="46219" x="7207250" y="1881188"/>
          <p14:tracePt t="46227" x="7207250" y="1890713"/>
          <p14:tracePt t="46235" x="7216775" y="1908175"/>
          <p14:tracePt t="46244" x="7216775" y="1917700"/>
          <p14:tracePt t="46251" x="7226300" y="1927225"/>
          <p14:tracePt t="46259" x="7226300" y="1935163"/>
          <p14:tracePt t="46267" x="7243763" y="1944688"/>
          <p14:tracePt t="46276" x="7253288" y="1954213"/>
          <p14:tracePt t="46283" x="7262813" y="1954213"/>
          <p14:tracePt t="46292" x="7270750" y="1963738"/>
          <p14:tracePt t="46299" x="7289800" y="1973263"/>
          <p14:tracePt t="46308" x="7299325" y="1981200"/>
          <p14:tracePt t="46315" x="7307263" y="2000250"/>
          <p14:tracePt t="46324" x="7335838" y="2009775"/>
          <p14:tracePt t="46331" x="7362825" y="2017713"/>
          <p14:tracePt t="46340" x="7380288" y="2036763"/>
          <p14:tracePt t="46347" x="7408863" y="2054225"/>
          <p14:tracePt t="46357" x="7453313" y="2082800"/>
          <p14:tracePt t="46363" x="7499350" y="2100263"/>
          <p14:tracePt t="46374" x="7526338" y="2127250"/>
          <p14:tracePt t="46379" x="7564438" y="2136775"/>
          <p14:tracePt t="46388" x="7591425" y="2146300"/>
          <p14:tracePt t="46398" x="7618413" y="2155825"/>
          <p14:tracePt t="46404" x="7637463" y="2163763"/>
          <p14:tracePt t="46411" x="7654925" y="2173288"/>
          <p14:tracePt t="46419" x="7673975" y="2182813"/>
          <p14:tracePt t="46430" x="7691438" y="2182813"/>
          <p14:tracePt t="46435" x="7710488" y="2192338"/>
          <p14:tracePt t="46444" x="7718425" y="2200275"/>
          <p14:tracePt t="46451" x="7737475" y="2209800"/>
          <p14:tracePt t="46460" x="7754938" y="2209800"/>
          <p14:tracePt t="46467" x="7764463" y="2219325"/>
          <p14:tracePt t="46475" x="7773988" y="2219325"/>
          <p14:tracePt t="46483" x="7791450" y="2219325"/>
          <p14:tracePt t="46499" x="7800975" y="2228850"/>
          <p14:tracePt t="46508" x="7810500" y="2228850"/>
          <p14:tracePt t="46515" x="7827963" y="2228850"/>
          <p14:tracePt t="46524" x="7837488" y="2236788"/>
          <p14:tracePt t="46531" x="7856538" y="2236788"/>
          <p14:tracePt t="46540" x="7874000" y="2236788"/>
          <p14:tracePt t="46547" x="7893050" y="2246313"/>
          <p14:tracePt t="46557" x="7910513" y="2246313"/>
          <p14:tracePt t="46563" x="7937500" y="2246313"/>
          <p14:tracePt t="46573" x="7956550" y="2246313"/>
          <p14:tracePt t="46579" x="7983538" y="2246313"/>
          <p14:tracePt t="46588" x="8002588" y="2246313"/>
          <p14:tracePt t="46595" x="8020050" y="2246313"/>
          <p14:tracePt t="46604" x="8047038" y="2246313"/>
          <p14:tracePt t="46611" x="8066088" y="2246313"/>
          <p14:tracePt t="46619" x="8093075" y="2236788"/>
          <p14:tracePt t="46627" x="8121650" y="2236788"/>
          <p14:tracePt t="46635" x="8158163" y="2228850"/>
          <p14:tracePt t="46643" x="8194675" y="2228850"/>
          <p14:tracePt t="46651" x="8221663" y="2228850"/>
          <p14:tracePt t="46659" x="8267700" y="2219325"/>
          <p14:tracePt t="46667" x="8294688" y="2219325"/>
          <p14:tracePt t="46676" x="8321675" y="2209800"/>
          <p14:tracePt t="46683" x="8358188" y="2209800"/>
          <p14:tracePt t="46692" x="8385175" y="2200275"/>
          <p14:tracePt t="46699" x="8404225" y="2200275"/>
          <p14:tracePt t="46707" x="8421688" y="2192338"/>
          <p14:tracePt t="46715" x="8440738" y="2192338"/>
          <p14:tracePt t="46724" x="8450263" y="2192338"/>
          <p14:tracePt t="46731" x="8467725" y="2192338"/>
          <p14:tracePt t="46740" x="8477250" y="2192338"/>
          <p14:tracePt t="46747" x="8494713" y="2182813"/>
          <p14:tracePt t="46757" x="8531225" y="2182813"/>
          <p14:tracePt t="46763" x="8550275" y="2182813"/>
          <p14:tracePt t="46774" x="8577263" y="2163763"/>
          <p14:tracePt t="46779" x="8604250" y="2163763"/>
          <p14:tracePt t="46790" x="8632825" y="2163763"/>
          <p14:tracePt t="46795" x="8669338" y="2155825"/>
          <p14:tracePt t="46804" x="8686800" y="2146300"/>
          <p14:tracePt t="46812" x="8715375" y="2146300"/>
          <p14:tracePt t="46819" x="8732838" y="2136775"/>
          <p14:tracePt t="46827" x="8751888" y="2127250"/>
          <p14:tracePt t="46835" x="8769350" y="2119313"/>
          <p14:tracePt t="46843" x="8796338" y="2109788"/>
          <p14:tracePt t="46851" x="8832850" y="2090738"/>
          <p14:tracePt t="46861" x="8861425" y="2082800"/>
          <p14:tracePt t="46867" x="8878888" y="2073275"/>
          <p14:tracePt t="46876" x="8897938" y="2054225"/>
          <p14:tracePt t="46883" x="8924925" y="2046288"/>
          <p14:tracePt t="46893" x="8951913" y="2017713"/>
          <p14:tracePt t="46899" x="8961438" y="2000250"/>
          <p14:tracePt t="46907" x="8970963" y="1973263"/>
          <p14:tracePt t="46915" x="8978900" y="1954213"/>
          <p14:tracePt t="46924" x="8988425" y="1935163"/>
          <p14:tracePt t="46932" x="8997950" y="1917700"/>
          <p14:tracePt t="46940" x="9007475" y="1890713"/>
          <p14:tracePt t="46947" x="9007475" y="1871663"/>
          <p14:tracePt t="46956" x="9015413" y="1854200"/>
          <p14:tracePt t="46963" x="9015413" y="1835150"/>
          <p14:tracePt t="46973" x="9015413" y="1825625"/>
          <p14:tracePt t="46979" x="9015413" y="1808163"/>
          <p14:tracePt t="46994" x="9015413" y="1789113"/>
          <p14:tracePt t="46996" x="9015413" y="1771650"/>
          <p14:tracePt t="47006" x="9015413" y="1752600"/>
          <p14:tracePt t="47011" x="9015413" y="1735138"/>
          <p14:tracePt t="47019" x="9015413" y="1725613"/>
          <p14:tracePt t="47027" x="9007475" y="1725613"/>
          <p14:tracePt t="47035" x="8997950" y="1708150"/>
          <p14:tracePt t="47043" x="8997950" y="1698625"/>
          <p14:tracePt t="47052" x="8988425" y="1689100"/>
          <p14:tracePt t="47060" x="8978900" y="1671638"/>
          <p14:tracePt t="47067" x="8978900" y="1662113"/>
          <p14:tracePt t="47075" x="8970963" y="1652588"/>
          <p14:tracePt t="47099" x="8961438" y="1643063"/>
          <p14:tracePt t="47115" x="8951913" y="1635125"/>
          <p14:tracePt t="47124" x="8951913" y="1625600"/>
          <p14:tracePt t="47131" x="8942388" y="1616075"/>
          <p14:tracePt t="47148" x="8934450" y="1606550"/>
          <p14:tracePt t="47156" x="8934450" y="1598613"/>
          <p14:tracePt t="47163" x="8924925" y="1598613"/>
          <p14:tracePt t="47180" x="8915400" y="1598613"/>
          <p14:tracePt t="47195" x="8915400" y="1589088"/>
          <p14:tracePt t="47204" x="8915400" y="1579563"/>
          <p14:tracePt t="47211" x="8905875" y="1570038"/>
          <p14:tracePt t="47227" x="8897938" y="1562100"/>
          <p14:tracePt t="47235" x="8897938" y="1552575"/>
          <p14:tracePt t="47245" x="8888413" y="1552575"/>
          <p14:tracePt t="47251" x="8888413" y="1543050"/>
          <p14:tracePt t="47259" x="8878888" y="1543050"/>
          <p14:tracePt t="47267" x="8878888" y="1533525"/>
          <p14:tracePt t="47276" x="8869363" y="1533525"/>
          <p14:tracePt t="47283" x="8869363" y="1525588"/>
          <p14:tracePt t="47292" x="8869363" y="1516063"/>
          <p14:tracePt t="47299" x="8861425" y="1506538"/>
          <p14:tracePt t="47323" x="8851900" y="1497013"/>
          <p14:tracePt t="47339" x="8842375" y="1489075"/>
          <p14:tracePt t="47347" x="8832850" y="1489075"/>
          <p14:tracePt t="47356" x="8815388" y="1489075"/>
          <p14:tracePt t="47363" x="8805863" y="1479550"/>
          <p14:tracePt t="47373" x="8805863" y="1470025"/>
          <p14:tracePt t="47379" x="8796338" y="1470025"/>
          <p14:tracePt t="47389" x="8788400" y="1460500"/>
          <p14:tracePt t="47397" x="8778875" y="1460500"/>
          <p14:tracePt t="47404" x="8769350" y="1452563"/>
          <p14:tracePt t="47411" x="8759825" y="1452563"/>
          <p14:tracePt t="47420" x="8751888" y="1443038"/>
          <p14:tracePt t="47436" x="8742363" y="1433513"/>
          <p14:tracePt t="47443" x="8732838" y="1433513"/>
          <p14:tracePt t="47451" x="8723313" y="1433513"/>
          <p14:tracePt t="47459" x="8715375" y="1423988"/>
          <p14:tracePt t="47467" x="8705850" y="1423988"/>
          <p14:tracePt t="47475" x="8696325" y="1416050"/>
          <p14:tracePt t="47483" x="8696325" y="1406525"/>
          <p14:tracePt t="47491" x="8686800" y="1406525"/>
          <p14:tracePt t="47499" x="8678863" y="1397000"/>
          <p14:tracePt t="47508" x="8669338" y="1397000"/>
          <p14:tracePt t="47515" x="8650288" y="1387475"/>
          <p14:tracePt t="47523" x="8642350" y="1379538"/>
          <p14:tracePt t="47531" x="8623300" y="1370013"/>
          <p14:tracePt t="47539" x="8596313" y="1350963"/>
          <p14:tracePt t="47547" x="8577263" y="1343025"/>
          <p14:tracePt t="47557" x="8559800" y="1323975"/>
          <p14:tracePt t="47563" x="8531225" y="1306513"/>
          <p14:tracePt t="47573" x="8504238" y="1296988"/>
          <p14:tracePt t="47579" x="8486775" y="1277938"/>
          <p14:tracePt t="47589" x="8467725" y="1270000"/>
          <p14:tracePt t="47595" x="8458200" y="1260475"/>
          <p14:tracePt t="47604" x="8450263" y="1250950"/>
          <p14:tracePt t="47611" x="8440738" y="1241425"/>
          <p14:tracePt t="47620" x="8431213" y="1241425"/>
          <p14:tracePt t="47627" x="8421688" y="1241425"/>
          <p14:tracePt t="47643" x="8413750" y="1241425"/>
          <p14:tracePt t="47667" x="8404225" y="1241425"/>
          <p14:tracePt t="47683" x="8394700" y="1241425"/>
          <p14:tracePt t="47723" x="8385175" y="1241425"/>
          <p14:tracePt t="47731" x="8367713" y="1241425"/>
          <p14:tracePt t="47739" x="8358188" y="1250950"/>
          <p14:tracePt t="47747" x="8348663" y="1250950"/>
          <p14:tracePt t="47756" x="8340725" y="1260475"/>
          <p14:tracePt t="47773" x="8331200" y="1260475"/>
          <p14:tracePt t="47779" x="8321675" y="1270000"/>
          <p14:tracePt t="47790" x="8312150" y="1270000"/>
          <p14:tracePt t="47795" x="8304213" y="1277938"/>
          <p14:tracePt t="47806" x="8294688" y="1287463"/>
          <p14:tracePt t="47812" x="8285163" y="1287463"/>
          <p14:tracePt t="47827" x="8275638" y="1296988"/>
          <p14:tracePt t="47835" x="8267700" y="1296988"/>
          <p14:tracePt t="47843" x="8258175" y="1296988"/>
          <p14:tracePt t="47851" x="8248650" y="1296988"/>
          <p14:tracePt t="47867" x="8239125" y="1296988"/>
          <p14:tracePt t="47890" x="8231188" y="1296988"/>
          <p14:tracePt t="47891" x="8221663" y="1287463"/>
          <p14:tracePt t="47899" x="8212138" y="1270000"/>
          <p14:tracePt t="47907" x="8194675" y="1250950"/>
          <p14:tracePt t="47915" x="8185150" y="1241425"/>
          <p14:tracePt t="47923" x="8185150" y="1233488"/>
          <p14:tracePt t="47939" x="8175625" y="1223963"/>
          <p14:tracePt t="47956" x="8166100" y="1214438"/>
          <p14:tracePt t="47973" x="8158163" y="1214438"/>
          <p14:tracePt t="47994" x="8148638" y="1214438"/>
          <p14:tracePt t="48006" x="8139113" y="1214438"/>
          <p14:tracePt t="48011" x="8129588" y="1214438"/>
          <p14:tracePt t="48020" x="8121650" y="1214438"/>
          <p14:tracePt t="48027" x="8085138" y="1214438"/>
          <p14:tracePt t="48036" x="8075613" y="1214438"/>
          <p14:tracePt t="48043" x="8056563" y="1214438"/>
          <p14:tracePt t="48052" x="8010525" y="1214438"/>
          <p14:tracePt t="48059" x="7983538" y="1214438"/>
          <p14:tracePt t="48067" x="7956550" y="1214438"/>
          <p14:tracePt t="48075" x="7929563" y="1214438"/>
          <p14:tracePt t="48083" x="7893050" y="1214438"/>
          <p14:tracePt t="48091" x="7864475" y="1214438"/>
          <p14:tracePt t="48099" x="7837488" y="1204913"/>
          <p14:tracePt t="48107" x="7810500" y="1204913"/>
          <p14:tracePt t="48115" x="7791450" y="1196975"/>
          <p14:tracePt t="48123" x="7754938" y="1196975"/>
          <p14:tracePt t="48132" x="7737475" y="1196975"/>
          <p14:tracePt t="48139" x="7727950" y="1196975"/>
          <p14:tracePt t="48148" x="7718425" y="1196975"/>
          <p14:tracePt t="48156" x="7710488" y="1196975"/>
          <p14:tracePt t="48163" x="7700963" y="1196975"/>
          <p14:tracePt t="48173" x="7681913" y="1204913"/>
          <p14:tracePt t="48179" x="7673975" y="1204913"/>
          <p14:tracePt t="48189" x="7654925" y="1214438"/>
          <p14:tracePt t="48195" x="7654925" y="1223963"/>
          <p14:tracePt t="48205" x="7645400" y="1241425"/>
          <p14:tracePt t="48211" x="7627938" y="1250950"/>
          <p14:tracePt t="48220" x="7618413" y="1270000"/>
          <p14:tracePt t="48229" x="7591425" y="1277938"/>
          <p14:tracePt t="48235" x="7581900" y="1296988"/>
          <p14:tracePt t="48245" x="7564438" y="1333500"/>
          <p14:tracePt t="48251" x="7564438" y="1350963"/>
          <p14:tracePt t="48259" x="7554913" y="1370013"/>
          <p14:tracePt t="48267" x="7545388" y="1387475"/>
          <p14:tracePt t="48276" x="7535863" y="1406525"/>
          <p14:tracePt t="48283" x="7535863" y="1433513"/>
          <p14:tracePt t="48291" x="7526338" y="1452563"/>
          <p14:tracePt t="48299" x="7518400" y="1479550"/>
          <p14:tracePt t="48308" x="7508875" y="1516063"/>
          <p14:tracePt t="48315" x="7508875" y="1543050"/>
          <p14:tracePt t="48324" x="7499350" y="1562100"/>
          <p14:tracePt t="48331" x="7499350" y="1589088"/>
          <p14:tracePt t="48339" x="7499350" y="1616075"/>
          <p14:tracePt t="48347" x="7499350" y="1635125"/>
          <p14:tracePt t="48356" x="7499350" y="1662113"/>
          <p14:tracePt t="48363" x="7499350" y="1679575"/>
          <p14:tracePt t="48372" x="7499350" y="1698625"/>
          <p14:tracePt t="48379" x="7499350" y="1716088"/>
          <p14:tracePt t="48390" x="7499350" y="1735138"/>
          <p14:tracePt t="48397" x="7489825" y="1752600"/>
          <p14:tracePt t="48407" x="7489825" y="1781175"/>
          <p14:tracePt t="48413" x="7489825" y="1798638"/>
          <p14:tracePt t="48420" x="7489825" y="1817688"/>
          <p14:tracePt t="48430" x="7489825" y="1844675"/>
          <p14:tracePt t="48435" x="7489825" y="1862138"/>
          <p14:tracePt t="48444" x="7489825" y="1881188"/>
          <p14:tracePt t="48451" x="7489825" y="1908175"/>
          <p14:tracePt t="48460" x="7489825" y="1927225"/>
          <p14:tracePt t="48467" x="7489825" y="1944688"/>
          <p14:tracePt t="48475" x="7489825" y="1963738"/>
          <p14:tracePt t="48483" x="7489825" y="1981200"/>
          <p14:tracePt t="48493" x="7489825" y="2000250"/>
          <p14:tracePt t="48499" x="7499350" y="2009775"/>
          <p14:tracePt t="48508" x="7499350" y="2027238"/>
          <p14:tracePt t="48515" x="7508875" y="2036763"/>
          <p14:tracePt t="48547" x="7508875" y="2046288"/>
          <p14:tracePt t="48557" x="7518400" y="2046288"/>
          <p14:tracePt t="48563" x="7518400" y="2054225"/>
          <p14:tracePt t="48572" x="7526338" y="2054225"/>
          <p14:tracePt t="48579" x="7535863" y="2063750"/>
          <p14:tracePt t="48589" x="7545388" y="2082800"/>
          <p14:tracePt t="48595" x="7554913" y="2100263"/>
          <p14:tracePt t="48605" x="7564438" y="2119313"/>
          <p14:tracePt t="48611" x="7581900" y="2146300"/>
          <p14:tracePt t="48620" x="7600950" y="2155825"/>
          <p14:tracePt t="48628" x="7608888" y="2163763"/>
          <p14:tracePt t="48636" x="7637463" y="2182813"/>
          <p14:tracePt t="48643" x="7654925" y="2200275"/>
          <p14:tracePt t="48651" x="7673975" y="2219325"/>
          <p14:tracePt t="48659" x="7691438" y="2228850"/>
          <p14:tracePt t="48667" x="7700963" y="2255838"/>
          <p14:tracePt t="48675" x="7727950" y="2273300"/>
          <p14:tracePt t="48683" x="7747000" y="2282825"/>
          <p14:tracePt t="48692" x="7754938" y="2301875"/>
          <p14:tracePt t="48699" x="7773988" y="2309813"/>
          <p14:tracePt t="48708" x="7783513" y="2319338"/>
          <p14:tracePt t="48723" x="7791450" y="2328863"/>
          <p14:tracePt t="48731" x="7810500" y="2338388"/>
          <p14:tracePt t="48740" x="7820025" y="2346325"/>
          <p14:tracePt t="48747" x="7827963" y="2346325"/>
          <p14:tracePt t="48757" x="7847013" y="2355850"/>
          <p14:tracePt t="48763" x="7856538" y="2355850"/>
          <p14:tracePt t="48772" x="7856538" y="2365375"/>
          <p14:tracePt t="48779" x="7874000" y="2374900"/>
          <p14:tracePt t="48789" x="7893050" y="2382838"/>
          <p14:tracePt t="48795" x="7929563" y="2382838"/>
          <p14:tracePt t="48807" x="7956550" y="2392363"/>
          <p14:tracePt t="48811" x="7983538" y="2392363"/>
          <p14:tracePt t="48821" x="8010525" y="2401888"/>
          <p14:tracePt t="48828" x="8029575" y="2401888"/>
          <p14:tracePt t="48836" x="8056563" y="2401888"/>
          <p14:tracePt t="48843" x="8093075" y="2411413"/>
          <p14:tracePt t="48852" x="8121650" y="2411413"/>
          <p14:tracePt t="48859" x="8148638" y="2411413"/>
          <p14:tracePt t="48868" x="8175625" y="2419350"/>
          <p14:tracePt t="48875" x="8221663" y="2419350"/>
          <p14:tracePt t="48892" x="8275638" y="2419350"/>
          <p14:tracePt t="48899" x="8312150" y="2419350"/>
          <p14:tracePt t="48907" x="8340725" y="2419350"/>
          <p14:tracePt t="48915" x="8367713" y="2419350"/>
          <p14:tracePt t="48923" x="8404225" y="2419350"/>
          <p14:tracePt t="48931" x="8450263" y="2419350"/>
          <p14:tracePt t="48940" x="8486775" y="2419350"/>
          <p14:tracePt t="48947" x="8531225" y="2419350"/>
          <p14:tracePt t="48955" x="8567738" y="2419350"/>
          <p14:tracePt t="48963" x="8613775" y="2419350"/>
          <p14:tracePt t="48972" x="8650288" y="2419350"/>
          <p14:tracePt t="48979" x="8678863" y="2411413"/>
          <p14:tracePt t="48989" x="8705850" y="2401888"/>
          <p14:tracePt t="48995" x="8732838" y="2392363"/>
          <p14:tracePt t="49006" x="8751888" y="2382838"/>
          <p14:tracePt t="49011" x="8778875" y="2374900"/>
          <p14:tracePt t="49021" x="8805863" y="2355850"/>
          <p14:tracePt t="49028" x="8832850" y="2346325"/>
          <p14:tracePt t="49036" x="8851900" y="2319338"/>
          <p14:tracePt t="49043" x="8869363" y="2309813"/>
          <p14:tracePt t="49052" x="8888413" y="2301875"/>
          <p14:tracePt t="49060" x="8897938" y="2301875"/>
          <p14:tracePt t="49067" x="8915400" y="2292350"/>
          <p14:tracePt t="49075" x="8924925" y="2282825"/>
          <p14:tracePt t="49083" x="8934450" y="2265363"/>
          <p14:tracePt t="49092" x="8942388" y="2255838"/>
          <p14:tracePt t="49099" x="8951913" y="2246313"/>
          <p14:tracePt t="49108" x="8961438" y="2228850"/>
          <p14:tracePt t="49115" x="8978900" y="2219325"/>
          <p14:tracePt t="49124" x="8997950" y="2200275"/>
          <p14:tracePt t="49131" x="9015413" y="2192338"/>
          <p14:tracePt t="49139" x="9024938" y="2173288"/>
          <p14:tracePt t="49147" x="9024938" y="2163763"/>
          <p14:tracePt t="49156" x="9034463" y="2155825"/>
          <p14:tracePt t="49163" x="9043988" y="2136775"/>
          <p14:tracePt t="49172" x="9051925" y="2127250"/>
          <p14:tracePt t="49180" x="9061450" y="2127250"/>
          <p14:tracePt t="49189" x="9061450" y="2119313"/>
          <p14:tracePt t="49195" x="9070975" y="2109788"/>
          <p14:tracePt t="49205" x="9080500" y="2090738"/>
          <p14:tracePt t="49211" x="9088438" y="2073275"/>
          <p14:tracePt t="49220" x="9088438" y="2063750"/>
          <p14:tracePt t="49227" x="9097963" y="2046288"/>
          <p14:tracePt t="49235" x="9097963" y="2027238"/>
          <p14:tracePt t="49244" x="9097963" y="2009775"/>
          <p14:tracePt t="49251" x="9107488" y="2000250"/>
          <p14:tracePt t="49259" x="9107488" y="1990725"/>
          <p14:tracePt t="49267" x="9107488" y="1981200"/>
          <p14:tracePt t="49275" x="9107488" y="1963738"/>
          <p14:tracePt t="49283" x="9107488" y="1944688"/>
          <p14:tracePt t="49291" x="9107488" y="1927225"/>
          <p14:tracePt t="49299" x="9107488" y="1908175"/>
          <p14:tracePt t="49309" x="9107488" y="1898650"/>
          <p14:tracePt t="49316" x="9107488" y="1871663"/>
          <p14:tracePt t="49323" x="9107488" y="1862138"/>
          <p14:tracePt t="49332" x="9080500" y="1835150"/>
          <p14:tracePt t="49340" x="9070975" y="1817688"/>
          <p14:tracePt t="49347" x="9061450" y="1798638"/>
          <p14:tracePt t="49356" x="9061450" y="1789113"/>
          <p14:tracePt t="49363" x="9051925" y="1789113"/>
          <p14:tracePt t="49374" x="9043988" y="1771650"/>
          <p14:tracePt t="49379" x="9034463" y="1762125"/>
          <p14:tracePt t="49388" x="9024938" y="1752600"/>
          <p14:tracePt t="49395" x="9007475" y="1744663"/>
          <p14:tracePt t="49405" x="8997950" y="1735138"/>
          <p14:tracePt t="49411" x="8988425" y="1725613"/>
          <p14:tracePt t="49421" x="8978900" y="1716088"/>
          <p14:tracePt t="49427" x="8970963" y="1716088"/>
          <p14:tracePt t="49436" x="8961438" y="1708150"/>
          <p14:tracePt t="49443" x="8951913" y="1698625"/>
          <p14:tracePt t="49452" x="8934450" y="1689100"/>
          <p14:tracePt t="49459" x="8924925" y="1679575"/>
          <p14:tracePt t="49467" x="8905875" y="1662113"/>
          <p14:tracePt t="49476" x="8888413" y="1652588"/>
          <p14:tracePt t="49483" x="8878888" y="1643063"/>
          <p14:tracePt t="49492" x="8861425" y="1635125"/>
          <p14:tracePt t="49499" x="8832850" y="1616075"/>
          <p14:tracePt t="49508" x="8832850" y="1606550"/>
          <p14:tracePt t="49515" x="8815388" y="1598613"/>
          <p14:tracePt t="49525" x="8796338" y="1589088"/>
          <p14:tracePt t="49531" x="8788400" y="1589088"/>
          <p14:tracePt t="49539" x="8769350" y="1579563"/>
          <p14:tracePt t="49547" x="8759825" y="1579563"/>
          <p14:tracePt t="49556" x="8742363" y="1570038"/>
          <p14:tracePt t="49563" x="8723313" y="1570038"/>
          <p14:tracePt t="49572" x="8715375" y="1562100"/>
          <p14:tracePt t="49579" x="8696325" y="1552575"/>
          <p14:tracePt t="49588" x="8678863" y="1543050"/>
          <p14:tracePt t="49605" x="8659813" y="1533525"/>
          <p14:tracePt t="49611" x="8642350" y="1533525"/>
          <p14:tracePt t="49622" x="8632825" y="1533525"/>
          <p14:tracePt t="49627" x="8613775" y="1533525"/>
          <p14:tracePt t="49636" x="8604250" y="1525588"/>
          <p14:tracePt t="49643" x="8586788" y="1525588"/>
          <p14:tracePt t="49659" x="8559800" y="1525588"/>
          <p14:tracePt t="49667" x="8540750" y="1516063"/>
          <p14:tracePt t="49675" x="8504238" y="1516063"/>
          <p14:tracePt t="49683" x="8477250" y="1516063"/>
          <p14:tracePt t="49692" x="8450263" y="1516063"/>
          <p14:tracePt t="49699" x="8421688" y="1516063"/>
          <p14:tracePt t="49707" x="8394700" y="1516063"/>
          <p14:tracePt t="49715" x="8358188" y="1516063"/>
          <p14:tracePt t="49723" x="8321675" y="1516063"/>
          <p14:tracePt t="49731" x="8294688" y="1516063"/>
          <p14:tracePt t="49740" x="8248650" y="1516063"/>
          <p14:tracePt t="49747" x="8212138" y="1516063"/>
          <p14:tracePt t="49756" x="8166100" y="1516063"/>
          <p14:tracePt t="49763" x="8129588" y="1516063"/>
          <p14:tracePt t="49772" x="8085138" y="1506538"/>
          <p14:tracePt t="49779" x="8047038" y="1506538"/>
          <p14:tracePt t="49788" x="8002588" y="1497013"/>
          <p14:tracePt t="49795" x="7974013" y="1497013"/>
          <p14:tracePt t="49806" x="7956550" y="1497013"/>
          <p14:tracePt t="49811" x="7929563" y="1497013"/>
          <p14:tracePt t="49821" x="7910513" y="1497013"/>
          <p14:tracePt t="49827" x="7893050" y="1506538"/>
          <p14:tracePt t="49836" x="7883525" y="1516063"/>
          <p14:tracePt t="49843" x="7864475" y="1533525"/>
          <p14:tracePt t="49851" x="7856538" y="1533525"/>
          <p14:tracePt t="49859" x="7847013" y="1543050"/>
          <p14:tracePt t="49867" x="7837488" y="1552575"/>
          <p14:tracePt t="49875" x="7837488" y="1562100"/>
          <p14:tracePt t="49892" x="7837488" y="1589088"/>
          <p14:tracePt t="49997" x="7847013" y="1589088"/>
          <p14:tracePt t="50003" x="7847013" y="1598613"/>
          <p14:tracePt t="50011" x="7856538" y="1598613"/>
          <p14:tracePt t="50036" x="7864475" y="1598613"/>
          <p14:tracePt t="50043" x="7864475" y="1606550"/>
          <p14:tracePt t="50075" x="7874000" y="1616075"/>
          <p14:tracePt t="50091" x="7874000" y="1625600"/>
          <p14:tracePt t="50131" x="7874000" y="1635125"/>
          <p14:tracePt t="50147" x="7874000" y="1643063"/>
          <p14:tracePt t="50188" x="7874000" y="1652588"/>
          <p14:tracePt t="50219" x="7874000" y="1662113"/>
          <p14:tracePt t="50259" x="7874000" y="1671638"/>
          <p14:tracePt t="50284" x="7883525" y="1671638"/>
          <p14:tracePt t="50291" x="7900988" y="1679575"/>
          <p14:tracePt t="50299" x="7920038" y="1679575"/>
          <p14:tracePt t="50308" x="7929563" y="1679575"/>
          <p14:tracePt t="50315" x="7966075" y="1679575"/>
          <p14:tracePt t="50323" x="8002588" y="1679575"/>
          <p14:tracePt t="50331" x="8056563" y="1679575"/>
          <p14:tracePt t="50340" x="8129588" y="1679575"/>
          <p14:tracePt t="50347" x="8175625" y="1679575"/>
          <p14:tracePt t="50356" x="8212138" y="1679575"/>
          <p14:tracePt t="50363" x="8239125" y="1679575"/>
          <p14:tracePt t="50372" x="8285163" y="1679575"/>
          <p14:tracePt t="50379" x="8331200" y="1679575"/>
          <p14:tracePt t="50388" x="8358188" y="1679575"/>
          <p14:tracePt t="50395" x="8377238" y="1679575"/>
          <p14:tracePt t="50404" x="8404225" y="1671638"/>
          <p14:tracePt t="50411" x="8421688" y="1671638"/>
          <p14:tracePt t="50422" x="8450263" y="1671638"/>
          <p14:tracePt t="50427" x="8467725" y="1671638"/>
          <p14:tracePt t="50436" x="8494713" y="1662113"/>
          <p14:tracePt t="50443" x="8513763" y="1662113"/>
          <p14:tracePt t="50452" x="8531225" y="1652588"/>
          <p14:tracePt t="50459" x="8550275" y="1652588"/>
          <p14:tracePt t="50468" x="8567738" y="1643063"/>
          <p14:tracePt t="50475" x="8577263" y="1635125"/>
          <p14:tracePt t="50483" x="8596313" y="1625600"/>
          <p14:tracePt t="50491" x="8613775" y="1616075"/>
          <p14:tracePt t="50499" x="8642350" y="1606550"/>
          <p14:tracePt t="50510" x="8696325" y="1589088"/>
          <p14:tracePt t="50515" x="8742363" y="1579563"/>
          <p14:tracePt t="50523" x="8832850" y="1570038"/>
          <p14:tracePt t="50532" x="8897938" y="1562100"/>
          <p14:tracePt t="50539" x="8951913" y="1543050"/>
          <p14:tracePt t="50548" x="9034463" y="1533525"/>
          <p14:tracePt t="50557" x="9107488" y="1516063"/>
          <p14:tracePt t="53140" x="9124950" y="1817688"/>
          <p14:tracePt t="53155" x="9117013" y="1808163"/>
          <p14:tracePt t="53163" x="9107488" y="1798638"/>
          <p14:tracePt t="53173" x="9107488" y="1789113"/>
          <p14:tracePt t="53179" x="9088438" y="1781175"/>
          <p14:tracePt t="53187" x="9070975" y="1762125"/>
          <p14:tracePt t="53195" x="9024938" y="1744663"/>
          <p14:tracePt t="53203" x="8961438" y="1708150"/>
          <p14:tracePt t="53211" x="8915400" y="1679575"/>
          <p14:tracePt t="53222" x="8851900" y="1643063"/>
          <p14:tracePt t="53227" x="8788400" y="1606550"/>
          <p14:tracePt t="53236" x="8723313" y="1579563"/>
          <p14:tracePt t="53244" x="8659813" y="1543050"/>
          <p14:tracePt t="53253" x="8613775" y="1516063"/>
          <p14:tracePt t="53259" x="8596313" y="1506538"/>
          <p14:tracePt t="53270" x="8567738" y="1489075"/>
          <p14:tracePt t="53275" x="8559800" y="1479550"/>
          <p14:tracePt t="53284" x="8550275" y="1479550"/>
          <p14:tracePt t="53300" x="8540750" y="1470025"/>
          <p14:tracePt t="53315" x="8531225" y="1460500"/>
          <p14:tracePt t="53323" x="8523288" y="1452563"/>
          <p14:tracePt t="53331" x="8513763" y="1443038"/>
          <p14:tracePt t="53341" x="8504238" y="1433513"/>
          <p14:tracePt t="53347" x="8477250" y="1433513"/>
          <p14:tracePt t="53357" x="8458200" y="1423988"/>
          <p14:tracePt t="53363" x="8440738" y="1416050"/>
          <p14:tracePt t="53372" x="8421688" y="1406525"/>
          <p14:tracePt t="53379" x="8404225" y="1397000"/>
          <p14:tracePt t="53387" x="8367713" y="1397000"/>
          <p14:tracePt t="53395" x="8367713" y="1387475"/>
          <p14:tracePt t="53404" x="8348663" y="1379538"/>
          <p14:tracePt t="53412" x="8312150" y="1379538"/>
          <p14:tracePt t="53419" x="8294688" y="1370013"/>
          <p14:tracePt t="53427" x="8267700" y="1360488"/>
          <p14:tracePt t="53437" x="8239125" y="1360488"/>
          <p14:tracePt t="53443" x="8194675" y="1350963"/>
          <p14:tracePt t="53454" x="8158163" y="1350963"/>
          <p14:tracePt t="53459" x="8112125" y="1350963"/>
          <p14:tracePt t="53470" x="8075613" y="1343025"/>
          <p14:tracePt t="53475" x="8029575" y="1343025"/>
          <p14:tracePt t="53484" x="7993063" y="1333500"/>
          <p14:tracePt t="53494" x="7956550" y="1333500"/>
          <p14:tracePt t="53500" x="7947025" y="1333500"/>
          <p14:tracePt t="53508" x="7910513" y="1333500"/>
          <p14:tracePt t="53515" x="7883525" y="1333500"/>
          <p14:tracePt t="53523" x="7864475" y="1333500"/>
          <p14:tracePt t="53531" x="7837488" y="1333500"/>
          <p14:tracePt t="53539" x="7810500" y="1323975"/>
          <p14:tracePt t="53547" x="7791450" y="1323975"/>
          <p14:tracePt t="53557" x="7773988" y="1323975"/>
          <p14:tracePt t="53563" x="7747000" y="1323975"/>
          <p14:tracePt t="53571" x="7727950" y="1323975"/>
          <p14:tracePt t="53579" x="7700963" y="1323975"/>
          <p14:tracePt t="53588" x="7681913" y="1323975"/>
          <p14:tracePt t="53595" x="7664450" y="1323975"/>
          <p14:tracePt t="53604" x="7645400" y="1323975"/>
          <p14:tracePt t="53611" x="7608888" y="1323975"/>
          <p14:tracePt t="53621" x="7591425" y="1333500"/>
          <p14:tracePt t="53627" x="7564438" y="1343025"/>
          <p14:tracePt t="53636" x="7535863" y="1350963"/>
          <p14:tracePt t="53643" x="7508875" y="1350963"/>
          <p14:tracePt t="53654" x="7472363" y="1370013"/>
          <p14:tracePt t="53659" x="7453313" y="1379538"/>
          <p14:tracePt t="53669" x="7426325" y="1397000"/>
          <p14:tracePt t="53675" x="7408863" y="1416050"/>
          <p14:tracePt t="53684" x="7389813" y="1433513"/>
          <p14:tracePt t="53694" x="7362825" y="1452563"/>
          <p14:tracePt t="53699" x="7343775" y="1470025"/>
          <p14:tracePt t="53709" x="7326313" y="1489075"/>
          <p14:tracePt t="53715" x="7307263" y="1497013"/>
          <p14:tracePt t="53723" x="7289800" y="1516063"/>
          <p14:tracePt t="53732" x="7270750" y="1533525"/>
          <p14:tracePt t="53741" x="7253288" y="1543050"/>
          <p14:tracePt t="53747" x="7234238" y="1562100"/>
          <p14:tracePt t="53758" x="7216775" y="1589088"/>
          <p14:tracePt t="53763" x="7189788" y="1606550"/>
          <p14:tracePt t="53773" x="7180263" y="1625600"/>
          <p14:tracePt t="53779" x="7161213" y="1652588"/>
          <p14:tracePt t="53789" x="7143750" y="1671638"/>
          <p14:tracePt t="53795" x="7124700" y="1689100"/>
          <p14:tracePt t="53804" x="7107238" y="1708150"/>
          <p14:tracePt t="53812" x="7088188" y="1744663"/>
          <p14:tracePt t="53820" x="7080250" y="1762125"/>
          <p14:tracePt t="53827" x="7061200" y="1781175"/>
          <p14:tracePt t="53836" x="7051675" y="1798638"/>
          <p14:tracePt t="53843" x="7043738" y="1817688"/>
          <p14:tracePt t="53853" x="7034213" y="1835150"/>
          <p14:tracePt t="53859" x="7034213" y="1854200"/>
          <p14:tracePt t="53870" x="7034213" y="1881188"/>
          <p14:tracePt t="53875" x="7024688" y="1898650"/>
          <p14:tracePt t="53884" x="7024688" y="1917700"/>
          <p14:tracePt t="53891" x="7024688" y="1944688"/>
          <p14:tracePt t="53900" x="7024688" y="1963738"/>
          <p14:tracePt t="53907" x="7024688" y="1973263"/>
          <p14:tracePt t="53916" x="7024688" y="2000250"/>
          <p14:tracePt t="53923" x="7024688" y="2017713"/>
          <p14:tracePt t="53931" x="7024688" y="2036763"/>
          <p14:tracePt t="53939" x="7024688" y="2063750"/>
          <p14:tracePt t="53947" x="7024688" y="2082800"/>
          <p14:tracePt t="53955" x="7034213" y="2109788"/>
          <p14:tracePt t="53963" x="7043738" y="2127250"/>
          <p14:tracePt t="53972" x="7061200" y="2155825"/>
          <p14:tracePt t="53979" x="7070725" y="2173288"/>
          <p14:tracePt t="53987" x="7088188" y="2192338"/>
          <p14:tracePt t="53995" x="7097713" y="2209800"/>
          <p14:tracePt t="54003" x="7116763" y="2228850"/>
          <p14:tracePt t="54012" x="7134225" y="2246313"/>
          <p14:tracePt t="54020" x="7161213" y="2265363"/>
          <p14:tracePt t="54030" x="7170738" y="2282825"/>
          <p14:tracePt t="54037" x="7189788" y="2292350"/>
          <p14:tracePt t="54058" x="7197725" y="2309813"/>
          <p14:tracePt t="54060" x="7207250" y="2319338"/>
          <p14:tracePt t="54069" x="7226300" y="2328863"/>
          <p14:tracePt t="54075" x="7234238" y="2346325"/>
          <p14:tracePt t="54086" x="7253288" y="2355850"/>
          <p14:tracePt t="54091" x="7270750" y="2365375"/>
          <p14:tracePt t="54100" x="7307263" y="2382838"/>
          <p14:tracePt t="54109" x="7335838" y="2392363"/>
          <p14:tracePt t="54116" x="7380288" y="2419350"/>
          <p14:tracePt t="54123" x="7435850" y="2419350"/>
          <p14:tracePt t="54131" x="7462838" y="2428875"/>
          <p14:tracePt t="54141" x="7489825" y="2438400"/>
          <p14:tracePt t="54147" x="7508875" y="2447925"/>
          <p14:tracePt t="54155" x="7545388" y="2455863"/>
          <p14:tracePt t="54163" x="7564438" y="2455863"/>
          <p14:tracePt t="54172" x="7591425" y="2465388"/>
          <p14:tracePt t="54179" x="7608888" y="2474913"/>
          <p14:tracePt t="54189" x="7627938" y="2484438"/>
          <p14:tracePt t="54195" x="7645400" y="2492375"/>
          <p14:tracePt t="54203" x="7673975" y="2492375"/>
          <p14:tracePt t="54211" x="7691438" y="2501900"/>
          <p14:tracePt t="54219" x="7710488" y="2501900"/>
          <p14:tracePt t="54227" x="7727950" y="2511425"/>
          <p14:tracePt t="54235" x="7764463" y="2520950"/>
          <p14:tracePt t="54244" x="7783513" y="2528888"/>
          <p14:tracePt t="54252" x="7810500" y="2538413"/>
          <p14:tracePt t="54259" x="7837488" y="2547938"/>
          <p14:tracePt t="54269" x="7874000" y="2565400"/>
          <p14:tracePt t="54275" x="7900988" y="2565400"/>
          <p14:tracePt t="54285" x="7929563" y="2574925"/>
          <p14:tracePt t="54291" x="7956550" y="2584450"/>
          <p14:tracePt t="54299" x="7974013" y="2584450"/>
          <p14:tracePt t="54309" x="7993063" y="2584450"/>
          <p14:tracePt t="54315" x="8020050" y="2593975"/>
          <p14:tracePt t="54323" x="8029575" y="2593975"/>
          <p14:tracePt t="54331" x="8039100" y="2593975"/>
          <p14:tracePt t="54339" x="8047038" y="2593975"/>
          <p14:tracePt t="54347" x="8056563" y="2593975"/>
          <p14:tracePt t="54355" x="8066088" y="2593975"/>
          <p14:tracePt t="54363" x="8085138" y="2593975"/>
          <p14:tracePt t="54379" x="8093075" y="2584450"/>
          <p14:tracePt t="54395" x="8102600" y="2584450"/>
          <p14:tracePt t="54411" x="8112125" y="2584450"/>
          <p14:tracePt t="54435" x="8112125" y="2574925"/>
          <p14:tracePt t="54443" x="8121650" y="2574925"/>
          <p14:tracePt t="54453" x="8121650" y="2565400"/>
          <p14:tracePt t="54459" x="8129588" y="2565400"/>
          <p14:tracePt t="54469" x="8139113" y="2565400"/>
          <p14:tracePt t="54475" x="8139113" y="2557463"/>
          <p14:tracePt t="54485" x="8139113" y="2547938"/>
          <p14:tracePt t="54491" x="8139113" y="2538413"/>
          <p14:tracePt t="54499" x="8148638" y="2528888"/>
          <p14:tracePt t="54507" x="8158163" y="2520950"/>
          <p14:tracePt t="54516" x="8158163" y="2501900"/>
          <p14:tracePt t="54523" x="8166100" y="2501900"/>
          <p14:tracePt t="54531" x="8175625" y="2492375"/>
          <p14:tracePt t="54539" x="8194675" y="2474913"/>
          <p14:tracePt t="54547" x="8202613" y="2447925"/>
          <p14:tracePt t="54558" x="8212138" y="2419350"/>
          <p14:tracePt t="54563" x="8221663" y="2401888"/>
          <p14:tracePt t="54571" x="8231188" y="2382838"/>
          <p14:tracePt t="54579" x="8231188" y="2365375"/>
          <p14:tracePt t="54595" x="8231188" y="2355850"/>
          <p14:tracePt t="54603" x="8231188" y="2346325"/>
          <p14:tracePt t="54611" x="8231188" y="2328863"/>
          <p14:tracePt t="54620" x="8231188" y="2319338"/>
          <p14:tracePt t="54627" x="8231188" y="2309813"/>
          <p14:tracePt t="54636" x="8231188" y="2301875"/>
          <p14:tracePt t="54653" x="8221663" y="2292350"/>
          <p14:tracePt t="54659" x="8212138" y="2273300"/>
          <p14:tracePt t="54668" x="8202613" y="2265363"/>
          <p14:tracePt t="54675" x="8202613" y="2255838"/>
          <p14:tracePt t="54686" x="8194675" y="2246313"/>
          <p14:tracePt t="54700" x="8185150" y="2246313"/>
          <p14:tracePt t="54715" x="8175625" y="2246313"/>
          <p14:tracePt t="54723" x="8175625" y="2236788"/>
          <p14:tracePt t="54731" x="8166100" y="2236788"/>
          <p14:tracePt t="54739" x="8166100" y="2228850"/>
          <p14:tracePt t="54747" x="8158163" y="2228850"/>
          <p14:tracePt t="54795" x="8166100" y="2228850"/>
          <p14:tracePt t="54806" x="8185150" y="2228850"/>
          <p14:tracePt t="54811" x="8194675" y="2246313"/>
          <p14:tracePt t="54820" x="8202613" y="2265363"/>
          <p14:tracePt t="54827" x="8212138" y="2282825"/>
          <p14:tracePt t="54836" x="8221663" y="2309813"/>
          <p14:tracePt t="54843" x="8231188" y="2338388"/>
          <p14:tracePt t="54853" x="8239125" y="2365375"/>
          <p14:tracePt t="54859" x="8248650" y="2401888"/>
          <p14:tracePt t="54870" x="8248650" y="2411413"/>
          <p14:tracePt t="54891" x="8248650" y="2428875"/>
          <p14:tracePt t="54900" x="8248650" y="2438400"/>
          <p14:tracePt t="54955" x="8248650" y="2447925"/>
          <p14:tracePt t="54963" x="8231188" y="2492375"/>
          <p14:tracePt t="54971" x="8185150" y="2520950"/>
          <p14:tracePt t="54979" x="8185150" y="2528888"/>
          <p14:tracePt t="55035" x="8121650" y="2538413"/>
          <p14:tracePt t="55043" x="8010525" y="2584450"/>
          <p14:tracePt t="55053" x="7893050" y="2611438"/>
          <p14:tracePt t="55059" x="7764463" y="2657475"/>
          <p14:tracePt t="55067" x="7645400" y="2703513"/>
          <p14:tracePt t="55075" x="7535863" y="2747963"/>
          <p14:tracePt t="55086" x="7416800" y="2776538"/>
          <p14:tracePt t="55091" x="7270750" y="2830513"/>
          <p14:tracePt t="55100" x="7116763" y="2876550"/>
          <p14:tracePt t="55107" x="6969125" y="2903538"/>
          <p14:tracePt t="55116" x="6823075" y="2940050"/>
          <p14:tracePt t="55123" x="6677025" y="2968625"/>
          <p14:tracePt t="55132" x="6513513" y="2986088"/>
          <p14:tracePt t="55139" x="6284913" y="2995613"/>
          <p14:tracePt t="55147" x="6056313" y="2995613"/>
          <p14:tracePt t="55155" x="5818188" y="3013075"/>
          <p14:tracePt t="55163" x="5618163" y="3013075"/>
          <p14:tracePt t="55171" x="5399088" y="3013075"/>
          <p14:tracePt t="55179" x="5216525" y="3013075"/>
          <p14:tracePt t="55187" x="5033963" y="3013075"/>
          <p14:tracePt t="55195" x="4868863" y="2995613"/>
          <p14:tracePt t="55203" x="4722813" y="2968625"/>
          <p14:tracePt t="55211" x="4594225" y="2949575"/>
          <p14:tracePt t="55219" x="4476750" y="2922588"/>
          <p14:tracePt t="55227" x="4384675" y="2903538"/>
          <p14:tracePt t="55236" x="4321175" y="2894013"/>
          <p14:tracePt t="55245" x="4284663" y="2876550"/>
          <p14:tracePt t="55252" x="4238625" y="2876550"/>
          <p14:tracePt t="55259" x="4219575" y="2857500"/>
          <p14:tracePt t="55269" x="4192588" y="2830513"/>
          <p14:tracePt t="55275" x="4156075" y="2813050"/>
          <p14:tracePt t="55285" x="4138613" y="2784475"/>
          <p14:tracePt t="55291" x="4073525" y="2730500"/>
          <p14:tracePt t="55302" x="4046538" y="2703513"/>
          <p14:tracePt t="55309" x="3983038" y="2667000"/>
          <p14:tracePt t="55315" x="3927475" y="2611438"/>
          <p14:tracePt t="55324" x="3900488" y="2593975"/>
          <p14:tracePt t="55332" x="3883025" y="2565400"/>
          <p14:tracePt t="55340" x="3873500" y="2547938"/>
          <p14:tracePt t="55348" x="3863975" y="2528888"/>
          <p14:tracePt t="55355" x="3863975" y="2492375"/>
          <p14:tracePt t="55363" x="3863975" y="2474913"/>
          <p14:tracePt t="55371" x="3873500" y="2447925"/>
          <p14:tracePt t="55379" x="3890963" y="2401888"/>
          <p14:tracePt t="55387" x="3910013" y="2382838"/>
          <p14:tracePt t="55395" x="3937000" y="2338388"/>
          <p14:tracePt t="55404" x="3956050" y="2309813"/>
          <p14:tracePt t="55411" x="3992563" y="2265363"/>
          <p14:tracePt t="55419" x="4010025" y="2219325"/>
          <p14:tracePt t="55427" x="4037013" y="2173288"/>
          <p14:tracePt t="55435" x="4056063" y="2127250"/>
          <p14:tracePt t="55443" x="4083050" y="2082800"/>
          <p14:tracePt t="55452" x="4102100" y="2054225"/>
          <p14:tracePt t="55459" x="4110038" y="2036763"/>
          <p14:tracePt t="55469" x="4129088" y="2017713"/>
          <p14:tracePt t="55475" x="4138613" y="2009775"/>
          <p14:tracePt t="55485" x="4156075" y="2000250"/>
          <p14:tracePt t="55491" x="4165600" y="1990725"/>
          <p14:tracePt t="55501" x="4175125" y="1981200"/>
          <p14:tracePt t="55508" x="4175125" y="1973263"/>
          <p14:tracePt t="55516" x="4183063" y="1973263"/>
          <p14:tracePt t="55523" x="4202113" y="1973263"/>
          <p14:tracePt t="55532" x="4229100" y="1973263"/>
          <p14:tracePt t="55539" x="4248150" y="1973263"/>
          <p14:tracePt t="55547" x="4265613" y="1973263"/>
          <p14:tracePt t="55556" x="4284663" y="1963738"/>
          <p14:tracePt t="55563" x="4302125" y="1954213"/>
          <p14:tracePt t="55571" x="4321175" y="1944688"/>
          <p14:tracePt t="55579" x="4330700" y="1927225"/>
          <p14:tracePt t="55587" x="4330700" y="1908175"/>
          <p14:tracePt t="55595" x="4338638" y="1881188"/>
          <p14:tracePt t="55605" x="4338638" y="1862138"/>
          <p14:tracePt t="55611" x="4338638" y="1835150"/>
          <p14:tracePt t="55620" x="4338638" y="1808163"/>
          <p14:tracePt t="55627" x="4338638" y="1789113"/>
          <p14:tracePt t="55635" x="4338638" y="1771650"/>
          <p14:tracePt t="55644" x="4330700" y="1752600"/>
          <p14:tracePt t="55652" x="4330700" y="1744663"/>
          <p14:tracePt t="55659" x="4321175" y="1725613"/>
          <p14:tracePt t="55668" x="4321175" y="1716088"/>
          <p14:tracePt t="55675" x="4311650" y="1698625"/>
          <p14:tracePt t="55686" x="4302125" y="1689100"/>
          <p14:tracePt t="55702" x="4292600" y="1671638"/>
          <p14:tracePt t="55707" x="4292600" y="1662113"/>
          <p14:tracePt t="55715" x="4284663" y="1652588"/>
          <p14:tracePt t="55723" x="4275138" y="1643063"/>
          <p14:tracePt t="55732" x="4275138" y="1625600"/>
          <p14:tracePt t="55739" x="4265613" y="1616075"/>
          <p14:tracePt t="55747" x="4256088" y="1606550"/>
          <p14:tracePt t="55756" x="4248150" y="1579563"/>
          <p14:tracePt t="55763" x="4229100" y="1562100"/>
          <p14:tracePt t="55773" x="4211638" y="1543050"/>
          <p14:tracePt t="55779" x="4192588" y="1516063"/>
          <p14:tracePt t="55789" x="4156075" y="1497013"/>
          <p14:tracePt t="55795" x="4138613" y="1470025"/>
          <p14:tracePt t="55803" x="4110038" y="1452563"/>
          <p14:tracePt t="55811" x="4083050" y="1433513"/>
          <p14:tracePt t="55819" x="4037013" y="1416050"/>
          <p14:tracePt t="55827" x="4019550" y="1406525"/>
          <p14:tracePt t="55842" x="4000500" y="1379538"/>
          <p14:tracePt t="55844" x="3963988" y="1360488"/>
          <p14:tracePt t="55852" x="3919538" y="1343025"/>
          <p14:tracePt t="55859" x="3883025" y="1343025"/>
          <p14:tracePt t="55870" x="3863975" y="1333500"/>
          <p14:tracePt t="55875" x="3846513" y="1333500"/>
          <p14:tracePt t="55885" x="3827463" y="1333500"/>
          <p14:tracePt t="55901" x="3817938" y="1333500"/>
          <p14:tracePt t="55907" x="3810000" y="1333500"/>
          <p14:tracePt t="55923" x="3800475" y="1333500"/>
          <p14:tracePt t="55939" x="3790950" y="1333500"/>
          <p14:tracePt t="55947" x="3781425" y="1343025"/>
          <p14:tracePt t="55955" x="3763963" y="1343025"/>
          <p14:tracePt t="55968" x="3754438" y="1350963"/>
          <p14:tracePt t="55972" x="3735388" y="1350963"/>
          <p14:tracePt t="55988" x="3717925" y="1360488"/>
          <p14:tracePt t="55995" x="3698875" y="1360488"/>
          <p14:tracePt t="56003" x="3690938" y="1360488"/>
          <p14:tracePt t="56011" x="3671888" y="1360488"/>
          <p14:tracePt t="56019" x="3654425" y="1360488"/>
          <p14:tracePt t="56027" x="3635375" y="1360488"/>
          <p14:tracePt t="56036" x="3617913" y="1360488"/>
          <p14:tracePt t="56043" x="3598863" y="1360488"/>
          <p14:tracePt t="56052" x="3581400" y="1360488"/>
          <p14:tracePt t="56070" x="3571875" y="1360488"/>
          <p14:tracePt t="56075" x="3562350" y="1360488"/>
          <p14:tracePt t="56085" x="3544888" y="1360488"/>
          <p14:tracePt t="56091" x="3535363" y="1360488"/>
          <p14:tracePt t="56102" x="3525838" y="1360488"/>
          <p14:tracePt t="56107" x="3516313" y="1360488"/>
          <p14:tracePt t="56123" x="3508375" y="1360488"/>
          <p14:tracePt t="56133" x="3498850" y="1360488"/>
          <p14:tracePt t="56139" x="3498850" y="1370013"/>
          <p14:tracePt t="56148" x="3489325" y="1370013"/>
          <p14:tracePt t="56155" x="3479800" y="1379538"/>
          <p14:tracePt t="56163" x="3471863" y="1387475"/>
          <p14:tracePt t="56179" x="3462338" y="1387475"/>
          <p14:tracePt t="56195" x="3452813" y="1397000"/>
          <p14:tracePt t="56204" x="3443288" y="1416050"/>
          <p14:tracePt t="56211" x="3435350" y="1423988"/>
          <p14:tracePt t="56219" x="3416300" y="1433513"/>
          <p14:tracePt t="56227" x="3406775" y="1460500"/>
          <p14:tracePt t="56235" x="3398838" y="1470025"/>
          <p14:tracePt t="56243" x="3389313" y="1489075"/>
          <p14:tracePt t="56252" x="3389313" y="1497013"/>
          <p14:tracePt t="56259" x="3379788" y="1506538"/>
          <p14:tracePt t="56268" x="3370263" y="1525588"/>
          <p14:tracePt t="56285" x="3370263" y="1533525"/>
          <p14:tracePt t="56291" x="3370263" y="1552575"/>
          <p14:tracePt t="56302" x="3362325" y="1562100"/>
          <p14:tracePt t="56309" x="3362325" y="1579563"/>
          <p14:tracePt t="56316" x="3362325" y="1598613"/>
          <p14:tracePt t="56332" x="3362325" y="1616075"/>
          <p14:tracePt t="56339" x="3362325" y="1635125"/>
          <p14:tracePt t="56347" x="3362325" y="1643063"/>
          <p14:tracePt t="56355" x="3362325" y="1662113"/>
          <p14:tracePt t="56363" x="3352800" y="1671638"/>
          <p14:tracePt t="56371" x="3352800" y="1679575"/>
          <p14:tracePt t="56387" x="3352800" y="1689100"/>
          <p14:tracePt t="56403" x="3352800" y="1698625"/>
          <p14:tracePt t="56411" x="3352800" y="1708150"/>
          <p14:tracePt t="56419" x="3362325" y="1708150"/>
          <p14:tracePt t="56427" x="3362325" y="1716088"/>
          <p14:tracePt t="56435" x="3362325" y="1725613"/>
          <p14:tracePt t="56452" x="3370263" y="1735138"/>
          <p14:tracePt t="56468" x="3379788" y="1735138"/>
          <p14:tracePt t="56485" x="3389313" y="1744663"/>
          <p14:tracePt t="56491" x="3389313" y="1752600"/>
          <p14:tracePt t="56501" x="3398838" y="1752600"/>
          <p14:tracePt t="56508" x="3398838" y="1762125"/>
          <p14:tracePt t="56517" x="3406775" y="1771650"/>
          <p14:tracePt t="56532" x="3416300" y="1781175"/>
          <p14:tracePt t="56547" x="3416300" y="1789113"/>
          <p14:tracePt t="56557" x="3425825" y="1789113"/>
          <p14:tracePt t="56563" x="3425825" y="1798638"/>
          <p14:tracePt t="56571" x="3435350" y="1808163"/>
          <p14:tracePt t="56587" x="3443288" y="1817688"/>
          <p14:tracePt t="56595" x="3452813" y="1825625"/>
          <p14:tracePt t="56604" x="3462338" y="1835150"/>
          <p14:tracePt t="56620" x="3462338" y="1844675"/>
          <p14:tracePt t="56627" x="3462338" y="1854200"/>
          <p14:tracePt t="56635" x="3471863" y="1854200"/>
          <p14:tracePt t="56644" x="3471863" y="1862138"/>
          <p14:tracePt t="56652" x="3479800" y="1871663"/>
          <p14:tracePt t="56659" x="3479800" y="1881188"/>
          <p14:tracePt t="56675" x="3489325" y="1890713"/>
          <p14:tracePt t="56700" x="3498850" y="1898650"/>
          <p14:tracePt t="56716" x="3498850" y="1908175"/>
          <p14:tracePt t="56723" x="3508375" y="1917700"/>
          <p14:tracePt t="56731" x="3508375" y="1927225"/>
          <p14:tracePt t="56739" x="3516313" y="1935163"/>
          <p14:tracePt t="56747" x="3516313" y="1944688"/>
          <p14:tracePt t="56763" x="3525838" y="1963738"/>
          <p14:tracePt t="56771" x="3544888" y="1973263"/>
          <p14:tracePt t="56779" x="3552825" y="1990725"/>
          <p14:tracePt t="56788" x="3571875" y="2009775"/>
          <p14:tracePt t="56795" x="3589338" y="2036763"/>
          <p14:tracePt t="56808" x="3608388" y="2046288"/>
          <p14:tracePt t="56811" x="3625850" y="2063750"/>
          <p14:tracePt t="56819" x="3635375" y="2073275"/>
          <p14:tracePt t="56827" x="3644900" y="2082800"/>
          <p14:tracePt t="56835" x="3662363" y="2090738"/>
          <p14:tracePt t="56843" x="3671888" y="2100263"/>
          <p14:tracePt t="56851" x="3681413" y="2109788"/>
          <p14:tracePt t="56859" x="3690938" y="2119313"/>
          <p14:tracePt t="56869" x="3698875" y="2119313"/>
          <p14:tracePt t="56875" x="3717925" y="2127250"/>
          <p14:tracePt t="56884" x="3727450" y="2127250"/>
          <p14:tracePt t="56891" x="3735388" y="2136775"/>
          <p14:tracePt t="56903" x="3744913" y="2136775"/>
          <p14:tracePt t="56907" x="3754438" y="2136775"/>
          <p14:tracePt t="56917" x="3763963" y="2146300"/>
          <p14:tracePt t="56923" x="3781425" y="2146300"/>
          <p14:tracePt t="56932" x="3800475" y="2155825"/>
          <p14:tracePt t="56939" x="3827463" y="2155825"/>
          <p14:tracePt t="56948" x="3863975" y="2163763"/>
          <p14:tracePt t="56955" x="3890963" y="2163763"/>
          <p14:tracePt t="56963" x="3927475" y="2173288"/>
          <p14:tracePt t="56972" x="3963988" y="2173288"/>
          <p14:tracePt t="56979" x="3992563" y="2173288"/>
          <p14:tracePt t="56987" x="4010025" y="2173288"/>
          <p14:tracePt t="56995" x="4029075" y="2173288"/>
          <p14:tracePt t="57003" x="4056063" y="2173288"/>
          <p14:tracePt t="57011" x="4073525" y="2173288"/>
          <p14:tracePt t="57020" x="4092575" y="2173288"/>
          <p14:tracePt t="57027" x="4119563" y="2173288"/>
          <p14:tracePt t="57036" x="4138613" y="2173288"/>
          <p14:tracePt t="57043" x="4165600" y="2173288"/>
          <p14:tracePt t="57052" x="4192588" y="2173288"/>
          <p14:tracePt t="57059" x="4229100" y="2163763"/>
          <p14:tracePt t="57068" x="4256088" y="2163763"/>
          <p14:tracePt t="57075" x="4284663" y="2155825"/>
          <p14:tracePt t="57086" x="4302125" y="2146300"/>
          <p14:tracePt t="57091" x="4330700" y="2136775"/>
          <p14:tracePt t="57101" x="4338638" y="2136775"/>
          <p14:tracePt t="57107" x="4357688" y="2127250"/>
          <p14:tracePt t="57118" x="4367213" y="2127250"/>
          <p14:tracePt t="57123" x="4384675" y="2119313"/>
          <p14:tracePt t="57133" x="4394200" y="2109788"/>
          <p14:tracePt t="57140" x="4411663" y="2109788"/>
          <p14:tracePt t="57147" x="4411663" y="2100263"/>
          <p14:tracePt t="57155" x="4421188" y="2082800"/>
          <p14:tracePt t="57163" x="4448175" y="2063750"/>
          <p14:tracePt t="57171" x="4467225" y="2046288"/>
          <p14:tracePt t="57179" x="4476750" y="2027238"/>
          <p14:tracePt t="57187" x="4494213" y="2000250"/>
          <p14:tracePt t="57195" x="4503738" y="1963738"/>
          <p14:tracePt t="57205" x="4513263" y="1935163"/>
          <p14:tracePt t="57211" x="4521200" y="1890713"/>
          <p14:tracePt t="57221" x="4530725" y="1854200"/>
          <p14:tracePt t="57227" x="4549775" y="1817688"/>
          <p14:tracePt t="57234" x="4557713" y="1781175"/>
          <p14:tracePt t="57244" x="4567238" y="1735138"/>
          <p14:tracePt t="57252" x="4576763" y="1708150"/>
          <p14:tracePt t="57259" x="4586288" y="1689100"/>
          <p14:tracePt t="57268" x="4594225" y="1671638"/>
          <p14:tracePt t="57275" x="4594225" y="1652588"/>
          <p14:tracePt t="57284" x="4594225" y="1643063"/>
          <p14:tracePt t="57291" x="4594225" y="1625600"/>
          <p14:tracePt t="57301" x="4594225" y="1616075"/>
          <p14:tracePt t="57308" x="4594225" y="1606550"/>
          <p14:tracePt t="57318" x="4594225" y="1589088"/>
          <p14:tracePt t="57323" x="4594225" y="1570038"/>
          <p14:tracePt t="57332" x="4586288" y="1562100"/>
          <p14:tracePt t="57339" x="4576763" y="1533525"/>
          <p14:tracePt t="57347" x="4576763" y="1516063"/>
          <p14:tracePt t="57355" x="4567238" y="1497013"/>
          <p14:tracePt t="57363" x="4567238" y="1479550"/>
          <p14:tracePt t="57371" x="4557713" y="1460500"/>
          <p14:tracePt t="57379" x="4557713" y="1443038"/>
          <p14:tracePt t="57387" x="4549775" y="1433513"/>
          <p14:tracePt t="57395" x="4549775" y="1416050"/>
          <p14:tracePt t="57403" x="4540250" y="1397000"/>
          <p14:tracePt t="57411" x="4540250" y="1387475"/>
          <p14:tracePt t="57707" x="4540250" y="1379538"/>
          <p14:tracePt t="57723" x="4540250" y="1370013"/>
          <p14:tracePt t="57755" x="4540250" y="1360488"/>
          <p14:tracePt t="58115" x="4549775" y="1360488"/>
          <p14:tracePt t="58123" x="4557713" y="1360488"/>
          <p14:tracePt t="58149" x="4567238" y="1360488"/>
          <p14:tracePt t="58163" x="4576763" y="1360488"/>
          <p14:tracePt t="58171" x="4586288" y="1360488"/>
          <p14:tracePt t="58183" x="4594225" y="1360488"/>
          <p14:tracePt t="58187" x="4603750" y="1360488"/>
          <p14:tracePt t="58195" x="4603750" y="1350963"/>
          <p14:tracePt t="58203" x="4613275" y="1350963"/>
          <p14:tracePt t="58211" x="4613275" y="1343025"/>
          <p14:tracePt t="58243" x="4622800" y="1343025"/>
          <p14:tracePt t="58251" x="4622800" y="1333500"/>
          <p14:tracePt t="58315" x="4622800" y="1323975"/>
          <p14:tracePt t="58347" x="4630738" y="1323975"/>
          <p14:tracePt t="58363" x="4640263" y="1314450"/>
          <p14:tracePt t="58371" x="4649788" y="1306513"/>
          <p14:tracePt t="58379" x="4659313" y="1296988"/>
          <p14:tracePt t="58387" x="4667250" y="1287463"/>
          <p14:tracePt t="58395" x="4667250" y="1277938"/>
          <p14:tracePt t="58403" x="4676775" y="1277938"/>
          <p14:tracePt t="58411" x="4676775" y="1270000"/>
          <p14:tracePt t="58419" x="4686300" y="1250950"/>
          <p14:tracePt t="58427" x="4695825" y="1241425"/>
          <p14:tracePt t="58435" x="4695825" y="1223963"/>
          <p14:tracePt t="58443" x="4703763" y="1214438"/>
          <p14:tracePt t="58451" x="4703763" y="1204913"/>
          <p14:tracePt t="58459" x="4703763" y="1177925"/>
          <p14:tracePt t="58467" x="4686300" y="1150938"/>
          <p14:tracePt t="58475" x="4667250" y="1131888"/>
          <p14:tracePt t="58484" x="4659313" y="1131888"/>
          <p14:tracePt t="58501" x="4659313" y="1123950"/>
          <p14:tracePt t="59749" x="4649788" y="1123950"/>
          <p14:tracePt t="59755" x="4630738" y="1150938"/>
          <p14:tracePt t="59764" x="4613275" y="1160463"/>
          <p14:tracePt t="59772" x="4594225" y="1177925"/>
          <p14:tracePt t="59780" x="4576763" y="1187450"/>
          <p14:tracePt t="59787" x="4540250" y="1196975"/>
          <p14:tracePt t="59795" x="4484688" y="1223963"/>
          <p14:tracePt t="59803" x="4457700" y="1241425"/>
          <p14:tracePt t="59812" x="4421188" y="1260475"/>
          <p14:tracePt t="59821" x="4394200" y="1270000"/>
          <p14:tracePt t="59827" x="4367213" y="1296988"/>
          <p14:tracePt t="59837" x="4292600" y="1333500"/>
          <p14:tracePt t="59843" x="4256088" y="1350963"/>
          <p14:tracePt t="59851" x="4183063" y="1370013"/>
          <p14:tracePt t="59859" x="4129088" y="1397000"/>
          <p14:tracePt t="59869" x="4046538" y="1443038"/>
          <p14:tracePt t="59875" x="3946525" y="1470025"/>
          <p14:tracePt t="59884" x="3863975" y="1506538"/>
          <p14:tracePt t="59901" x="3671888" y="1616075"/>
          <p14:tracePt t="59907" x="3581400" y="1689100"/>
          <p14:tracePt t="59916" x="3516313" y="1744663"/>
          <p14:tracePt t="59923" x="3452813" y="1798638"/>
          <p14:tracePt t="59933" x="3389313" y="1862138"/>
          <p14:tracePt t="59939" x="3333750" y="1908175"/>
          <p14:tracePt t="59949" x="3270250" y="1981200"/>
          <p14:tracePt t="59955" x="3214688" y="2046288"/>
          <p14:tracePt t="59963" x="3160713" y="2109788"/>
          <p14:tracePt t="59971" x="3097213" y="2182813"/>
          <p14:tracePt t="59980" x="3041650" y="2246313"/>
          <p14:tracePt t="59988" x="2959100" y="2309813"/>
          <p14:tracePt t="59995" x="2914650" y="2365375"/>
          <p14:tracePt t="60003" x="2859088" y="2447925"/>
          <p14:tracePt t="60011" x="2786063" y="2511425"/>
          <p14:tracePt t="60021" x="2722563" y="2584450"/>
          <p14:tracePt t="60027" x="2640013" y="2647950"/>
          <p14:tracePt t="60036" x="2503488" y="2740025"/>
          <p14:tracePt t="60043" x="2384425" y="2830513"/>
          <p14:tracePt t="60052" x="2247900" y="2922588"/>
          <p14:tracePt t="60059" x="2092325" y="3032125"/>
          <p14:tracePt t="60067" x="1936750" y="3141663"/>
          <p14:tracePt t="60075" x="1800225" y="3241675"/>
          <p14:tracePt t="60083" x="1662113" y="3351213"/>
          <p14:tracePt t="60091" x="1525588" y="3451225"/>
          <p14:tracePt t="60099" x="1425575" y="3560763"/>
          <p14:tracePt t="60107" x="1306513" y="3662363"/>
          <p14:tracePt t="60116" x="1233488" y="3743325"/>
          <p14:tracePt t="60123" x="1187450" y="3798888"/>
          <p14:tracePt t="60133" x="1133475" y="3862388"/>
          <p14:tracePt t="60140" x="1114425" y="3889375"/>
          <p14:tracePt t="60151" x="1077913" y="3927475"/>
          <p14:tracePt t="60155" x="1058863" y="3954463"/>
          <p14:tracePt t="60166" x="1041400" y="3971925"/>
          <p14:tracePt t="60171" x="1022350" y="4000500"/>
          <p14:tracePt t="60180" x="1014413" y="4017963"/>
          <p14:tracePt t="60187" x="995363" y="4037013"/>
          <p14:tracePt t="60195" x="977900" y="4044950"/>
          <p14:tracePt t="60203" x="949325" y="4064000"/>
          <p14:tracePt t="60211" x="922338" y="4073525"/>
          <p14:tracePt t="60219" x="904875" y="4073525"/>
          <p14:tracePt t="60227" x="895350" y="4073525"/>
          <p14:tracePt t="60251" x="885825" y="4073525"/>
          <p14:tracePt t="60299" x="876300" y="4081463"/>
          <p14:tracePt t="60307" x="849313" y="4090988"/>
          <p14:tracePt t="60315" x="831850" y="4117975"/>
          <p14:tracePt t="60323" x="812800" y="4137025"/>
          <p14:tracePt t="60332" x="795338" y="4173538"/>
          <p14:tracePt t="60339" x="776288" y="4200525"/>
          <p14:tracePt t="60349" x="766763" y="4227513"/>
          <p14:tracePt t="60355" x="758825" y="4246563"/>
          <p14:tracePt t="60365" x="749300" y="4283075"/>
          <p14:tracePt t="60373" x="749300" y="4300538"/>
          <p14:tracePt t="60380" x="739775" y="4300538"/>
          <p14:tracePt t="60419" x="739775" y="4283075"/>
          <p14:tracePt t="60427" x="739775" y="4246563"/>
          <p14:tracePt t="60434" x="758825" y="4183063"/>
          <p14:tracePt t="60443" x="766763" y="4146550"/>
          <p14:tracePt t="60451" x="776288" y="4064000"/>
          <p14:tracePt t="60459" x="776288" y="4008438"/>
          <p14:tracePt t="60468" x="776288" y="3954463"/>
          <p14:tracePt t="60475" x="776288" y="3908425"/>
          <p14:tracePt t="60483" x="776288" y="3871913"/>
          <p14:tracePt t="60491" x="776288" y="3852863"/>
          <p14:tracePt t="60499" x="776288" y="3825875"/>
          <p14:tracePt t="60507" x="776288" y="3808413"/>
          <p14:tracePt t="60516" x="766763" y="3779838"/>
          <p14:tracePt t="60523" x="758825" y="3762375"/>
          <p14:tracePt t="60532" x="739775" y="3735388"/>
          <p14:tracePt t="60539" x="730250" y="3716338"/>
          <p14:tracePt t="60549" x="722313" y="3706813"/>
          <p14:tracePt t="60555" x="703263" y="3698875"/>
          <p14:tracePt t="60566" x="685800" y="3670300"/>
          <p14:tracePt t="60571" x="666750" y="3652838"/>
          <p14:tracePt t="60580" x="639763" y="3616325"/>
          <p14:tracePt t="60588" x="612775" y="3579813"/>
          <p14:tracePt t="60596" x="547688" y="3524250"/>
          <p14:tracePt t="60603" x="511175" y="3497263"/>
          <p14:tracePt t="60611" x="465138" y="3460750"/>
          <p14:tracePt t="60622" x="420688" y="3433763"/>
          <p14:tracePt t="60627" x="374650" y="3414713"/>
          <p14:tracePt t="60635" x="355600" y="3406775"/>
          <p14:tracePt t="60643" x="338138" y="3397250"/>
          <p14:tracePt t="60651" x="328613" y="3387725"/>
          <p14:tracePt t="60659" x="319088" y="3387725"/>
          <p14:tracePt t="60669" x="311150" y="3378200"/>
          <p14:tracePt t="60675" x="301625" y="3370263"/>
          <p14:tracePt t="60692" x="301625" y="3360738"/>
          <p14:tracePt t="60699" x="292100" y="3360738"/>
          <p14:tracePt t="60707" x="282575" y="3360738"/>
          <p14:tracePt t="60716" x="274638" y="3360738"/>
          <p14:tracePt t="60733" x="265113" y="3360738"/>
          <p14:tracePt t="60739" x="255588" y="3370263"/>
          <p14:tracePt t="60750" x="246063" y="3378200"/>
          <p14:tracePt t="60756" x="228600" y="3397250"/>
          <p14:tracePt t="60765" x="219075" y="3424238"/>
          <p14:tracePt t="60772" x="209550" y="3443288"/>
          <p14:tracePt t="60780" x="201613" y="3470275"/>
          <p14:tracePt t="60787" x="192088" y="3487738"/>
          <p14:tracePt t="60796" x="192088" y="3516313"/>
          <p14:tracePt t="60806" x="182563" y="3533775"/>
          <p14:tracePt t="60811" x="182563" y="3560763"/>
          <p14:tracePt t="60819" x="182563" y="3589338"/>
          <p14:tracePt t="60827" x="182563" y="3625850"/>
          <p14:tracePt t="60835" x="182563" y="3652838"/>
          <p14:tracePt t="60844" x="192088" y="3670300"/>
          <p14:tracePt t="60852" x="201613" y="3689350"/>
          <p14:tracePt t="60859" x="209550" y="3706813"/>
          <p14:tracePt t="60868" x="219075" y="3716338"/>
          <p14:tracePt t="60875" x="228600" y="3735388"/>
          <p14:tracePt t="60883" x="246063" y="3743325"/>
          <p14:tracePt t="60902" x="282575" y="3771900"/>
          <p14:tracePt t="60907" x="319088" y="3779838"/>
          <p14:tracePt t="60916" x="338138" y="3789363"/>
          <p14:tracePt t="60923" x="365125" y="3798888"/>
          <p14:tracePt t="60933" x="384175" y="3808413"/>
          <p14:tracePt t="60939" x="411163" y="3816350"/>
          <p14:tracePt t="60950" x="438150" y="3825875"/>
          <p14:tracePt t="60955" x="457200" y="3835400"/>
          <p14:tracePt t="60966" x="474663" y="3844925"/>
          <p14:tracePt t="60980" x="493713" y="3852863"/>
          <p14:tracePt t="60987" x="511175" y="3862388"/>
          <p14:tracePt t="60995" x="530225" y="3871913"/>
          <p14:tracePt t="61003" x="566738" y="3881438"/>
          <p14:tracePt t="61012" x="584200" y="3881438"/>
          <p14:tracePt t="61019" x="612775" y="3889375"/>
          <p14:tracePt t="61028" x="639763" y="3889375"/>
          <p14:tracePt t="61035" x="666750" y="3889375"/>
          <p14:tracePt t="61043" x="703263" y="3889375"/>
          <p14:tracePt t="61051" x="739775" y="3889375"/>
          <p14:tracePt t="61059" x="785813" y="3889375"/>
          <p14:tracePt t="61067" x="812800" y="3889375"/>
          <p14:tracePt t="61075" x="868363" y="3908425"/>
          <p14:tracePt t="61083" x="904875" y="3908425"/>
          <p14:tracePt t="61091" x="949325" y="3908425"/>
          <p14:tracePt t="61099" x="985838" y="3908425"/>
          <p14:tracePt t="61107" x="1031875" y="3917950"/>
          <p14:tracePt t="61117" x="1058863" y="3917950"/>
          <p14:tracePt t="61123" x="1104900" y="3927475"/>
          <p14:tracePt t="61132" x="1141413" y="3927475"/>
          <p14:tracePt t="61139" x="1177925" y="3935413"/>
          <p14:tracePt t="61149" x="1206500" y="3935413"/>
          <p14:tracePt t="61155" x="1243013" y="3935413"/>
          <p14:tracePt t="61167" x="1287463" y="3935413"/>
          <p14:tracePt t="61171" x="1306513" y="3935413"/>
          <p14:tracePt t="61182" x="1343025" y="3935413"/>
          <p14:tracePt t="61188" x="1389063" y="3927475"/>
          <p14:tracePt t="61195" x="1433513" y="3917950"/>
          <p14:tracePt t="61203" x="1470025" y="3898900"/>
          <p14:tracePt t="61211" x="1516063" y="3889375"/>
          <p14:tracePt t="61220" x="1562100" y="3871913"/>
          <p14:tracePt t="61227" x="1617663" y="3871913"/>
          <p14:tracePt t="61235" x="1644650" y="3852863"/>
          <p14:tracePt t="61243" x="1690688" y="3835400"/>
          <p14:tracePt t="61251" x="1717675" y="3825875"/>
          <p14:tracePt t="61259" x="1754188" y="3808413"/>
          <p14:tracePt t="61268" x="1790700" y="3789363"/>
          <p14:tracePt t="61275" x="1808163" y="3771900"/>
          <p14:tracePt t="61283" x="1844675" y="3735388"/>
          <p14:tracePt t="61291" x="1881188" y="3689350"/>
          <p14:tracePt t="61299" x="1909763" y="3652838"/>
          <p14:tracePt t="61307" x="1936750" y="3606800"/>
          <p14:tracePt t="61315" x="1954213" y="3560763"/>
          <p14:tracePt t="61323" x="1982788" y="3524250"/>
          <p14:tracePt t="61332" x="1990725" y="3479800"/>
          <p14:tracePt t="61339" x="2000250" y="3414713"/>
          <p14:tracePt t="61348" x="2009775" y="3378200"/>
          <p14:tracePt t="61355" x="2019300" y="3333750"/>
          <p14:tracePt t="61366" x="2036763" y="3287713"/>
          <p14:tracePt t="61374" x="2036763" y="3251200"/>
          <p14:tracePt t="61381" x="2036763" y="3195638"/>
          <p14:tracePt t="61388" x="2046288" y="3141663"/>
          <p14:tracePt t="61396" x="2046288" y="3095625"/>
          <p14:tracePt t="61403" x="2027238" y="3041650"/>
          <p14:tracePt t="61412" x="2009775" y="2995613"/>
          <p14:tracePt t="61420" x="1982788" y="2949575"/>
          <p14:tracePt t="61427" x="1963738" y="2913063"/>
          <p14:tracePt t="61435" x="1936750" y="2867025"/>
          <p14:tracePt t="61443" x="1900238" y="2820988"/>
          <p14:tracePt t="61452" x="1863725" y="2794000"/>
          <p14:tracePt t="61459" x="1836738" y="2757488"/>
          <p14:tracePt t="61467" x="1817688" y="2740025"/>
          <p14:tracePt t="61475" x="1790700" y="2711450"/>
          <p14:tracePt t="61484" x="1771650" y="2693988"/>
          <p14:tracePt t="61491" x="1754188" y="2674938"/>
          <p14:tracePt t="61500" x="1735138" y="2638425"/>
          <p14:tracePt t="61507" x="1698625" y="2620963"/>
          <p14:tracePt t="61516" x="1671638" y="2601913"/>
          <p14:tracePt t="61524" x="1644650" y="2574925"/>
          <p14:tracePt t="61532" x="1608138" y="2547938"/>
          <p14:tracePt t="61539" x="1562100" y="2528888"/>
          <p14:tracePt t="61549" x="1535113" y="2501900"/>
          <p14:tracePt t="61555" x="1489075" y="2474913"/>
          <p14:tracePt t="61565" x="1462088" y="2447925"/>
          <p14:tracePt t="61571" x="1425575" y="2438400"/>
          <p14:tracePt t="61581" x="1397000" y="2419350"/>
          <p14:tracePt t="61587" x="1343025" y="2392363"/>
          <p14:tracePt t="61596" x="1306513" y="2382838"/>
          <p14:tracePt t="61603" x="1270000" y="2374900"/>
          <p14:tracePt t="61612" x="1223963" y="2365375"/>
          <p14:tracePt t="61623" x="1169988" y="2365375"/>
          <p14:tracePt t="61627" x="1114425" y="2365375"/>
          <p14:tracePt t="61635" x="1058863" y="2365375"/>
          <p14:tracePt t="61643" x="1014413" y="2365375"/>
          <p14:tracePt t="61651" x="977900" y="2365375"/>
          <p14:tracePt t="61659" x="931863" y="2365375"/>
          <p14:tracePt t="61667" x="904875" y="2365375"/>
          <p14:tracePt t="61675" x="876300" y="2365375"/>
          <p14:tracePt t="61685" x="831850" y="2365375"/>
          <p14:tracePt t="61692" x="795338" y="2365375"/>
          <p14:tracePt t="61699" x="749300" y="2374900"/>
          <p14:tracePt t="61707" x="703263" y="2392363"/>
          <p14:tracePt t="61715" x="666750" y="2401888"/>
          <p14:tracePt t="61723" x="603250" y="2411413"/>
          <p14:tracePt t="61732" x="547688" y="2419350"/>
          <p14:tracePt t="61739" x="501650" y="2428875"/>
          <p14:tracePt t="61748" x="447675" y="2447925"/>
          <p14:tracePt t="61755" x="401638" y="2455863"/>
          <p14:tracePt t="61765" x="374650" y="2465388"/>
          <p14:tracePt t="61771" x="328613" y="2484438"/>
          <p14:tracePt t="61781" x="282575" y="2501900"/>
          <p14:tracePt t="61787" x="255588" y="2511425"/>
          <p14:tracePt t="61795" x="209550" y="2528888"/>
          <p14:tracePt t="61803" x="165100" y="2557463"/>
          <p14:tracePt t="61811" x="119063" y="2574925"/>
          <p14:tracePt t="61819" x="73025" y="2593975"/>
          <p14:tracePt t="61827" x="26988" y="2630488"/>
          <p14:tracePt t="61836" x="0" y="2667000"/>
          <p14:tracePt t="62636" x="19050" y="3927475"/>
          <p14:tracePt t="62643" x="26988" y="3935413"/>
          <p14:tracePt t="62652" x="55563" y="3935413"/>
          <p14:tracePt t="62659" x="73025" y="3944938"/>
          <p14:tracePt t="62667" x="92075" y="3944938"/>
          <p14:tracePt t="62675" x="109538" y="3954463"/>
          <p14:tracePt t="62683" x="128588" y="3954463"/>
          <p14:tracePt t="62691" x="136525" y="3954463"/>
          <p14:tracePt t="62700" x="146050" y="3954463"/>
          <p14:tracePt t="62707" x="165100" y="3954463"/>
          <p14:tracePt t="62716" x="173038" y="3954463"/>
          <p14:tracePt t="62723" x="192088" y="3954463"/>
          <p14:tracePt t="62731" x="209550" y="3954463"/>
          <p14:tracePt t="62739" x="219075" y="3954463"/>
          <p14:tracePt t="62748" x="238125" y="3954463"/>
          <p14:tracePt t="62771" x="246063" y="3954463"/>
          <p14:tracePt t="62781" x="255588" y="3954463"/>
          <p14:tracePt t="62788" x="265113" y="3963988"/>
          <p14:tracePt t="62797" x="274638" y="3963988"/>
          <p14:tracePt t="62803" x="292100" y="3963988"/>
          <p14:tracePt t="62811" x="311150" y="3971925"/>
          <p14:tracePt t="62819" x="328613" y="3981450"/>
          <p14:tracePt t="62827" x="355600" y="3981450"/>
          <p14:tracePt t="62835" x="374650" y="3981450"/>
          <p14:tracePt t="62843" x="401638" y="3981450"/>
          <p14:tracePt t="62851" x="420688" y="3981450"/>
          <p14:tracePt t="62859" x="447675" y="3981450"/>
          <p14:tracePt t="62869" x="465138" y="3981450"/>
          <p14:tracePt t="62875" x="493713" y="3981450"/>
          <p14:tracePt t="62883" x="511175" y="3990975"/>
          <p14:tracePt t="62902" x="566738" y="3990975"/>
          <p14:tracePt t="62907" x="576263" y="3990975"/>
          <p14:tracePt t="62916" x="612775" y="3990975"/>
          <p14:tracePt t="62923" x="639763" y="3990975"/>
          <p14:tracePt t="62933" x="666750" y="3990975"/>
          <p14:tracePt t="62939" x="685800" y="3990975"/>
          <p14:tracePt t="62948" x="712788" y="3990975"/>
          <p14:tracePt t="62955" x="739775" y="3990975"/>
          <p14:tracePt t="62964" x="776288" y="3990975"/>
          <p14:tracePt t="62971" x="803275" y="3990975"/>
          <p14:tracePt t="62981" x="831850" y="3990975"/>
          <p14:tracePt t="62987" x="849313" y="3990975"/>
          <p14:tracePt t="62998" x="868363" y="3990975"/>
          <p14:tracePt t="63003" x="876300" y="3990975"/>
          <p14:tracePt t="63012" x="885825" y="3990975"/>
          <p14:tracePt t="63019" x="895350" y="3981450"/>
          <p14:tracePt t="63028" x="904875" y="3981450"/>
          <p14:tracePt t="63035" x="912813" y="3981450"/>
          <p14:tracePt t="63043" x="922338" y="3981450"/>
          <p14:tracePt t="63051" x="931863" y="3981450"/>
          <p14:tracePt t="63059" x="941388" y="3981450"/>
          <p14:tracePt t="63067" x="949325" y="3971925"/>
          <p14:tracePt t="63075" x="958850" y="3971925"/>
          <p14:tracePt t="63083" x="968375" y="3971925"/>
          <p14:tracePt t="63091" x="977900" y="3971925"/>
          <p14:tracePt t="63100" x="995363" y="3971925"/>
          <p14:tracePt t="63107" x="1004888" y="3971925"/>
          <p14:tracePt t="63115" x="1014413" y="3971925"/>
          <p14:tracePt t="63123" x="1022350" y="3963988"/>
          <p14:tracePt t="63139" x="1031875" y="3963988"/>
          <p14:tracePt t="63149" x="1041400" y="3954463"/>
          <p14:tracePt t="63155" x="1058863" y="3954463"/>
          <p14:tracePt t="63165" x="1068388" y="3944938"/>
          <p14:tracePt t="63171" x="1087438" y="3944938"/>
          <p14:tracePt t="63183" x="1096963" y="3935413"/>
          <p14:tracePt t="63187" x="1104900" y="3935413"/>
          <p14:tracePt t="63198" x="1114425" y="3927475"/>
          <p14:tracePt t="63203" x="1123950" y="3927475"/>
          <p14:tracePt t="63212" x="1133475" y="3927475"/>
          <p14:tracePt t="63219" x="1141413" y="3927475"/>
          <p14:tracePt t="63227" x="1150938" y="3927475"/>
          <p14:tracePt t="63235" x="1150938" y="3917950"/>
          <p14:tracePt t="63275" x="1160463" y="3917950"/>
          <p14:tracePt t="63291" x="1169988" y="3917950"/>
          <p14:tracePt t="63299" x="1177925" y="3917950"/>
          <p14:tracePt t="63308" x="1187450" y="3917950"/>
          <p14:tracePt t="63315" x="1196975" y="3917950"/>
          <p14:tracePt t="63323" x="1206500" y="3917950"/>
          <p14:tracePt t="63339" x="1206500" y="3908425"/>
          <p14:tracePt t="63347" x="1214438" y="3908425"/>
          <p14:tracePt t="63355" x="1223963" y="3908425"/>
          <p14:tracePt t="63364" x="1233488" y="3908425"/>
          <p14:tracePt t="63371" x="1243013" y="3908425"/>
          <p14:tracePt t="63381" x="1260475" y="3898900"/>
          <p14:tracePt t="63387" x="1270000" y="3898900"/>
          <p14:tracePt t="63397" x="1279525" y="3889375"/>
          <p14:tracePt t="63403" x="1296988" y="3889375"/>
          <p14:tracePt t="63412" x="1306513" y="3881438"/>
          <p14:tracePt t="63419" x="1323975" y="3881438"/>
          <p14:tracePt t="63427" x="1333500" y="3871913"/>
          <p14:tracePt t="63437" x="1352550" y="3862388"/>
          <p14:tracePt t="63443" x="1360488" y="3852863"/>
          <p14:tracePt t="63459" x="1370013" y="3844925"/>
          <p14:tracePt t="63468" x="1379538" y="3844925"/>
          <p14:tracePt t="63475" x="1397000" y="3835400"/>
          <p14:tracePt t="63483" x="1406525" y="3825875"/>
          <p14:tracePt t="63491" x="1425575" y="3816350"/>
          <p14:tracePt t="63500" x="1433513" y="3816350"/>
          <p14:tracePt t="63508" x="1443038" y="3808413"/>
          <p14:tracePt t="63524" x="1452563" y="3808413"/>
          <p14:tracePt t="63539" x="1462088" y="3808413"/>
          <p14:tracePt t="63555" x="1470025" y="3808413"/>
          <p14:tracePt t="63571" x="1479550" y="3798888"/>
          <p14:tracePt t="63587" x="1489075" y="3789363"/>
          <p14:tracePt t="63612" x="1498600" y="3779838"/>
          <p14:tracePt t="63628" x="1506538" y="3771900"/>
          <p14:tracePt t="63643" x="1506538" y="3762375"/>
          <p14:tracePt t="63651" x="1516063" y="3762375"/>
          <p14:tracePt t="63667" x="1516063" y="3752850"/>
          <p14:tracePt t="64412" x="1516063" y="3743325"/>
          <p14:tracePt t="64419" x="1498600" y="3743325"/>
          <p14:tracePt t="64427" x="1498600" y="3735388"/>
          <p14:tracePt t="64435" x="1489075" y="3735388"/>
          <p14:tracePt t="64443" x="1479550" y="3735388"/>
          <p14:tracePt t="65899" x="1470025" y="3725863"/>
          <p14:tracePt t="65907" x="1416050" y="3662363"/>
          <p14:tracePt t="65915" x="1397000" y="3625850"/>
          <p14:tracePt t="65923" x="1379538" y="3606800"/>
          <p14:tracePt t="65933" x="1370013" y="3589338"/>
          <p14:tracePt t="65939" x="1352550" y="3560763"/>
          <p14:tracePt t="65947" x="1333500" y="3543300"/>
          <p14:tracePt t="65955" x="1316038" y="3516313"/>
          <p14:tracePt t="65964" x="1306513" y="3487738"/>
          <p14:tracePt t="65971" x="1306513" y="3479800"/>
          <p14:tracePt t="65987" x="1306513" y="3470275"/>
          <p14:tracePt t="66115" x="1296988" y="3460750"/>
          <p14:tracePt t="66132" x="1296988" y="3451225"/>
          <p14:tracePt t="66171" x="1296988" y="3443288"/>
          <p14:tracePt t="66181" x="1296988" y="3433763"/>
          <p14:tracePt t="66187" x="1316038" y="3433763"/>
          <p14:tracePt t="66196" x="1343025" y="3424238"/>
          <p14:tracePt t="66203" x="1360488" y="3424238"/>
          <p14:tracePt t="66213" x="1379538" y="3424238"/>
          <p14:tracePt t="66219" x="1406525" y="3414713"/>
          <p14:tracePt t="66229" x="1443038" y="3414713"/>
          <p14:tracePt t="66235" x="1452563" y="3414713"/>
          <p14:tracePt t="66244" x="1489075" y="3414713"/>
          <p14:tracePt t="66260" x="1498600" y="3414713"/>
          <p14:tracePt t="67347" x="1462088" y="3414713"/>
          <p14:tracePt t="67355" x="1452563" y="3414713"/>
          <p14:tracePt t="67363" x="1360488" y="3387725"/>
          <p14:tracePt t="67371" x="1279525" y="3351213"/>
          <p14:tracePt t="67379" x="1206500" y="3324225"/>
          <p14:tracePt t="67387" x="1087438" y="3297238"/>
          <p14:tracePt t="67396" x="1068388" y="3297238"/>
          <p14:tracePt t="67403" x="1058863" y="3297238"/>
          <p14:tracePt t="67412" x="985838" y="3287713"/>
          <p14:tracePt t="67419" x="941388" y="3260725"/>
          <p14:tracePt t="67428" x="868363" y="3260725"/>
          <p14:tracePt t="67435" x="776288" y="3251200"/>
          <p14:tracePt t="67445" x="703263" y="3251200"/>
          <p14:tracePt t="67451" x="657225" y="3251200"/>
          <p14:tracePt t="67461" x="620713" y="3251200"/>
          <p14:tracePt t="67467" x="593725" y="3251200"/>
          <p14:tracePt t="67475" x="557213" y="3251200"/>
          <p14:tracePt t="67483" x="539750" y="3260725"/>
          <p14:tracePt t="67492" x="520700" y="3268663"/>
          <p14:tracePt t="67499" x="501650" y="3287713"/>
          <p14:tracePt t="67508" x="484188" y="3297238"/>
          <p14:tracePt t="67515" x="457200" y="3314700"/>
          <p14:tracePt t="67523" x="420688" y="3333750"/>
          <p14:tracePt t="67533" x="401638" y="3360738"/>
          <p14:tracePt t="67539" x="384175" y="3397250"/>
          <p14:tracePt t="67549" x="347663" y="3451225"/>
          <p14:tracePt t="67556" x="328613" y="3479800"/>
          <p14:tracePt t="67563" x="301625" y="3506788"/>
          <p14:tracePt t="67571" x="282575" y="3543300"/>
          <p14:tracePt t="67579" x="265113" y="3560763"/>
          <p14:tracePt t="67587" x="255588" y="3597275"/>
          <p14:tracePt t="67596" x="219075" y="3652838"/>
          <p14:tracePt t="67603" x="192088" y="3698875"/>
          <p14:tracePt t="67613" x="173038" y="3725863"/>
          <p14:tracePt t="67620" x="146050" y="3771900"/>
          <p14:tracePt t="67629" x="92075" y="3835400"/>
          <p14:tracePt t="67635" x="55563" y="3881438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AB2C4A1C-BAD0-4085-8423-43885000CF7E}"/>
                  </a:ext>
                </a:extLst>
              </p:cNvPr>
              <p:cNvSpPr txBox="1"/>
              <p:nvPr/>
            </p:nvSpPr>
            <p:spPr>
              <a:xfrm>
                <a:off x="3796974" y="1277773"/>
                <a:ext cx="1813830" cy="2268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𝜕</m:t>
                      </m:r>
                      <m:sSub>
                        <m:sSubPr>
                          <m:ctrlPr>
                            <a:rPr lang="en-US" sz="135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35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35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</m:sub>
                      </m:sSub>
                      <m:r>
                        <a:rPr lang="en-US" sz="135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a:rPr lang="en-US" sz="135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𝜕</m:t>
                      </m:r>
                      <m:sSub>
                        <m:sSubPr>
                          <m:ctrlPr>
                            <a:rPr lang="en-US" sz="135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35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35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y</m:t>
                          </m:r>
                        </m:sub>
                      </m:sSub>
                      <m:r>
                        <a:rPr lang="en-US" sz="135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a:rPr lang="en-US" sz="135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𝜕</m:t>
                      </m:r>
                      <m:sSub>
                        <m:sSubPr>
                          <m:ctrlPr>
                            <a:rPr lang="en-US" sz="135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35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35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z</m:t>
                          </m:r>
                        </m:sub>
                      </m:sSub>
                      <m:r>
                        <a:rPr lang="en-US" sz="135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35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35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J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35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</m:sub>
                      </m:sSub>
                      <m:r>
                        <a:rPr lang="en-US" sz="135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sz="135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35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J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35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y</m:t>
                          </m:r>
                        </m:sub>
                      </m:sSub>
                      <m:r>
                        <a:rPr lang="en-US" sz="135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sz="135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35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J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35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z</m:t>
                          </m:r>
                        </m:sub>
                      </m:sSub>
                    </m:oMath>
                  </m:oMathPara>
                </a14:m>
                <a:endParaRPr lang="en-US" sz="135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AB2C4A1C-BAD0-4085-8423-43885000CF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6974" y="1277773"/>
                <a:ext cx="1813830" cy="226857"/>
              </a:xfrm>
              <a:prstGeom prst="rect">
                <a:avLst/>
              </a:prstGeom>
              <a:blipFill>
                <a:blip r:embed="rId4"/>
                <a:stretch>
                  <a:fillRect l="-2020" b="-189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CE9422BF-8A4D-47EB-ADF2-FBF9DD72222A}"/>
                  </a:ext>
                </a:extLst>
              </p:cNvPr>
              <p:cNvSpPr txBox="1"/>
              <p:nvPr/>
            </p:nvSpPr>
            <p:spPr>
              <a:xfrm>
                <a:off x="3796974" y="2087897"/>
                <a:ext cx="1452770" cy="4227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135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sz="135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135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35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sub>
                            <m:sup>
                              <m:r>
                                <a:rPr lang="en-US" sz="135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135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135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135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35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</m:sub>
                            <m:sup>
                              <m:r>
                                <a:rPr lang="en-US" sz="135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135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135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135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35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</m:sub>
                            <m:sup>
                              <m:r>
                                <a:rPr lang="en-US" sz="135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  <m:r>
                        <a:rPr lang="en-US" sz="135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135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35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J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35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  <m:r>
                            <a:rPr lang="en-US" sz="135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,0</m:t>
                          </m:r>
                        </m:sub>
                      </m:sSub>
                    </m:oMath>
                  </m:oMathPara>
                </a14:m>
                <a:endParaRPr lang="en-US" sz="135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CE9422BF-8A4D-47EB-ADF2-FBF9DD7222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6974" y="2087897"/>
                <a:ext cx="1452770" cy="422744"/>
              </a:xfrm>
              <a:prstGeom prst="rect">
                <a:avLst/>
              </a:prstGeom>
              <a:blipFill>
                <a:blip r:embed="rId5"/>
                <a:stretch>
                  <a:fillRect r="-8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0E28BBB3-DF25-4D3C-9B46-D859ECC7C675}"/>
                  </a:ext>
                </a:extLst>
              </p:cNvPr>
              <p:cNvSpPr txBox="1"/>
              <p:nvPr/>
            </p:nvSpPr>
            <p:spPr>
              <a:xfrm>
                <a:off x="2301017" y="3240038"/>
                <a:ext cx="4546116" cy="4667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35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135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J</m:t>
                          </m:r>
                        </m:e>
                      </m:acc>
                      <m:r>
                        <a:rPr lang="en-US" sz="135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35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35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35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35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135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135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</m:d>
                        </m:den>
                      </m:f>
                      <m:d>
                        <m:dPr>
                          <m:ctrlPr>
                            <a:rPr lang="en-US" sz="135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35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35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35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E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35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sub>
                              </m:sSub>
                            </m:e>
                          </m:d>
                          <m:r>
                            <m:rPr>
                              <m:sty m:val="p"/>
                            </m:rPr>
                            <a:rPr lang="en-US" sz="135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tanh</m:t>
                          </m:r>
                          <m:d>
                            <m:dPr>
                              <m:ctrlPr>
                                <a:rPr lang="en-US" sz="135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35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350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35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E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135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x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350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35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E</m:t>
                                      </m:r>
                                    </m:e>
                                    <m:sub>
                                      <m:r>
                                        <a:rPr lang="en-US" sz="135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acc>
                            <m:accPr>
                              <m:chr m:val="̂"/>
                              <m:ctrlPr>
                                <a:rPr lang="en-US" sz="135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135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e>
                          </m:acc>
                          <m:r>
                            <a:rPr lang="en-US" sz="135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135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35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35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E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35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y</m:t>
                                  </m:r>
                                </m:sub>
                              </m:sSub>
                            </m:e>
                          </m:d>
                          <m:r>
                            <m:rPr>
                              <m:sty m:val="p"/>
                            </m:rPr>
                            <a:rPr lang="en-US" sz="135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tanh</m:t>
                          </m:r>
                          <m:d>
                            <m:dPr>
                              <m:ctrlPr>
                                <a:rPr lang="en-US" sz="135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35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350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35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E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135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y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350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35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E</m:t>
                                      </m:r>
                                    </m:e>
                                    <m:sub>
                                      <m:r>
                                        <a:rPr lang="en-US" sz="135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acc>
                            <m:accPr>
                              <m:chr m:val="̂"/>
                              <m:ctrlPr>
                                <a:rPr lang="en-US" sz="135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135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</m:e>
                          </m:acc>
                          <m:r>
                            <a:rPr lang="en-US" sz="135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135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35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35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E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35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z</m:t>
                                  </m:r>
                                </m:sub>
                              </m:sSub>
                            </m:e>
                          </m:d>
                          <m:r>
                            <m:rPr>
                              <m:sty m:val="p"/>
                            </m:rPr>
                            <a:rPr lang="en-US" sz="135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tanh</m:t>
                          </m:r>
                          <m:d>
                            <m:dPr>
                              <m:ctrlPr>
                                <a:rPr lang="en-US" sz="135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35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350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35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E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135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z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350" i="1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35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E</m:t>
                                      </m:r>
                                    </m:e>
                                    <m:sub>
                                      <m:r>
                                        <a:rPr lang="en-US" sz="135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acc>
                            <m:accPr>
                              <m:chr m:val="̂"/>
                              <m:ctrlPr>
                                <a:rPr lang="en-US" sz="135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135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135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0E28BBB3-DF25-4D3C-9B46-D859ECC7C6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017" y="3240038"/>
                <a:ext cx="4546116" cy="466794"/>
              </a:xfrm>
              <a:prstGeom prst="rect">
                <a:avLst/>
              </a:prstGeom>
              <a:blipFill>
                <a:blip r:embed="rId6"/>
                <a:stretch>
                  <a:fillRect l="-938" r="-2681" b="-5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68BA58A-3E2F-48D7-8116-DDA688972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68C5-3418-4E1F-A178-858EEA18CAD6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t>4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6FB3238-EE66-4CD2-A3CF-4E049AD52C9D}"/>
              </a:ext>
            </a:extLst>
          </p:cNvPr>
          <p:cNvSpPr txBox="1"/>
          <p:nvPr/>
        </p:nvSpPr>
        <p:spPr>
          <a:xfrm>
            <a:off x="232518" y="916696"/>
            <a:ext cx="346774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A-V Formulation (from 2D to 3D model) [7] 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D2022E8-4D53-4027-B3A0-EF27EC8D0524}"/>
              </a:ext>
            </a:extLst>
          </p:cNvPr>
          <p:cNvSpPr txBox="1"/>
          <p:nvPr/>
        </p:nvSpPr>
        <p:spPr>
          <a:xfrm>
            <a:off x="6366141" y="1055730"/>
            <a:ext cx="2241020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50" dirty="0"/>
              <a:t>secures the collinearity between the current density and the local electric field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8034D4A7-5BE1-4067-BAD5-2F15B70FE9DB}"/>
              </a:ext>
            </a:extLst>
          </p:cNvPr>
          <p:cNvSpPr txBox="1"/>
          <p:nvPr/>
        </p:nvSpPr>
        <p:spPr>
          <a:xfrm>
            <a:off x="6363783" y="2160668"/>
            <a:ext cx="1239286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50" dirty="0"/>
              <a:t>for isotropic J</a:t>
            </a:r>
            <a:r>
              <a:rPr lang="en-US" sz="1350" baseline="-25000" dirty="0"/>
              <a:t>c</a:t>
            </a:r>
          </a:p>
        </p:txBody>
      </p: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62307D5D-58D1-4250-ABDB-808DC328290E}"/>
              </a:ext>
            </a:extLst>
          </p:cNvPr>
          <p:cNvCxnSpPr>
            <a:endCxn id="2" idx="1"/>
          </p:cNvCxnSpPr>
          <p:nvPr/>
        </p:nvCxnSpPr>
        <p:spPr>
          <a:xfrm flipV="1">
            <a:off x="2944468" y="1391202"/>
            <a:ext cx="852506" cy="4834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7AADF0D3-0971-40FC-A02B-CA74AA5847F1}"/>
              </a:ext>
            </a:extLst>
          </p:cNvPr>
          <p:cNvCxnSpPr/>
          <p:nvPr/>
        </p:nvCxnSpPr>
        <p:spPr>
          <a:xfrm>
            <a:off x="2944468" y="1874619"/>
            <a:ext cx="790160" cy="5203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E19D93F9-45C8-4E52-99F5-6D3B1DAFCD08}"/>
              </a:ext>
            </a:extLst>
          </p:cNvPr>
          <p:cNvCxnSpPr/>
          <p:nvPr/>
        </p:nvCxnSpPr>
        <p:spPr>
          <a:xfrm>
            <a:off x="5735133" y="1389870"/>
            <a:ext cx="5339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40D22785-F0F9-4DA0-A94F-EA859BBDDC93}"/>
              </a:ext>
            </a:extLst>
          </p:cNvPr>
          <p:cNvCxnSpPr/>
          <p:nvPr/>
        </p:nvCxnSpPr>
        <p:spPr>
          <a:xfrm>
            <a:off x="5389495" y="2299277"/>
            <a:ext cx="9168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ccia in giù 23">
            <a:extLst>
              <a:ext uri="{FF2B5EF4-FFF2-40B4-BE49-F238E27FC236}">
                <a16:creationId xmlns:a16="http://schemas.microsoft.com/office/drawing/2014/main" id="{DDC8C893-B3BF-4448-8F12-71127C221243}"/>
              </a:ext>
            </a:extLst>
          </p:cNvPr>
          <p:cNvSpPr/>
          <p:nvPr/>
        </p:nvSpPr>
        <p:spPr>
          <a:xfrm>
            <a:off x="4408005" y="2687176"/>
            <a:ext cx="327992" cy="422761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CF38E6C6-5EFA-4F1E-BC2B-BDA5BD331A08}"/>
              </a:ext>
            </a:extLst>
          </p:cNvPr>
          <p:cNvSpPr/>
          <p:nvPr/>
        </p:nvSpPr>
        <p:spPr>
          <a:xfrm>
            <a:off x="2482300" y="3171332"/>
            <a:ext cx="491987" cy="429473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A0D99B5-8B37-46A5-B32D-8E9A9B99A333}"/>
              </a:ext>
            </a:extLst>
          </p:cNvPr>
          <p:cNvSpPr txBox="1"/>
          <p:nvPr/>
        </p:nvSpPr>
        <p:spPr>
          <a:xfrm>
            <a:off x="119455" y="4070493"/>
            <a:ext cx="705144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Considering its dependence on magnetic field can reasonably describe the real behavior of the current in the whole investigated field range. 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889748A5-8CF9-4649-A0AF-C5011E458F3A}"/>
              </a:ext>
            </a:extLst>
          </p:cNvPr>
          <p:cNvSpPr txBox="1"/>
          <p:nvPr/>
        </p:nvSpPr>
        <p:spPr>
          <a:xfrm>
            <a:off x="1743074" y="4742761"/>
            <a:ext cx="457324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50" dirty="0"/>
              <a:t>The J</a:t>
            </a:r>
            <a:r>
              <a:rPr lang="en-US" sz="1350" baseline="-25000" dirty="0"/>
              <a:t>c</a:t>
            </a:r>
            <a:r>
              <a:rPr lang="en-US" sz="1350" dirty="0"/>
              <a:t> curves (obtained from magnetic induction cycles measured at different temperatures) were fitted by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F30D1369-9BBE-491C-9590-60F75B83D351}"/>
                  </a:ext>
                </a:extLst>
              </p:cNvPr>
              <p:cNvSpPr txBox="1"/>
              <p:nvPr/>
            </p:nvSpPr>
            <p:spPr>
              <a:xfrm>
                <a:off x="6363781" y="4688706"/>
                <a:ext cx="2004844" cy="5388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135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it-IT" sz="1350" b="0" i="1" smtClean="0">
                              <a:latin typeface="Cambria Math" panose="02040503050406030204" pitchFamily="18" charset="0"/>
                            </a:rPr>
                            <m:t>,0</m:t>
                          </m:r>
                        </m:sub>
                      </m:sSub>
                      <m:r>
                        <a:rPr lang="it-IT" sz="1350" b="0" i="1" smtClean="0">
                          <a:latin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35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3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350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135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350" i="1">
                                              <a:latin typeface="Cambria Math" panose="02040503050406030204" pitchFamily="18" charset="0"/>
                                            </a:rPr>
                                            <m:t>𝐵</m:t>
                                          </m:r>
                                        </m:e>
                                        <m:sub>
                                          <m:r>
                                            <a:rPr lang="en-US" sz="1350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13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sup>
                          </m:sSup>
                        </m:e>
                      </m:d>
                      <m:r>
                        <a:rPr lang="en-US" sz="135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F30D1369-9BBE-491C-9590-60F75B83D3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3781" y="4688706"/>
                <a:ext cx="2004844" cy="5388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Freccia circolare in giù 34">
            <a:extLst>
              <a:ext uri="{FF2B5EF4-FFF2-40B4-BE49-F238E27FC236}">
                <a16:creationId xmlns:a16="http://schemas.microsoft.com/office/drawing/2014/main" id="{5874E06F-004C-4C47-A296-92FD79EEC221}"/>
              </a:ext>
            </a:extLst>
          </p:cNvPr>
          <p:cNvSpPr/>
          <p:nvPr/>
        </p:nvSpPr>
        <p:spPr>
          <a:xfrm rot="20158730">
            <a:off x="463070" y="3209055"/>
            <a:ext cx="2169933" cy="394846"/>
          </a:xfrm>
          <a:prstGeom prst="curvedDownArrow">
            <a:avLst>
              <a:gd name="adj1" fmla="val 8109"/>
              <a:gd name="adj2" fmla="val 50182"/>
              <a:gd name="adj3" fmla="val 17254"/>
            </a:avLst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>
              <a:rot lat="0" lon="107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cxnSp>
        <p:nvCxnSpPr>
          <p:cNvPr id="37" name="Connettore 2 36">
            <a:extLst>
              <a:ext uri="{FF2B5EF4-FFF2-40B4-BE49-F238E27FC236}">
                <a16:creationId xmlns:a16="http://schemas.microsoft.com/office/drawing/2014/main" id="{A49C136C-D174-49DA-B449-10F615BF2697}"/>
              </a:ext>
            </a:extLst>
          </p:cNvPr>
          <p:cNvCxnSpPr>
            <a:stCxn id="10" idx="2"/>
          </p:cNvCxnSpPr>
          <p:nvPr/>
        </p:nvCxnSpPr>
        <p:spPr>
          <a:xfrm>
            <a:off x="3645178" y="4578324"/>
            <a:ext cx="0" cy="1644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CA4E6E92-DA5E-4D80-AA40-57EBE30838AC}"/>
              </a:ext>
            </a:extLst>
          </p:cNvPr>
          <p:cNvSpPr txBox="1"/>
          <p:nvPr/>
        </p:nvSpPr>
        <p:spPr>
          <a:xfrm>
            <a:off x="0" y="5395394"/>
            <a:ext cx="4994412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[7] Solovyov M. and Gomory F., </a:t>
            </a:r>
            <a:r>
              <a:rPr lang="en-US" sz="1050" i="1" dirty="0">
                <a:latin typeface="+mj-lt"/>
              </a:rPr>
              <a:t>Supercond. Sci. Technol. 32 (2019) 115001</a:t>
            </a:r>
          </a:p>
          <a:p>
            <a:r>
              <a:rPr lang="it-IT" sz="1050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[8] </a:t>
            </a:r>
            <a:r>
              <a:rPr lang="it-IT" sz="1050" i="1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Fujishiro</a:t>
            </a:r>
            <a:r>
              <a:rPr lang="it-IT" sz="1050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H, </a:t>
            </a:r>
            <a:r>
              <a:rPr lang="it-IT" sz="1050" i="1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Naito</a:t>
            </a:r>
            <a:r>
              <a:rPr lang="it-IT" sz="1050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T and Yoshida T 2014 </a:t>
            </a:r>
            <a:r>
              <a:rPr lang="it-IT" sz="1050" i="1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Supercond</a:t>
            </a:r>
            <a:r>
              <a:rPr lang="it-IT" sz="1050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. </a:t>
            </a:r>
            <a:r>
              <a:rPr lang="it-IT" sz="1050" i="1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Sci.Technol</a:t>
            </a:r>
            <a:r>
              <a:rPr lang="it-IT" sz="1050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. </a:t>
            </a:r>
            <a:r>
              <a:rPr lang="it-IT" sz="1050" b="1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27 </a:t>
            </a:r>
            <a:r>
              <a:rPr lang="it-IT" sz="1050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065019</a:t>
            </a:r>
          </a:p>
          <a:p>
            <a:r>
              <a:rPr lang="it-IT" sz="1050" i="1" dirty="0">
                <a:latin typeface="+mj-lt"/>
                <a:ea typeface="Calibri" panose="020F0502020204030204" pitchFamily="34" charset="0"/>
              </a:rPr>
              <a:t>[9] </a:t>
            </a:r>
            <a:r>
              <a:rPr lang="it-IT" sz="1050" i="1" dirty="0">
                <a:ea typeface="Calibri" panose="020F0502020204030204" pitchFamily="34" charset="0"/>
              </a:rPr>
              <a:t>L. </a:t>
            </a:r>
            <a:r>
              <a:rPr lang="it-IT" sz="1050" i="1" dirty="0" err="1">
                <a:ea typeface="Calibri" panose="020F0502020204030204" pitchFamily="34" charset="0"/>
              </a:rPr>
              <a:t>Gozzelino</a:t>
            </a:r>
            <a:r>
              <a:rPr lang="it-IT" sz="1050" i="1" dirty="0">
                <a:ea typeface="Calibri" panose="020F0502020204030204" pitchFamily="34" charset="0"/>
              </a:rPr>
              <a:t> et al., </a:t>
            </a:r>
            <a:r>
              <a:rPr lang="it-IT" sz="1050" i="1" dirty="0" err="1">
                <a:ea typeface="Calibri" panose="020F0502020204030204" pitchFamily="34" charset="0"/>
              </a:rPr>
              <a:t>Supercond</a:t>
            </a:r>
            <a:r>
              <a:rPr lang="it-IT" sz="1050" i="1" dirty="0">
                <a:ea typeface="Calibri" panose="020F0502020204030204" pitchFamily="34" charset="0"/>
              </a:rPr>
              <a:t>. Sci. </a:t>
            </a:r>
            <a:r>
              <a:rPr lang="it-IT" sz="1050" i="1" dirty="0" err="1">
                <a:ea typeface="Calibri" panose="020F0502020204030204" pitchFamily="34" charset="0"/>
              </a:rPr>
              <a:t>Technol</a:t>
            </a:r>
            <a:r>
              <a:rPr lang="it-IT" sz="1050" i="1" dirty="0">
                <a:ea typeface="Calibri" panose="020F0502020204030204" pitchFamily="34" charset="0"/>
              </a:rPr>
              <a:t>., 32, 034004 (2019)</a:t>
            </a:r>
            <a:r>
              <a:rPr lang="it-IT" sz="1050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endParaRPr lang="en-US" sz="1050" i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BC42AB35-AE2A-4326-9902-E7314185DCD4}"/>
              </a:ext>
            </a:extLst>
          </p:cNvPr>
          <p:cNvSpPr txBox="1"/>
          <p:nvPr/>
        </p:nvSpPr>
        <p:spPr>
          <a:xfrm>
            <a:off x="-6654" y="1517699"/>
            <a:ext cx="3048291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5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Solovyov et al. [7] validated the previous 2D model for 3D geometries providing two considerations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A736F66-9EC9-4C51-921A-876BD28DA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M. Fracasso</a:t>
            </a:r>
            <a:endParaRPr lang="en-GB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DF6D166-E943-4E4B-BAF6-6818A4037757}"/>
              </a:ext>
            </a:extLst>
          </p:cNvPr>
          <p:cNvSpPr txBox="1"/>
          <p:nvPr/>
        </p:nvSpPr>
        <p:spPr>
          <a:xfrm>
            <a:off x="1781590" y="88958"/>
            <a:ext cx="5580820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400" b="1" dirty="0" err="1"/>
              <a:t>Modelling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167877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007"/>
    </mc:Choice>
    <mc:Fallback xmlns="">
      <p:transition spd="slow" advTm="32007"/>
    </mc:Fallback>
  </mc:AlternateContent>
  <p:extLst>
    <p:ext uri="{3A86A75C-4F4B-4683-9AE1-C65F6400EC91}">
      <p14:laserTraceLst xmlns:p14="http://schemas.microsoft.com/office/powerpoint/2010/main">
        <p14:tracePtLst>
          <p14:tracePt t="10775" x="201613" y="611188"/>
          <p14:tracePt t="10783" x="365125" y="593725"/>
          <p14:tracePt t="10790" x="530225" y="584200"/>
          <p14:tracePt t="10798" x="676275" y="584200"/>
          <p14:tracePt t="10806" x="839788" y="584200"/>
          <p14:tracePt t="10814" x="985838" y="584200"/>
          <p14:tracePt t="10822" x="1114425" y="584200"/>
          <p14:tracePt t="10831" x="1260475" y="584200"/>
          <p14:tracePt t="10838" x="1370013" y="584200"/>
          <p14:tracePt t="10847" x="1479550" y="603250"/>
          <p14:tracePt t="10854" x="1617663" y="630238"/>
          <p14:tracePt t="10863" x="1744663" y="676275"/>
          <p14:tracePt t="10870" x="1844675" y="703263"/>
          <p14:tracePt t="10879" x="1936750" y="730250"/>
          <p14:tracePt t="10886" x="2019300" y="739775"/>
          <p14:tracePt t="10895" x="2073275" y="766763"/>
          <p14:tracePt t="10902" x="2136775" y="776288"/>
          <p14:tracePt t="10913" x="2182813" y="785813"/>
          <p14:tracePt t="10918" x="2201863" y="793750"/>
          <p14:tracePt t="10927" x="2228850" y="803275"/>
          <p14:tracePt t="10935" x="2238375" y="803275"/>
          <p14:tracePt t="10963" x="2247900" y="812800"/>
          <p14:tracePt t="10967" x="2247900" y="822325"/>
          <p14:tracePt t="10974" x="2284413" y="866775"/>
          <p14:tracePt t="10982" x="2301875" y="903288"/>
          <p14:tracePt t="10990" x="2328863" y="968375"/>
          <p14:tracePt t="11005" x="2384425" y="1050925"/>
          <p14:tracePt t="11006" x="2438400" y="1131888"/>
          <p14:tracePt t="11015" x="2493963" y="1196975"/>
          <p14:tracePt t="11022" x="2540000" y="1270000"/>
          <p14:tracePt t="11033" x="2613025" y="1333500"/>
          <p14:tracePt t="11038" x="2676525" y="1370013"/>
          <p14:tracePt t="11046" x="2759075" y="1416050"/>
          <p14:tracePt t="11054" x="2849563" y="1443038"/>
          <p14:tracePt t="11064" x="2951163" y="1470025"/>
          <p14:tracePt t="11070" x="3041650" y="1497013"/>
          <p14:tracePt t="11078" x="3141663" y="1506538"/>
          <p14:tracePt t="11086" x="3233738" y="1525588"/>
          <p14:tracePt t="11095" x="3306763" y="1525588"/>
          <p14:tracePt t="11102" x="3398838" y="1533525"/>
          <p14:tracePt t="11112" x="3443288" y="1533525"/>
          <p14:tracePt t="11118" x="3479800" y="1533525"/>
          <p14:tracePt t="11129" x="3498850" y="1533525"/>
          <p14:tracePt t="11134" x="3535363" y="1533525"/>
          <p14:tracePt t="11142" x="3562350" y="1525588"/>
          <p14:tracePt t="11150" x="3581400" y="1525588"/>
          <p14:tracePt t="11158" x="3598863" y="1516063"/>
          <p14:tracePt t="11166" x="3608388" y="1506538"/>
          <p14:tracePt t="11174" x="3617913" y="1497013"/>
          <p14:tracePt t="11182" x="3617913" y="1489075"/>
          <p14:tracePt t="11214" x="3617913" y="1479550"/>
          <p14:tracePt t="11310" x="3608388" y="1489075"/>
          <p14:tracePt t="11318" x="3589338" y="1525588"/>
          <p14:tracePt t="11328" x="3571875" y="1552575"/>
          <p14:tracePt t="11334" x="3562350" y="1579563"/>
          <p14:tracePt t="11343" x="3552825" y="1625600"/>
          <p14:tracePt t="11350" x="3552825" y="1643063"/>
          <p14:tracePt t="11358" x="3544888" y="1679575"/>
          <p14:tracePt t="11366" x="3544888" y="1716088"/>
          <p14:tracePt t="11376" x="3535363" y="1744663"/>
          <p14:tracePt t="11382" x="3535363" y="1771650"/>
          <p14:tracePt t="11390" x="3535363" y="1789113"/>
          <p14:tracePt t="11398" x="3535363" y="1808163"/>
          <p14:tracePt t="11406" x="3535363" y="1835150"/>
          <p14:tracePt t="11414" x="3535363" y="1854200"/>
          <p14:tracePt t="11422" x="3535363" y="1871663"/>
          <p14:tracePt t="11430" x="3535363" y="1898650"/>
          <p14:tracePt t="11438" x="3535363" y="1917700"/>
          <p14:tracePt t="11446" x="3535363" y="1935163"/>
          <p14:tracePt t="11454" x="3535363" y="1954213"/>
          <p14:tracePt t="11463" x="3535363" y="1981200"/>
          <p14:tracePt t="11470" x="3535363" y="2009775"/>
          <p14:tracePt t="11480" x="3535363" y="2046288"/>
          <p14:tracePt t="11486" x="3535363" y="2082800"/>
          <p14:tracePt t="11495" x="3535363" y="2127250"/>
          <p14:tracePt t="11502" x="3535363" y="2163763"/>
          <p14:tracePt t="11513" x="3535363" y="2192338"/>
          <p14:tracePt t="11518" x="3535363" y="2236788"/>
          <p14:tracePt t="11528" x="3562350" y="2282825"/>
          <p14:tracePt t="11534" x="3581400" y="2309813"/>
          <p14:tracePt t="11543" x="3589338" y="2346325"/>
          <p14:tracePt t="11550" x="3608388" y="2365375"/>
          <p14:tracePt t="11558" x="3617913" y="2392363"/>
          <p14:tracePt t="11568" x="3635375" y="2411413"/>
          <p14:tracePt t="11574" x="3644900" y="2419350"/>
          <p14:tracePt t="11582" x="3654425" y="2438400"/>
          <p14:tracePt t="11590" x="3671888" y="2447925"/>
          <p14:tracePt t="11599" x="3690938" y="2465388"/>
          <p14:tracePt t="11606" x="3727450" y="2474913"/>
          <p14:tracePt t="11616" x="3744913" y="2484438"/>
          <p14:tracePt t="11622" x="3773488" y="2492375"/>
          <p14:tracePt t="11630" x="3800475" y="2501900"/>
          <p14:tracePt t="11638" x="3817938" y="2511425"/>
          <p14:tracePt t="11647" x="3854450" y="2520950"/>
          <p14:tracePt t="11654" x="3863975" y="2520950"/>
          <p14:tracePt t="11662" x="3890963" y="2528888"/>
          <p14:tracePt t="11670" x="3919538" y="2547938"/>
          <p14:tracePt t="11679" x="3937000" y="2557463"/>
          <p14:tracePt t="11686" x="3963988" y="2565400"/>
          <p14:tracePt t="11696" x="4019550" y="2574925"/>
          <p14:tracePt t="11702" x="4065588" y="2593975"/>
          <p14:tracePt t="11713" x="4129088" y="2611438"/>
          <p14:tracePt t="11718" x="4219575" y="2638425"/>
          <p14:tracePt t="11728" x="4321175" y="2647950"/>
          <p14:tracePt t="11734" x="4411663" y="2674938"/>
          <p14:tracePt t="11743" x="4521200" y="2693988"/>
          <p14:tracePt t="11753" x="4640263" y="2703513"/>
          <p14:tracePt t="11758" x="4749800" y="2703513"/>
          <p14:tracePt t="11768" x="4859338" y="2703513"/>
          <p14:tracePt t="11774" x="4951413" y="2703513"/>
          <p14:tracePt t="11783" x="5041900" y="2720975"/>
          <p14:tracePt t="11790" x="5114925" y="2720975"/>
          <p14:tracePt t="11798" x="5187950" y="2720975"/>
          <p14:tracePt t="11806" x="5253038" y="2720975"/>
          <p14:tracePt t="11815" x="5307013" y="2720975"/>
          <p14:tracePt t="11822" x="5343525" y="2720975"/>
          <p14:tracePt t="11830" x="5380038" y="2720975"/>
          <p14:tracePt t="11838" x="5408613" y="2720975"/>
          <p14:tracePt t="11847" x="5426075" y="2711450"/>
          <p14:tracePt t="11854" x="5453063" y="2693988"/>
          <p14:tracePt t="11863" x="5481638" y="2693988"/>
          <p14:tracePt t="11870" x="5518150" y="2684463"/>
          <p14:tracePt t="11879" x="5554663" y="2674938"/>
          <p14:tracePt t="11886" x="5581650" y="2674938"/>
          <p14:tracePt t="11895" x="5627688" y="2674938"/>
          <p14:tracePt t="11902" x="5664200" y="2674938"/>
          <p14:tracePt t="11915" x="5708650" y="2667000"/>
          <p14:tracePt t="11918" x="5745163" y="2667000"/>
          <p14:tracePt t="11929" x="5781675" y="2657475"/>
          <p14:tracePt t="11934" x="5810250" y="2647950"/>
          <p14:tracePt t="11942" x="5837238" y="2638425"/>
          <p14:tracePt t="11951" x="5873750" y="2630488"/>
          <p14:tracePt t="11966" x="5929313" y="2593975"/>
          <p14:tracePt t="11974" x="5946775" y="2574925"/>
          <p14:tracePt t="11982" x="5973763" y="2557463"/>
          <p14:tracePt t="11990" x="6002338" y="2538413"/>
          <p14:tracePt t="12000" x="6019800" y="2501900"/>
          <p14:tracePt t="12006" x="6038850" y="2484438"/>
          <p14:tracePt t="12016" x="6056313" y="2465388"/>
          <p14:tracePt t="12022" x="6083300" y="2438400"/>
          <p14:tracePt t="12030" x="6092825" y="2411413"/>
          <p14:tracePt t="12038" x="6111875" y="2382838"/>
          <p14:tracePt t="12046" x="6119813" y="2365375"/>
          <p14:tracePt t="12054" x="6138863" y="2346325"/>
          <p14:tracePt t="12064" x="6148388" y="2319338"/>
          <p14:tracePt t="12070" x="6156325" y="2301875"/>
          <p14:tracePt t="12079" x="6175375" y="2282825"/>
          <p14:tracePt t="12086" x="6184900" y="2246313"/>
          <p14:tracePt t="12094" x="6211888" y="2228850"/>
          <p14:tracePt t="12102" x="6221413" y="2200275"/>
          <p14:tracePt t="12112" x="6238875" y="2182813"/>
          <p14:tracePt t="12118" x="6238875" y="2155825"/>
          <p14:tracePt t="12128" x="6248400" y="2136775"/>
          <p14:tracePt t="12134" x="6248400" y="2119313"/>
          <p14:tracePt t="12143" x="6257925" y="2109788"/>
          <p14:tracePt t="12150" x="6257925" y="2090738"/>
          <p14:tracePt t="12159" x="6265863" y="2073275"/>
          <p14:tracePt t="12166" x="6265863" y="2054225"/>
          <p14:tracePt t="12174" x="6265863" y="2036763"/>
          <p14:tracePt t="12182" x="6265863" y="2017713"/>
          <p14:tracePt t="12190" x="6265863" y="2000250"/>
          <p14:tracePt t="12198" x="6265863" y="1981200"/>
          <p14:tracePt t="12206" x="6265863" y="1963738"/>
          <p14:tracePt t="12222" x="6265863" y="1944688"/>
          <p14:tracePt t="12230" x="6265863" y="1935163"/>
          <p14:tracePt t="12238" x="6265863" y="1927225"/>
          <p14:tracePt t="12246" x="6265863" y="1908175"/>
          <p14:tracePt t="12254" x="6265863" y="1890713"/>
          <p14:tracePt t="12262" x="6265863" y="1871663"/>
          <p14:tracePt t="12270" x="6257925" y="1854200"/>
          <p14:tracePt t="12279" x="6257925" y="1825625"/>
          <p14:tracePt t="12286" x="6248400" y="1808163"/>
          <p14:tracePt t="12295" x="6248400" y="1789113"/>
          <p14:tracePt t="12302" x="6238875" y="1771650"/>
          <p14:tracePt t="12313" x="6238875" y="1744663"/>
          <p14:tracePt t="12318" x="6229350" y="1725613"/>
          <p14:tracePt t="12329" x="6202363" y="1689100"/>
          <p14:tracePt t="12334" x="6192838" y="1671638"/>
          <p14:tracePt t="12345" x="6184900" y="1643063"/>
          <p14:tracePt t="12350" x="6175375" y="1625600"/>
          <p14:tracePt t="12358" x="6165850" y="1598613"/>
          <p14:tracePt t="12367" x="6148388" y="1579563"/>
          <p14:tracePt t="12376" x="6129338" y="1543050"/>
          <p14:tracePt t="12384" x="6111875" y="1525588"/>
          <p14:tracePt t="12390" x="6083300" y="1497013"/>
          <p14:tracePt t="12398" x="6056313" y="1460500"/>
          <p14:tracePt t="12406" x="6038850" y="1433513"/>
          <p14:tracePt t="12416" x="6002338" y="1416050"/>
          <p14:tracePt t="12422" x="5973763" y="1379538"/>
          <p14:tracePt t="12431" x="5956300" y="1360488"/>
          <p14:tracePt t="12438" x="5937250" y="1333500"/>
          <p14:tracePt t="12446" x="5900738" y="1306513"/>
          <p14:tracePt t="12454" x="5883275" y="1287463"/>
          <p14:tracePt t="12462" x="5864225" y="1270000"/>
          <p14:tracePt t="12470" x="5846763" y="1250950"/>
          <p14:tracePt t="12479" x="5810250" y="1241425"/>
          <p14:tracePt t="12486" x="5781675" y="1223963"/>
          <p14:tracePt t="12495" x="5754688" y="1214438"/>
          <p14:tracePt t="12504" x="5708650" y="1196975"/>
          <p14:tracePt t="12512" x="5681663" y="1187450"/>
          <p14:tracePt t="12518" x="5627688" y="1177925"/>
          <p14:tracePt t="12529" x="5599113" y="1177925"/>
          <p14:tracePt t="12534" x="5562600" y="1177925"/>
          <p14:tracePt t="12542" x="5526088" y="1168400"/>
          <p14:tracePt t="12550" x="5508625" y="1168400"/>
          <p14:tracePt t="12558" x="5489575" y="1168400"/>
          <p14:tracePt t="12566" x="5462588" y="1168400"/>
          <p14:tracePt t="12574" x="5445125" y="1177925"/>
          <p14:tracePt t="12582" x="5408613" y="1187450"/>
          <p14:tracePt t="12590" x="5380038" y="1204913"/>
          <p14:tracePt t="12599" x="5334000" y="1223963"/>
          <p14:tracePt t="12606" x="5297488" y="1233488"/>
          <p14:tracePt t="12615" x="5260975" y="1241425"/>
          <p14:tracePt t="12622" x="5243513" y="1241425"/>
          <p14:tracePt t="12631" x="5233988" y="1241425"/>
          <p14:tracePt t="12638" x="5216525" y="1241425"/>
          <p14:tracePt t="12647" x="5207000" y="1241425"/>
          <p14:tracePt t="12654" x="5197475" y="1241425"/>
          <p14:tracePt t="12662" x="5187950" y="1241425"/>
          <p14:tracePt t="12670" x="5187950" y="1233488"/>
          <p14:tracePt t="12679" x="5180013" y="1233488"/>
          <p14:tracePt t="12696" x="5170488" y="1233488"/>
          <p14:tracePt t="12702" x="5160963" y="1233488"/>
          <p14:tracePt t="12718" x="5143500" y="1241425"/>
          <p14:tracePt t="12728" x="5106988" y="1260475"/>
          <p14:tracePt t="12734" x="5087938" y="1277938"/>
          <p14:tracePt t="12745" x="5060950" y="1306513"/>
          <p14:tracePt t="12752" x="5041900" y="1323975"/>
          <p14:tracePt t="12759" x="5005388" y="1370013"/>
          <p14:tracePt t="12766" x="4987925" y="1387475"/>
          <p14:tracePt t="12774" x="4968875" y="1406525"/>
          <p14:tracePt t="12784" x="4951413" y="1423988"/>
          <p14:tracePt t="12790" x="4941888" y="1433513"/>
          <p14:tracePt t="12799" x="4941888" y="1443038"/>
          <p14:tracePt t="12806" x="4932363" y="1460500"/>
          <p14:tracePt t="12813" x="4924425" y="1470025"/>
          <p14:tracePt t="12822" x="4914900" y="1470025"/>
          <p14:tracePt t="12830" x="4905375" y="1489075"/>
          <p14:tracePt t="12838" x="4905375" y="1497013"/>
          <p14:tracePt t="12846" x="4887913" y="1506538"/>
          <p14:tracePt t="12854" x="4878388" y="1525588"/>
          <p14:tracePt t="12862" x="4868863" y="1543050"/>
          <p14:tracePt t="12870" x="4859338" y="1562100"/>
          <p14:tracePt t="12878" x="4851400" y="1579563"/>
          <p14:tracePt t="12886" x="4841875" y="1589088"/>
          <p14:tracePt t="12896" x="4841875" y="1598613"/>
          <p14:tracePt t="12902" x="4832350" y="1606550"/>
          <p14:tracePt t="12911" x="4832350" y="1616075"/>
          <p14:tracePt t="12918" x="4832350" y="1625600"/>
          <p14:tracePt t="12928" x="4822825" y="1625600"/>
          <p14:tracePt t="12934" x="4822825" y="1635125"/>
          <p14:tracePt t="12944" x="4813300" y="1643063"/>
          <p14:tracePt t="12950" x="4805363" y="1652588"/>
          <p14:tracePt t="12964" x="4805363" y="1662113"/>
          <p14:tracePt t="12968" x="4795838" y="1671638"/>
          <p14:tracePt t="12975" x="4786313" y="1679575"/>
          <p14:tracePt t="12984" x="4776788" y="1679575"/>
          <p14:tracePt t="12990" x="4776788" y="1689100"/>
          <p14:tracePt t="13001" x="4768850" y="1708150"/>
          <p14:tracePt t="13006" x="4759325" y="1716088"/>
          <p14:tracePt t="13014" x="4749800" y="1735138"/>
          <p14:tracePt t="13022" x="4732338" y="1752600"/>
          <p14:tracePt t="13031" x="4722813" y="1771650"/>
          <p14:tracePt t="13038" x="4722813" y="1798638"/>
          <p14:tracePt t="13046" x="4713288" y="1817688"/>
          <p14:tracePt t="13054" x="4703763" y="1854200"/>
          <p14:tracePt t="13063" x="4703763" y="1881188"/>
          <p14:tracePt t="13070" x="4703763" y="1898650"/>
          <p14:tracePt t="13079" x="4703763" y="1917700"/>
          <p14:tracePt t="13086" x="4695825" y="1935163"/>
          <p14:tracePt t="13095" x="4695825" y="1954213"/>
          <p14:tracePt t="13102" x="4695825" y="1973263"/>
          <p14:tracePt t="13118" x="4695825" y="1981200"/>
          <p14:tracePt t="13129" x="4695825" y="2000250"/>
          <p14:tracePt t="13134" x="4695825" y="2009775"/>
          <p14:tracePt t="13144" x="4695825" y="2017713"/>
          <p14:tracePt t="13150" x="4695825" y="2027238"/>
          <p14:tracePt t="13158" x="4695825" y="2036763"/>
          <p14:tracePt t="13182" x="4703763" y="2036763"/>
          <p14:tracePt t="13198" x="4713288" y="2046288"/>
          <p14:tracePt t="13214" x="4722813" y="2054225"/>
          <p14:tracePt t="13222" x="4740275" y="2073275"/>
          <p14:tracePt t="13230" x="4749800" y="2082800"/>
          <p14:tracePt t="13238" x="4759325" y="2100263"/>
          <p14:tracePt t="13247" x="4759325" y="2109788"/>
          <p14:tracePt t="13254" x="4768850" y="2119313"/>
          <p14:tracePt t="13262" x="4786313" y="2127250"/>
          <p14:tracePt t="13270" x="4795838" y="2136775"/>
          <p14:tracePt t="13278" x="4805363" y="2155825"/>
          <p14:tracePt t="13286" x="4813300" y="2163763"/>
          <p14:tracePt t="13295" x="4822825" y="2173288"/>
          <p14:tracePt t="13302" x="4832350" y="2173288"/>
          <p14:tracePt t="13313" x="4841875" y="2182813"/>
          <p14:tracePt t="13318" x="4841875" y="2192338"/>
          <p14:tracePt t="13328" x="4851400" y="2192338"/>
          <p14:tracePt t="13334" x="4868863" y="2200275"/>
          <p14:tracePt t="13345" x="4878388" y="2200275"/>
          <p14:tracePt t="13350" x="4895850" y="2209800"/>
          <p14:tracePt t="13360" x="4914900" y="2219325"/>
          <p14:tracePt t="13367" x="4924425" y="2219325"/>
          <p14:tracePt t="13377" x="4941888" y="2228850"/>
          <p14:tracePt t="13383" x="4960938" y="2236788"/>
          <p14:tracePt t="13390" x="4978400" y="2246313"/>
          <p14:tracePt t="13398" x="4997450" y="2255838"/>
          <p14:tracePt t="13406" x="5014913" y="2265363"/>
          <p14:tracePt t="13415" x="5033963" y="2265363"/>
          <p14:tracePt t="13422" x="5051425" y="2273300"/>
          <p14:tracePt t="13430" x="5078413" y="2292350"/>
          <p14:tracePt t="13439" x="5097463" y="2301875"/>
          <p14:tracePt t="13446" x="5133975" y="2309813"/>
          <p14:tracePt t="13454" x="5160963" y="2319338"/>
          <p14:tracePt t="13462" x="5197475" y="2328863"/>
          <p14:tracePt t="13470" x="5243513" y="2346325"/>
          <p14:tracePt t="13478" x="5289550" y="2346325"/>
          <p14:tracePt t="13486" x="5326063" y="2365375"/>
          <p14:tracePt t="13495" x="5370513" y="2374900"/>
          <p14:tracePt t="13502" x="5416550" y="2382838"/>
          <p14:tracePt t="13511" x="5445125" y="2392363"/>
          <p14:tracePt t="13518" x="5472113" y="2392363"/>
          <p14:tracePt t="13528" x="5508625" y="2401888"/>
          <p14:tracePt t="13534" x="5535613" y="2411413"/>
          <p14:tracePt t="13545" x="5562600" y="2419350"/>
          <p14:tracePt t="13550" x="5591175" y="2419350"/>
          <p14:tracePt t="13566" x="5627688" y="2438400"/>
          <p14:tracePt t="13575" x="5645150" y="2438400"/>
          <p14:tracePt t="13582" x="5664200" y="2438400"/>
          <p14:tracePt t="13590" x="5681663" y="2447925"/>
          <p14:tracePt t="13598" x="5700713" y="2447925"/>
          <p14:tracePt t="13606" x="5708650" y="2447925"/>
          <p14:tracePt t="13614" x="5737225" y="2447925"/>
          <p14:tracePt t="13622" x="5754688" y="2447925"/>
          <p14:tracePt t="13630" x="5773738" y="2447925"/>
          <p14:tracePt t="13638" x="5791200" y="2447925"/>
          <p14:tracePt t="13645" x="5810250" y="2447925"/>
          <p14:tracePt t="13654" x="5827713" y="2438400"/>
          <p14:tracePt t="13663" x="5854700" y="2428875"/>
          <p14:tracePt t="13670" x="5873750" y="2419350"/>
          <p14:tracePt t="13679" x="5891213" y="2411413"/>
          <p14:tracePt t="13686" x="5910263" y="2392363"/>
          <p14:tracePt t="13694" x="5946775" y="2374900"/>
          <p14:tracePt t="13702" x="5965825" y="2355850"/>
          <p14:tracePt t="13710" x="5983288" y="2328863"/>
          <p14:tracePt t="13718" x="6002338" y="2309813"/>
          <p14:tracePt t="13728" x="6019800" y="2292350"/>
          <p14:tracePt t="13734" x="6038850" y="2265363"/>
          <p14:tracePt t="13745" x="6056313" y="2246313"/>
          <p14:tracePt t="13753" x="6075363" y="2236788"/>
          <p14:tracePt t="13761" x="6083300" y="2219325"/>
          <p14:tracePt t="13766" x="6083300" y="2209800"/>
          <p14:tracePt t="13774" x="6092825" y="2200275"/>
          <p14:tracePt t="13784" x="6102350" y="2182813"/>
          <p14:tracePt t="13790" x="6119813" y="2163763"/>
          <p14:tracePt t="13799" x="6129338" y="2146300"/>
          <p14:tracePt t="13806" x="6156325" y="2127250"/>
          <p14:tracePt t="13817" x="6165850" y="2109788"/>
          <p14:tracePt t="13822" x="6175375" y="2090738"/>
          <p14:tracePt t="13830" x="6175375" y="2063750"/>
          <p14:tracePt t="13838" x="6184900" y="2036763"/>
          <p14:tracePt t="13847" x="6192838" y="2017713"/>
          <p14:tracePt t="13854" x="6192838" y="2000250"/>
          <p14:tracePt t="13862" x="6192838" y="1990725"/>
          <p14:tracePt t="13870" x="6192838" y="1973263"/>
          <p14:tracePt t="13879" x="6192838" y="1954213"/>
          <p14:tracePt t="13886" x="6192838" y="1944688"/>
          <p14:tracePt t="13895" x="6192838" y="1935163"/>
          <p14:tracePt t="13902" x="6192838" y="1917700"/>
          <p14:tracePt t="13911" x="6192838" y="1908175"/>
          <p14:tracePt t="13918" x="6192838" y="1898650"/>
          <p14:tracePt t="13950" x="6192838" y="1890713"/>
          <p14:tracePt t="13959" x="6192838" y="1881188"/>
          <p14:tracePt t="13983" x="6175375" y="1881188"/>
          <p14:tracePt t="13990" x="6156325" y="1890713"/>
          <p14:tracePt t="13998" x="6119813" y="1927225"/>
          <p14:tracePt t="14006" x="6075363" y="1990725"/>
          <p14:tracePt t="14014" x="6019800" y="2054225"/>
          <p14:tracePt t="14022" x="5965825" y="2119313"/>
          <p14:tracePt t="14031" x="5891213" y="2219325"/>
          <p14:tracePt t="14038" x="5837238" y="2338388"/>
          <p14:tracePt t="14046" x="5791200" y="2484438"/>
          <p14:tracePt t="14054" x="5727700" y="2674938"/>
          <p14:tracePt t="14064" x="5672138" y="2894013"/>
          <p14:tracePt t="14070" x="5645150" y="3105150"/>
          <p14:tracePt t="14079" x="5608638" y="3387725"/>
          <p14:tracePt t="14086" x="5608638" y="3589338"/>
          <p14:tracePt t="14095" x="5608638" y="3771900"/>
          <p14:tracePt t="14102" x="5645150" y="3935413"/>
          <p14:tracePt t="14111" x="5672138" y="4100513"/>
          <p14:tracePt t="14118" x="5700713" y="4246563"/>
          <p14:tracePt t="14127" x="5700713" y="4392613"/>
          <p14:tracePt t="14134" x="5700713" y="4483100"/>
          <p14:tracePt t="14143" x="5700713" y="4575175"/>
          <p14:tracePt t="14150" x="5700713" y="4665663"/>
          <p14:tracePt t="14161" x="5700713" y="4748213"/>
          <p14:tracePt t="14166" x="5681663" y="4840288"/>
          <p14:tracePt t="14174" x="5654675" y="4940300"/>
          <p14:tracePt t="14182" x="5618163" y="5032375"/>
          <p14:tracePt t="14191" x="5562600" y="5132388"/>
          <p14:tracePt t="14199" x="5499100" y="5232400"/>
          <p14:tracePt t="14206" x="5445125" y="5332413"/>
          <p14:tracePt t="14214" x="5408613" y="5414963"/>
          <p14:tracePt t="14222" x="5370513" y="5478463"/>
          <p14:tracePt t="14230" x="5343525" y="5524500"/>
          <p14:tracePt t="14238" x="5326063" y="5551488"/>
          <p14:tracePt t="14246" x="5326063" y="5580063"/>
          <p14:tracePt t="14254" x="5316538" y="5588000"/>
          <p14:tracePt t="14263" x="5316538" y="5597525"/>
          <p14:tracePt t="14286" x="5307013" y="5570538"/>
          <p14:tracePt t="14294" x="5280025" y="5487988"/>
          <p14:tracePt t="14302" x="5270500" y="5378450"/>
          <p14:tracePt t="14311" x="5253038" y="5268913"/>
          <p14:tracePt t="14318" x="5253038" y="5122863"/>
          <p14:tracePt t="14327" x="5233988" y="4995863"/>
          <p14:tracePt t="14334" x="5224463" y="4848225"/>
          <p14:tracePt t="14344" x="5224463" y="4738688"/>
          <p14:tracePt t="14350" x="5224463" y="4665663"/>
          <p14:tracePt t="14362" x="5216525" y="4621213"/>
          <p14:tracePt t="14366" x="5216525" y="4575175"/>
          <p14:tracePt t="14380" x="5207000" y="4556125"/>
          <p14:tracePt t="14384" x="5180013" y="4529138"/>
          <p14:tracePt t="14391" x="5151438" y="4511675"/>
          <p14:tracePt t="14400" x="5133975" y="4492625"/>
          <p14:tracePt t="14406" x="5106988" y="4483100"/>
          <p14:tracePt t="14414" x="5070475" y="4483100"/>
          <p14:tracePt t="14422" x="5033963" y="4465638"/>
          <p14:tracePt t="14430" x="4987925" y="4456113"/>
          <p14:tracePt t="14438" x="4914900" y="4456113"/>
          <p14:tracePt t="14446" x="4841875" y="4446588"/>
          <p14:tracePt t="14454" x="4722813" y="4429125"/>
          <p14:tracePt t="14463" x="4613275" y="4429125"/>
          <p14:tracePt t="14470" x="4484688" y="4429125"/>
          <p14:tracePt t="14478" x="4357688" y="4429125"/>
          <p14:tracePt t="14486" x="4229100" y="4429125"/>
          <p14:tracePt t="14495" x="4102100" y="4429125"/>
          <p14:tracePt t="14502" x="3956050" y="4419600"/>
          <p14:tracePt t="14511" x="3827463" y="4392613"/>
          <p14:tracePt t="14518" x="3698875" y="4356100"/>
          <p14:tracePt t="14527" x="3562350" y="4319588"/>
          <p14:tracePt t="14534" x="3435350" y="4273550"/>
          <p14:tracePt t="14543" x="3316288" y="4246563"/>
          <p14:tracePt t="14550" x="3252788" y="4200525"/>
          <p14:tracePt t="14560" x="3178175" y="4191000"/>
          <p14:tracePt t="14568" x="3133725" y="4183063"/>
          <p14:tracePt t="14576" x="3068638" y="4154488"/>
          <p14:tracePt t="14582" x="3032125" y="4154488"/>
          <p14:tracePt t="14591" x="2987675" y="4146550"/>
          <p14:tracePt t="14599" x="2914650" y="4137025"/>
          <p14:tracePt t="14606" x="2868613" y="4110038"/>
          <p14:tracePt t="14614" x="2805113" y="4081463"/>
          <p14:tracePt t="14622" x="2759075" y="4064000"/>
          <p14:tracePt t="14630" x="2686050" y="4037013"/>
          <p14:tracePt t="14638" x="2584450" y="4008438"/>
          <p14:tracePt t="14646" x="2484438" y="3981450"/>
          <p14:tracePt t="14654" x="2447925" y="3971925"/>
          <p14:tracePt t="14662" x="2401888" y="3944938"/>
          <p14:tracePt t="14670" x="2338388" y="3927475"/>
          <p14:tracePt t="14678" x="2311400" y="3917950"/>
          <p14:tracePt t="14688" x="2274888" y="3889375"/>
          <p14:tracePt t="14694" x="2255838" y="3881438"/>
          <p14:tracePt t="14702" x="2255838" y="3871913"/>
          <p14:tracePt t="14711" x="2247900" y="3871913"/>
          <p14:tracePt t="14734" x="2247900" y="3862388"/>
          <p14:tracePt t="14791" x="2255838" y="3862388"/>
          <p14:tracePt t="14838" x="2265363" y="3862388"/>
          <p14:tracePt t="14846" x="2274888" y="3862388"/>
          <p14:tracePt t="14854" x="2301875" y="3862388"/>
          <p14:tracePt t="14862" x="2328863" y="3862388"/>
          <p14:tracePt t="14870" x="2347913" y="3862388"/>
          <p14:tracePt t="14879" x="2374900" y="3862388"/>
          <p14:tracePt t="14886" x="2420938" y="3862388"/>
          <p14:tracePt t="14895" x="2457450" y="3862388"/>
          <p14:tracePt t="14902" x="2503488" y="3862388"/>
          <p14:tracePt t="14911" x="2540000" y="3862388"/>
          <p14:tracePt t="14918" x="2593975" y="3862388"/>
          <p14:tracePt t="14928" x="2640013" y="3862388"/>
          <p14:tracePt t="14934" x="2695575" y="3862388"/>
          <p14:tracePt t="14944" x="2749550" y="3862388"/>
          <p14:tracePt t="14951" x="2786063" y="3862388"/>
          <p14:tracePt t="14964" x="2841625" y="3862388"/>
          <p14:tracePt t="14966" x="2914650" y="3862388"/>
          <p14:tracePt t="14977" x="2978150" y="3862388"/>
          <p14:tracePt t="14982" x="3051175" y="3862388"/>
          <p14:tracePt t="14990" x="3160713" y="3862388"/>
          <p14:tracePt t="14998" x="3233738" y="3844925"/>
          <p14:tracePt t="15006" x="3352800" y="3825875"/>
          <p14:tracePt t="15014" x="3443288" y="3816350"/>
          <p14:tracePt t="15022" x="3552825" y="3789363"/>
          <p14:tracePt t="15030" x="3671888" y="3762375"/>
          <p14:tracePt t="15038" x="3800475" y="3743325"/>
          <p14:tracePt t="15047" x="3890963" y="3735388"/>
          <p14:tracePt t="15054" x="3992563" y="3706813"/>
          <p14:tracePt t="15066" x="4065588" y="3706813"/>
          <p14:tracePt t="15070" x="4156075" y="3689350"/>
          <p14:tracePt t="15078" x="4238625" y="3689350"/>
          <p14:tracePt t="15086" x="4348163" y="3689350"/>
          <p14:tracePt t="15094" x="4440238" y="3689350"/>
          <p14:tracePt t="15102" x="4549775" y="3698875"/>
          <p14:tracePt t="15112" x="4659313" y="3698875"/>
          <p14:tracePt t="15118" x="4768850" y="3706813"/>
          <p14:tracePt t="15129" x="4895850" y="3706813"/>
          <p14:tracePt t="15135" x="5024438" y="3725863"/>
          <p14:tracePt t="15143" x="5133975" y="3725863"/>
          <p14:tracePt t="15150" x="5270500" y="3735388"/>
          <p14:tracePt t="15161" x="5380038" y="3735388"/>
          <p14:tracePt t="15166" x="5472113" y="3752850"/>
          <p14:tracePt t="15176" x="5545138" y="3752850"/>
          <p14:tracePt t="15182" x="5618163" y="3762375"/>
          <p14:tracePt t="15190" x="5681663" y="3762375"/>
          <p14:tracePt t="15198" x="5754688" y="3779838"/>
          <p14:tracePt t="15207" x="5800725" y="3789363"/>
          <p14:tracePt t="15214" x="5837238" y="3798888"/>
          <p14:tracePt t="15222" x="5883275" y="3808413"/>
          <p14:tracePt t="15230" x="5919788" y="3808413"/>
          <p14:tracePt t="15238" x="5956300" y="3808413"/>
          <p14:tracePt t="15246" x="5973763" y="3808413"/>
          <p14:tracePt t="15254" x="6002338" y="3808413"/>
          <p14:tracePt t="15262" x="6029325" y="3808413"/>
          <p14:tracePt t="15270" x="6056313" y="3808413"/>
          <p14:tracePt t="15279" x="6083300" y="3808413"/>
          <p14:tracePt t="15286" x="6119813" y="3808413"/>
          <p14:tracePt t="15296" x="6148388" y="3808413"/>
          <p14:tracePt t="15302" x="6175375" y="3808413"/>
          <p14:tracePt t="15315" x="6192838" y="3798888"/>
          <p14:tracePt t="15318" x="6221413" y="3798888"/>
          <p14:tracePt t="15327" x="6238875" y="3789363"/>
          <p14:tracePt t="15334" x="6275388" y="3789363"/>
          <p14:tracePt t="15343" x="6294438" y="3779838"/>
          <p14:tracePt t="15350" x="6321425" y="3779838"/>
          <p14:tracePt t="15361" x="6338888" y="3771900"/>
          <p14:tracePt t="15366" x="6367463" y="3771900"/>
          <p14:tracePt t="15380" x="6394450" y="3771900"/>
          <p14:tracePt t="15382" x="6448425" y="3771900"/>
          <p14:tracePt t="15391" x="6486525" y="3771900"/>
          <p14:tracePt t="15398" x="6523038" y="3771900"/>
          <p14:tracePt t="15406" x="6559550" y="3771900"/>
          <p14:tracePt t="15414" x="6596063" y="3771900"/>
          <p14:tracePt t="15422" x="6623050" y="3771900"/>
          <p14:tracePt t="15430" x="6640513" y="3771900"/>
          <p14:tracePt t="15438" x="6669088" y="3771900"/>
          <p14:tracePt t="15446" x="6686550" y="3771900"/>
          <p14:tracePt t="15454" x="6705600" y="3771900"/>
          <p14:tracePt t="15462" x="6713538" y="3771900"/>
          <p14:tracePt t="15470" x="6723063" y="3771900"/>
          <p14:tracePt t="15494" x="6732588" y="3771900"/>
          <p14:tracePt t="15512" x="6742113" y="3771900"/>
          <p14:tracePt t="15526" x="6750050" y="3771900"/>
          <p14:tracePt t="15535" x="6750050" y="3779838"/>
          <p14:tracePt t="15544" x="6759575" y="3779838"/>
          <p14:tracePt t="15582" x="6759575" y="3789363"/>
          <p14:tracePt t="15607" x="6723063" y="3789363"/>
          <p14:tracePt t="15614" x="6696075" y="3779838"/>
          <p14:tracePt t="15622" x="6650038" y="3771900"/>
          <p14:tracePt t="15630" x="6604000" y="3762375"/>
          <p14:tracePt t="15638" x="6550025" y="3762375"/>
          <p14:tracePt t="15646" x="6513513" y="3762375"/>
          <p14:tracePt t="15654" x="6467475" y="3762375"/>
          <p14:tracePt t="15662" x="6430963" y="3752850"/>
          <p14:tracePt t="15670" x="6384925" y="3752850"/>
          <p14:tracePt t="15679" x="6348413" y="3752850"/>
          <p14:tracePt t="15689" x="6302375" y="3752850"/>
          <p14:tracePt t="15694" x="6284913" y="3752850"/>
          <p14:tracePt t="15702" x="6248400" y="3752850"/>
          <p14:tracePt t="15710" x="6221413" y="3752850"/>
          <p14:tracePt t="15718" x="6175375" y="3752850"/>
          <p14:tracePt t="15727" x="6148388" y="3752850"/>
          <p14:tracePt t="15734" x="6119813" y="3752850"/>
          <p14:tracePt t="15743" x="6092825" y="3752850"/>
          <p14:tracePt t="15751" x="6046788" y="3752850"/>
          <p14:tracePt t="15759" x="6002338" y="3752850"/>
          <p14:tracePt t="15766" x="5973763" y="3762375"/>
          <p14:tracePt t="15776" x="5946775" y="3762375"/>
          <p14:tracePt t="15783" x="5919788" y="3771900"/>
          <p14:tracePt t="15794" x="5900738" y="3779838"/>
          <p14:tracePt t="15799" x="5864225" y="3789363"/>
          <p14:tracePt t="15806" x="5846763" y="3798888"/>
          <p14:tracePt t="15816" x="5818188" y="3825875"/>
          <p14:tracePt t="15822" x="5800725" y="3835400"/>
          <p14:tracePt t="15831" x="5781675" y="3852863"/>
          <p14:tracePt t="15838" x="5773738" y="3862388"/>
          <p14:tracePt t="15848" x="5764213" y="3871913"/>
          <p14:tracePt t="15854" x="5745163" y="3881438"/>
          <p14:tracePt t="15862" x="5737225" y="3889375"/>
          <p14:tracePt t="15871" x="5727700" y="3898900"/>
          <p14:tracePt t="15878" x="5727700" y="3908425"/>
          <p14:tracePt t="15886" x="5718175" y="3917950"/>
          <p14:tracePt t="15894" x="5708650" y="3927475"/>
          <p14:tracePt t="15902" x="5700713" y="3927475"/>
          <p14:tracePt t="15910" x="5691188" y="3935413"/>
          <p14:tracePt t="15918" x="5681663" y="3935413"/>
          <p14:tracePt t="15927" x="5672138" y="3935413"/>
          <p14:tracePt t="15943" x="5664200" y="3944938"/>
          <p14:tracePt t="15964" x="5654675" y="3944938"/>
          <p14:tracePt t="15967" x="5645150" y="3944938"/>
          <p14:tracePt t="15976" x="5618163" y="3944938"/>
          <p14:tracePt t="15982" x="5591175" y="3954463"/>
          <p14:tracePt t="15991" x="5545138" y="3954463"/>
          <p14:tracePt t="15998" x="5508625" y="3954463"/>
          <p14:tracePt t="16006" x="5481638" y="3963988"/>
          <p14:tracePt t="16014" x="5435600" y="3981450"/>
          <p14:tracePt t="16022" x="5389563" y="3990975"/>
          <p14:tracePt t="16031" x="5362575" y="4000500"/>
          <p14:tracePt t="16038" x="5334000" y="4008438"/>
          <p14:tracePt t="16047" x="5307013" y="4008438"/>
          <p14:tracePt t="16054" x="5260975" y="4017963"/>
          <p14:tracePt t="16066" x="5243513" y="4017963"/>
          <p14:tracePt t="16070" x="5216525" y="4027488"/>
          <p14:tracePt t="16079" x="5187950" y="4027488"/>
          <p14:tracePt t="16086" x="5143500" y="4037013"/>
          <p14:tracePt t="16094" x="5114925" y="4037013"/>
          <p14:tracePt t="16102" x="5078413" y="4044950"/>
          <p14:tracePt t="16111" x="5051425" y="4044950"/>
          <p14:tracePt t="16118" x="5024438" y="4064000"/>
          <p14:tracePt t="16128" x="5005388" y="4064000"/>
          <p14:tracePt t="16134" x="4987925" y="4064000"/>
          <p14:tracePt t="16143" x="4968875" y="4064000"/>
          <p14:tracePt t="16150" x="4960938" y="4064000"/>
          <p14:tracePt t="16161" x="4951413" y="4064000"/>
          <p14:tracePt t="16166" x="4941888" y="4064000"/>
          <p14:tracePt t="16177" x="4932363" y="4064000"/>
          <p14:tracePt t="16182" x="4924425" y="4064000"/>
          <p14:tracePt t="16193" x="4905375" y="4064000"/>
          <p14:tracePt t="16198" x="4878388" y="4073525"/>
          <p14:tracePt t="16206" x="4851400" y="4073525"/>
          <p14:tracePt t="16214" x="4805363" y="4081463"/>
          <p14:tracePt t="16222" x="4776788" y="4090988"/>
          <p14:tracePt t="16230" x="4732338" y="4100513"/>
          <p14:tracePt t="16238" x="4703763" y="4110038"/>
          <p14:tracePt t="16246" x="4686300" y="4110038"/>
          <p14:tracePt t="16254" x="4659313" y="4117975"/>
          <p14:tracePt t="16263" x="4640263" y="4117975"/>
          <p14:tracePt t="16270" x="4630738" y="4117975"/>
          <p14:tracePt t="16279" x="4622800" y="4127500"/>
          <p14:tracePt t="16286" x="4613275" y="4127500"/>
          <p14:tracePt t="16294" x="4603750" y="4127500"/>
          <p14:tracePt t="16302" x="4594225" y="4137025"/>
          <p14:tracePt t="16335" x="4586288" y="4137025"/>
          <p14:tracePt t="16350" x="4576763" y="4146550"/>
          <p14:tracePt t="16366" x="4567238" y="4146550"/>
          <p14:tracePt t="16376" x="4557713" y="4146550"/>
          <p14:tracePt t="16386" x="4549775" y="4154488"/>
          <p14:tracePt t="16394" x="4540250" y="4164013"/>
          <p14:tracePt t="16407" x="4513263" y="4173538"/>
          <p14:tracePt t="16414" x="4494213" y="4183063"/>
          <p14:tracePt t="16423" x="4476750" y="4191000"/>
          <p14:tracePt t="16431" x="4457700" y="4191000"/>
          <p14:tracePt t="16438" x="4440238" y="4200525"/>
          <p14:tracePt t="16447" x="4421188" y="4210050"/>
          <p14:tracePt t="16454" x="4384675" y="4219575"/>
          <p14:tracePt t="16462" x="4367213" y="4219575"/>
          <p14:tracePt t="16470" x="4338638" y="4219575"/>
          <p14:tracePt t="16479" x="4311650" y="4219575"/>
          <p14:tracePt t="16486" x="4265613" y="4227513"/>
          <p14:tracePt t="16494" x="4229100" y="4227513"/>
          <p14:tracePt t="16502" x="4202113" y="4227513"/>
          <p14:tracePt t="16511" x="4156075" y="4227513"/>
          <p14:tracePt t="16517" x="4119563" y="4227513"/>
          <p14:tracePt t="16525" x="4073525" y="4227513"/>
          <p14:tracePt t="16533" x="4037013" y="4227513"/>
          <p14:tracePt t="16541" x="4010025" y="4227513"/>
          <p14:tracePt t="16549" x="3973513" y="4227513"/>
          <p14:tracePt t="16557" x="3937000" y="4227513"/>
          <p14:tracePt t="16565" x="3919538" y="4227513"/>
          <p14:tracePt t="16573" x="3890963" y="4227513"/>
          <p14:tracePt t="16581" x="3873500" y="4227513"/>
          <p14:tracePt t="16591" x="3854450" y="4227513"/>
          <p14:tracePt t="16598" x="3836988" y="4227513"/>
          <p14:tracePt t="16606" x="3827463" y="4227513"/>
          <p14:tracePt t="16614" x="3817938" y="4227513"/>
          <p14:tracePt t="17102" x="3817938" y="4237038"/>
          <p14:tracePt t="17262" x="3817938" y="4246563"/>
          <p14:tracePt t="17270" x="3827463" y="4246563"/>
          <p14:tracePt t="17278" x="3836988" y="4246563"/>
          <p14:tracePt t="17286" x="3846513" y="4246563"/>
          <p14:tracePt t="17294" x="3846513" y="4256088"/>
          <p14:tracePt t="17302" x="3854450" y="4256088"/>
          <p14:tracePt t="17358" x="3854450" y="4264025"/>
          <p14:tracePt t="17366" x="3863975" y="4264025"/>
          <p14:tracePt t="18478" x="3919538" y="4273550"/>
          <p14:tracePt t="18486" x="4029075" y="4337050"/>
          <p14:tracePt t="18494" x="4092575" y="4346575"/>
          <p14:tracePt t="18502" x="4119563" y="4356100"/>
          <p14:tracePt t="18512" x="4129088" y="4356100"/>
          <p14:tracePt t="18582" x="4138613" y="4365625"/>
          <p14:tracePt t="18590" x="4156075" y="4373563"/>
          <p14:tracePt t="18598" x="4165600" y="4383088"/>
          <p14:tracePt t="18638" x="4175125" y="4383088"/>
          <p14:tracePt t="18646" x="4183063" y="4383088"/>
          <p14:tracePt t="18655" x="4192588" y="4392613"/>
          <p14:tracePt t="18662" x="4202113" y="4392613"/>
          <p14:tracePt t="18671" x="4219575" y="4392613"/>
          <p14:tracePt t="18678" x="4238625" y="4392613"/>
          <p14:tracePt t="18690" x="4265613" y="4392613"/>
          <p14:tracePt t="18695" x="4292600" y="4392613"/>
          <p14:tracePt t="18702" x="4321175" y="4392613"/>
          <p14:tracePt t="18710" x="4367213" y="4392613"/>
          <p14:tracePt t="18719" x="4403725" y="4392613"/>
          <p14:tracePt t="18726" x="4448175" y="4383088"/>
          <p14:tracePt t="18734" x="4484688" y="4383088"/>
          <p14:tracePt t="18742" x="4521200" y="4373563"/>
          <p14:tracePt t="18750" x="4557713" y="4373563"/>
          <p14:tracePt t="18759" x="4603750" y="4373563"/>
          <p14:tracePt t="18766" x="4640263" y="4373563"/>
          <p14:tracePt t="18774" x="4686300" y="4373563"/>
          <p14:tracePt t="18782" x="4722813" y="4373563"/>
          <p14:tracePt t="18791" x="4749800" y="4373563"/>
          <p14:tracePt t="18798" x="4795838" y="4373563"/>
          <p14:tracePt t="18809" x="4832350" y="4373563"/>
          <p14:tracePt t="18816" x="4868863" y="4373563"/>
          <p14:tracePt t="18825" x="4924425" y="4373563"/>
          <p14:tracePt t="18830" x="4960938" y="4373563"/>
          <p14:tracePt t="18839" x="5033963" y="4365625"/>
          <p14:tracePt t="18846" x="5124450" y="4365625"/>
          <p14:tracePt t="18854" x="5216525" y="4346575"/>
          <p14:tracePt t="18862" x="5326063" y="4337050"/>
          <p14:tracePt t="18870" x="5462588" y="4319588"/>
          <p14:tracePt t="18879" x="5572125" y="4319588"/>
          <p14:tracePt t="18886" x="5681663" y="4319588"/>
          <p14:tracePt t="18894" x="5791200" y="4319588"/>
          <p14:tracePt t="18902" x="5900738" y="4319588"/>
          <p14:tracePt t="18910" x="6010275" y="4319588"/>
          <p14:tracePt t="18918" x="6102350" y="4319588"/>
          <p14:tracePt t="18926" x="6229350" y="4319588"/>
          <p14:tracePt t="18934" x="6338888" y="4319588"/>
          <p14:tracePt t="18942" x="6448425" y="4319588"/>
          <p14:tracePt t="18962" x="6596063" y="4319588"/>
          <p14:tracePt t="18967" x="6659563" y="4310063"/>
          <p14:tracePt t="18975" x="6705600" y="4283075"/>
          <p14:tracePt t="18982" x="6750050" y="4264025"/>
          <p14:tracePt t="18992" x="6796088" y="4237038"/>
          <p14:tracePt t="19542" x="6805613" y="4237038"/>
          <p14:tracePt t="19550" x="6842125" y="4227513"/>
          <p14:tracePt t="19558" x="6905625" y="4210050"/>
          <p14:tracePt t="19566" x="6978650" y="4191000"/>
          <p14:tracePt t="19575" x="7015163" y="4183063"/>
          <p14:tracePt t="19582" x="7070725" y="4173538"/>
          <p14:tracePt t="19591" x="7080250" y="4173538"/>
          <p14:tracePt t="19608" x="7088188" y="4173538"/>
          <p14:tracePt t="19614" x="7097713" y="4173538"/>
          <p14:tracePt t="19625" x="7134225" y="4173538"/>
          <p14:tracePt t="19630" x="7161213" y="4173538"/>
          <p14:tracePt t="19639" x="7189788" y="4173538"/>
          <p14:tracePt t="19646" x="7234238" y="4173538"/>
          <p14:tracePt t="19654" x="7243763" y="4173538"/>
          <p14:tracePt t="19662" x="7262813" y="4173538"/>
          <p14:tracePt t="19670" x="7299325" y="4173538"/>
          <p14:tracePt t="19678" x="7316788" y="4173538"/>
          <p14:tracePt t="19686" x="7343775" y="4173538"/>
          <p14:tracePt t="19694" x="7372350" y="4173538"/>
          <p14:tracePt t="19703" x="7399338" y="4173538"/>
          <p14:tracePt t="19710" x="7445375" y="4173538"/>
          <p14:tracePt t="19718" x="7472363" y="4173538"/>
          <p14:tracePt t="19726" x="7499350" y="4173538"/>
          <p14:tracePt t="19734" x="7545388" y="4173538"/>
          <p14:tracePt t="19743" x="7581900" y="4173538"/>
          <p14:tracePt t="19750" x="7608888" y="4173538"/>
          <p14:tracePt t="19759" x="7645400" y="4173538"/>
          <p14:tracePt t="19766" x="7673975" y="4173538"/>
          <p14:tracePt t="19775" x="7710488" y="4173538"/>
          <p14:tracePt t="19782" x="7754938" y="4173538"/>
          <p14:tracePt t="19791" x="7791450" y="4183063"/>
          <p14:tracePt t="19798" x="7837488" y="4183063"/>
          <p14:tracePt t="19808" x="7874000" y="4191000"/>
          <p14:tracePt t="19814" x="7920038" y="4191000"/>
          <p14:tracePt t="19824" x="7947025" y="4191000"/>
          <p14:tracePt t="19830" x="7993063" y="4200525"/>
          <p14:tracePt t="19846" x="8075613" y="4200525"/>
          <p14:tracePt t="19855" x="8102600" y="4200525"/>
          <p14:tracePt t="19862" x="8139113" y="4200525"/>
          <p14:tracePt t="19870" x="8185150" y="4200525"/>
          <p14:tracePt t="19878" x="8221663" y="4200525"/>
          <p14:tracePt t="19886" x="8239125" y="4200525"/>
          <p14:tracePt t="19894" x="8258175" y="4200525"/>
          <p14:tracePt t="19902" x="8285163" y="4200525"/>
          <p14:tracePt t="19910" x="8304213" y="4200525"/>
          <p14:tracePt t="19918" x="8321675" y="4200525"/>
          <p14:tracePt t="19926" x="8358188" y="4200525"/>
          <p14:tracePt t="19934" x="8367713" y="4200525"/>
          <p14:tracePt t="19942" x="8385175" y="4200525"/>
          <p14:tracePt t="19960" x="8431213" y="4200525"/>
          <p14:tracePt t="19966" x="8467725" y="4200525"/>
          <p14:tracePt t="19974" x="8494713" y="4200525"/>
          <p14:tracePt t="19982" x="8531225" y="4200525"/>
          <p14:tracePt t="19991" x="8577263" y="4200525"/>
          <p14:tracePt t="19998" x="8604250" y="4210050"/>
          <p14:tracePt t="20007" x="8632825" y="4210050"/>
          <p14:tracePt t="20015" x="8669338" y="4210050"/>
          <p14:tracePt t="20024" x="8696325" y="4219575"/>
          <p14:tracePt t="20030" x="8723313" y="4219575"/>
          <p14:tracePt t="20038" x="8769350" y="4219575"/>
          <p14:tracePt t="20046" x="8778875" y="4219575"/>
          <p14:tracePt t="20054" x="8815388" y="4219575"/>
          <p14:tracePt t="20064" x="8832850" y="4219575"/>
          <p14:tracePt t="20071" x="8851900" y="4219575"/>
          <p14:tracePt t="20086" x="8869363" y="4219575"/>
          <p14:tracePt t="20094" x="8878888" y="4210050"/>
          <p14:tracePt t="20102" x="8888413" y="4210050"/>
          <p14:tracePt t="20109" x="8897938" y="4210050"/>
          <p14:tracePt t="20118" x="8905875" y="4200525"/>
          <p14:tracePt t="20125" x="8915400" y="4200525"/>
          <p14:tracePt t="20134" x="8934450" y="4191000"/>
          <p14:tracePt t="20143" x="8951913" y="4191000"/>
          <p14:tracePt t="20150" x="8970963" y="4183063"/>
          <p14:tracePt t="20158" x="9007475" y="4173538"/>
          <p14:tracePt t="20166" x="9034463" y="4173538"/>
          <p14:tracePt t="20174" x="9061450" y="4173538"/>
          <p14:tracePt t="20182" x="9080500" y="4164013"/>
          <p14:tracePt t="20191" x="9097963" y="4164013"/>
          <p14:tracePt t="20198" x="9124950" y="4154488"/>
          <p14:tracePt t="26698" x="8924925" y="684213"/>
          <p14:tracePt t="26703" x="8715375" y="9525"/>
          <p14:tracePt t="27352" x="8613775" y="192088"/>
          <p14:tracePt t="27358" x="8642350" y="301625"/>
          <p14:tracePt t="27366" x="8650288" y="428625"/>
          <p14:tracePt t="27374" x="8686800" y="574675"/>
          <p14:tracePt t="27382" x="8696325" y="739775"/>
          <p14:tracePt t="27392" x="8732838" y="931863"/>
          <p14:tracePt t="27399" x="8759825" y="1114425"/>
          <p14:tracePt t="27407" x="8788400" y="1260475"/>
          <p14:tracePt t="27418" x="8815388" y="1423988"/>
          <p14:tracePt t="27424" x="8832850" y="1570038"/>
          <p14:tracePt t="27431" x="8861425" y="1716088"/>
          <p14:tracePt t="27441" x="8905875" y="1890713"/>
          <p14:tracePt t="27446" x="8924925" y="2017713"/>
          <p14:tracePt t="27455" x="8951913" y="2146300"/>
          <p14:tracePt t="27462" x="8978900" y="2282825"/>
          <p14:tracePt t="27471" x="8997950" y="2392363"/>
          <p14:tracePt t="27481" x="9007475" y="2438400"/>
          <p14:tracePt t="27487" x="9015413" y="2492375"/>
          <p14:tracePt t="27494" x="9024938" y="2538413"/>
          <p14:tracePt t="27506" x="9024938" y="2574925"/>
          <p14:tracePt t="27512" x="9024938" y="2647950"/>
          <p14:tracePt t="27521" x="9007475" y="2794000"/>
          <p14:tracePt t="27526" x="8961438" y="2930525"/>
          <p14:tracePt t="27538" x="8934450" y="3078163"/>
          <p14:tracePt t="27542" x="8888413" y="3187700"/>
          <p14:tracePt t="27550" x="8851900" y="3251200"/>
          <p14:tracePt t="27560" x="8815388" y="3314700"/>
          <p14:tracePt t="27566" x="8778875" y="3351213"/>
          <p14:tracePt t="27576" x="8759825" y="3360738"/>
          <p14:tracePt t="27582" x="8742363" y="3378200"/>
          <p14:tracePt t="27591" x="8732838" y="3378200"/>
          <p14:tracePt t="27614" x="8732838" y="3387725"/>
          <p14:tracePt t="27622" x="8715375" y="3424238"/>
          <p14:tracePt t="27630" x="8705850" y="3497263"/>
          <p14:tracePt t="27638" x="8686800" y="3616325"/>
          <p14:tracePt t="27646" x="8650288" y="3743325"/>
          <p14:tracePt t="27655" x="8613775" y="3862388"/>
          <p14:tracePt t="27662" x="8586788" y="3954463"/>
          <p14:tracePt t="27671" x="8559800" y="4054475"/>
          <p14:tracePt t="27678" x="8540750" y="4100513"/>
          <p14:tracePt t="27689" x="8513763" y="4146550"/>
          <p14:tracePt t="27694" x="8504238" y="4164013"/>
          <p14:tracePt t="27705" x="8494713" y="4183063"/>
          <p14:tracePt t="27710" x="8494713" y="4191000"/>
          <p14:tracePt t="27726" x="8494713" y="4200525"/>
          <p14:tracePt t="27736" x="8494713" y="4210050"/>
          <p14:tracePt t="27742" x="8486775" y="4219575"/>
          <p14:tracePt t="27750" x="8486775" y="4227513"/>
          <p14:tracePt t="27768" x="8477250" y="4246563"/>
          <p14:tracePt t="27776" x="8458200" y="4273550"/>
          <p14:tracePt t="27782" x="8421688" y="4310063"/>
          <p14:tracePt t="27791" x="8377238" y="4337050"/>
          <p14:tracePt t="27798" x="8312150" y="4383088"/>
          <p14:tracePt t="27808" x="8267700" y="4402138"/>
          <p14:tracePt t="27814" x="8221663" y="4429125"/>
          <p14:tracePt t="27824" x="8158163" y="4438650"/>
          <p14:tracePt t="27830" x="8102600" y="4446588"/>
          <p14:tracePt t="27838" x="8047038" y="4446588"/>
          <p14:tracePt t="27846" x="7947025" y="4465638"/>
          <p14:tracePt t="27856" x="7837488" y="4465638"/>
          <p14:tracePt t="27862" x="7727950" y="4465638"/>
          <p14:tracePt t="27872" x="7654925" y="4465638"/>
          <p14:tracePt t="27878" x="7600950" y="4465638"/>
          <p14:tracePt t="27886" x="7526338" y="4456113"/>
          <p14:tracePt t="27894" x="7445375" y="4456113"/>
          <p14:tracePt t="27905" x="7372350" y="4456113"/>
          <p14:tracePt t="27910" x="7316788" y="4456113"/>
          <p14:tracePt t="27920" x="7226300" y="4456113"/>
          <p14:tracePt t="27926" x="7134225" y="4456113"/>
          <p14:tracePt t="27939" x="7061200" y="4456113"/>
          <p14:tracePt t="27943" x="6988175" y="4456113"/>
          <p14:tracePt t="27951" x="6924675" y="4465638"/>
          <p14:tracePt t="27960" x="6851650" y="4483100"/>
          <p14:tracePt t="27966" x="6786563" y="4502150"/>
          <p14:tracePt t="27976" x="6742113" y="4511675"/>
          <p14:tracePt t="27982" x="6713538" y="4511675"/>
          <p14:tracePt t="27990" x="6696075" y="4511675"/>
          <p14:tracePt t="27998" x="6669088" y="4519613"/>
          <p14:tracePt t="28008" x="6640513" y="4519613"/>
          <p14:tracePt t="28014" x="6623050" y="4529138"/>
          <p14:tracePt t="28022" x="6604000" y="4529138"/>
          <p14:tracePt t="28030" x="6596063" y="4538663"/>
          <p14:tracePt t="28038" x="6577013" y="4548188"/>
          <p14:tracePt t="28046" x="6567488" y="4556125"/>
          <p14:tracePt t="28054" x="6540500" y="4575175"/>
          <p14:tracePt t="28062" x="6513513" y="4584700"/>
          <p14:tracePt t="28070" x="6486525" y="4602163"/>
          <p14:tracePt t="28078" x="6448425" y="4621213"/>
          <p14:tracePt t="28088" x="6403975" y="4657725"/>
          <p14:tracePt t="28094" x="6357938" y="4675188"/>
          <p14:tracePt t="28104" x="6338888" y="4684713"/>
          <p14:tracePt t="28110" x="6311900" y="4721225"/>
          <p14:tracePt t="28120" x="6294438" y="4738688"/>
          <p14:tracePt t="28126" x="6284913" y="4757738"/>
          <p14:tracePt t="28138" x="6265863" y="4775200"/>
          <p14:tracePt t="28145" x="6257925" y="4784725"/>
          <p14:tracePt t="28151" x="6257925" y="4803775"/>
          <p14:tracePt t="28160" x="6257925" y="4821238"/>
          <p14:tracePt t="28166" x="6257925" y="4840288"/>
          <p14:tracePt t="28174" x="6257925" y="4867275"/>
          <p14:tracePt t="28182" x="6257925" y="4884738"/>
          <p14:tracePt t="28190" x="6265863" y="4930775"/>
          <p14:tracePt t="28198" x="6284913" y="4949825"/>
          <p14:tracePt t="28208" x="6294438" y="4967288"/>
          <p14:tracePt t="28214" x="6302375" y="4986338"/>
          <p14:tracePt t="28222" x="6311900" y="5003800"/>
          <p14:tracePt t="28230" x="6321425" y="5022850"/>
          <p14:tracePt t="28237" x="6330950" y="5049838"/>
          <p14:tracePt t="28256" x="6357938" y="5105400"/>
          <p14:tracePt t="28262" x="6394450" y="5132388"/>
          <p14:tracePt t="28270" x="6411913" y="5178425"/>
          <p14:tracePt t="28278" x="6440488" y="5205413"/>
          <p14:tracePt t="28287" x="6467475" y="5241925"/>
          <p14:tracePt t="28294" x="6494463" y="5287963"/>
          <p14:tracePt t="28304" x="6513513" y="5305425"/>
          <p14:tracePt t="28310" x="6530975" y="5332413"/>
          <p14:tracePt t="28321" x="6577013" y="5378450"/>
          <p14:tracePt t="28326" x="6623050" y="5414963"/>
          <p14:tracePt t="28336" x="6659563" y="5451475"/>
          <p14:tracePt t="28342" x="6705600" y="5497513"/>
          <p14:tracePt t="28350" x="6742113" y="5534025"/>
          <p14:tracePt t="28362" x="6786563" y="5570538"/>
          <p14:tracePt t="28367" x="6851650" y="5607050"/>
          <p14:tracePt t="28377" x="6896100" y="5643563"/>
          <p14:tracePt t="28382" x="6961188" y="5680075"/>
          <p14:tracePt t="28392" x="7024688" y="5707063"/>
          <p14:tracePt t="28398" x="7070725" y="5726113"/>
          <p14:tracePt t="28407" x="7116763" y="5753100"/>
          <p14:tracePt t="28414" x="7170738" y="5770563"/>
          <p14:tracePt t="28423" x="7234238" y="5789613"/>
          <p14:tracePt t="28430" x="7307263" y="5799138"/>
          <p14:tracePt t="28437" x="7372350" y="5826125"/>
          <p14:tracePt t="28446" x="7462838" y="5835650"/>
          <p14:tracePt t="28454" x="7526338" y="5843588"/>
          <p14:tracePt t="28463" x="7618413" y="5862638"/>
          <p14:tracePt t="28471" x="7681913" y="5862638"/>
          <p14:tracePt t="28479" x="7737475" y="5862638"/>
          <p14:tracePt t="28486" x="7791450" y="5872163"/>
          <p14:tracePt t="28494" x="7837488" y="5872163"/>
          <p14:tracePt t="28506" x="7864475" y="5872163"/>
          <p14:tracePt t="28512" x="7900988" y="5872163"/>
          <p14:tracePt t="28521" x="7937500" y="5872163"/>
          <p14:tracePt t="28526" x="7956550" y="5872163"/>
          <p14:tracePt t="28538" x="7983538" y="5872163"/>
          <p14:tracePt t="28542" x="8002588" y="5872163"/>
          <p14:tracePt t="28554" x="8020050" y="5872163"/>
          <p14:tracePt t="28558" x="8039100" y="5872163"/>
          <p14:tracePt t="28566" x="8047038" y="5872163"/>
          <p14:tracePt t="28574" x="8075613" y="5862638"/>
          <p14:tracePt t="28582" x="8085138" y="5862638"/>
          <p14:tracePt t="28590" x="8112125" y="5853113"/>
          <p14:tracePt t="28599" x="8121650" y="5853113"/>
          <p14:tracePt t="28608" x="8158163" y="5843588"/>
          <p14:tracePt t="28614" x="8194675" y="5835650"/>
          <p14:tracePt t="28622" x="8239125" y="5826125"/>
          <p14:tracePt t="28630" x="8267700" y="5826125"/>
          <p14:tracePt t="28640" x="8312150" y="5816600"/>
          <p14:tracePt t="28646" x="8348663" y="5816600"/>
          <p14:tracePt t="28654" x="8404225" y="5816600"/>
          <p14:tracePt t="28662" x="8450263" y="5799138"/>
          <p14:tracePt t="28670" x="8477250" y="5799138"/>
          <p14:tracePt t="28678" x="8504238" y="5799138"/>
          <p14:tracePt t="28687" x="8540750" y="5789613"/>
          <p14:tracePt t="28694" x="8567738" y="5780088"/>
          <p14:tracePt t="28703" x="8604250" y="5780088"/>
          <p14:tracePt t="28710" x="8623300" y="5770563"/>
          <p14:tracePt t="28722" x="8659813" y="5762625"/>
          <p14:tracePt t="28726" x="8686800" y="5743575"/>
          <p14:tracePt t="28739" x="8715375" y="5734050"/>
          <p14:tracePt t="28743" x="8732838" y="5716588"/>
          <p14:tracePt t="28756" x="8759825" y="5707063"/>
          <p14:tracePt t="28758" x="8778875" y="5680075"/>
          <p14:tracePt t="28768" x="8805863" y="5670550"/>
          <p14:tracePt t="28774" x="8815388" y="5653088"/>
          <p14:tracePt t="28783" x="8832850" y="5634038"/>
          <p14:tracePt t="28792" x="8842375" y="5624513"/>
          <p14:tracePt t="28798" x="8861425" y="5597525"/>
          <p14:tracePt t="28809" x="8869363" y="5580063"/>
          <p14:tracePt t="28816" x="8888413" y="5551488"/>
          <p14:tracePt t="28822" x="8897938" y="5534025"/>
          <p14:tracePt t="28831" x="8905875" y="5514975"/>
          <p14:tracePt t="28841" x="8905875" y="5487988"/>
          <p14:tracePt t="28846" x="8915400" y="5470525"/>
          <p14:tracePt t="28854" x="8915400" y="5434013"/>
          <p14:tracePt t="28862" x="8915400" y="5414963"/>
          <p14:tracePt t="28874" x="8915400" y="5387975"/>
          <p14:tracePt t="28878" x="8915400" y="5368925"/>
          <p14:tracePt t="28887" x="8915400" y="5341938"/>
          <p14:tracePt t="28894" x="8915400" y="5324475"/>
          <p14:tracePt t="28905" x="8905875" y="5295900"/>
          <p14:tracePt t="28910" x="8897938" y="5259388"/>
          <p14:tracePt t="28921" x="8888413" y="5241925"/>
          <p14:tracePt t="28926" x="8878888" y="5205413"/>
          <p14:tracePt t="28940" x="8842375" y="5168900"/>
          <p14:tracePt t="28944" x="8824913" y="5122863"/>
          <p14:tracePt t="28956" x="8778875" y="5086350"/>
          <p14:tracePt t="28960" x="8742363" y="5068888"/>
          <p14:tracePt t="28966" x="8715375" y="5040313"/>
          <p14:tracePt t="28976" x="8678863" y="5003800"/>
          <p14:tracePt t="28982" x="8650288" y="4986338"/>
          <p14:tracePt t="28993" x="8623300" y="4967288"/>
          <p14:tracePt t="28998" x="8577263" y="4930775"/>
          <p14:tracePt t="29009" x="8531225" y="4894263"/>
          <p14:tracePt t="29014" x="8477250" y="4857750"/>
          <p14:tracePt t="29023" x="8394700" y="4803775"/>
          <p14:tracePt t="29033" x="8331200" y="4767263"/>
          <p14:tracePt t="29038" x="8231188" y="4711700"/>
          <p14:tracePt t="29046" x="8166100" y="4675188"/>
          <p14:tracePt t="29054" x="8112125" y="4648200"/>
          <p14:tracePt t="29062" x="8010525" y="4592638"/>
          <p14:tracePt t="29070" x="7929563" y="4565650"/>
          <p14:tracePt t="29078" x="7883525" y="4538663"/>
          <p14:tracePt t="29087" x="7820025" y="4519613"/>
          <p14:tracePt t="29094" x="7773988" y="4492625"/>
          <p14:tracePt t="29104" x="7718425" y="4465638"/>
          <p14:tracePt t="29110" x="7673975" y="4456113"/>
          <p14:tracePt t="29120" x="7608888" y="4438650"/>
          <p14:tracePt t="29126" x="7535863" y="4410075"/>
          <p14:tracePt t="29137" x="7453313" y="4392613"/>
          <p14:tracePt t="29142" x="7362825" y="4365625"/>
          <p14:tracePt t="29153" x="7289800" y="4365625"/>
          <p14:tracePt t="29158" x="7207250" y="4356100"/>
          <p14:tracePt t="29166" x="7153275" y="4346575"/>
          <p14:tracePt t="29174" x="7088188" y="4346575"/>
          <p14:tracePt t="29183" x="7051675" y="4346575"/>
          <p14:tracePt t="29190" x="6997700" y="4346575"/>
          <p14:tracePt t="29198" x="6951663" y="4346575"/>
          <p14:tracePt t="29206" x="6924675" y="4346575"/>
          <p14:tracePt t="29214" x="6896100" y="4356100"/>
          <p14:tracePt t="29222" x="6869113" y="4365625"/>
          <p14:tracePt t="29230" x="6832600" y="4373563"/>
          <p14:tracePt t="29238" x="6778625" y="4383088"/>
          <p14:tracePt t="29246" x="6750050" y="4392613"/>
          <p14:tracePt t="29257" x="6705600" y="4402138"/>
          <p14:tracePt t="29262" x="6677025" y="4419600"/>
          <p14:tracePt t="29270" x="6632575" y="4429125"/>
          <p14:tracePt t="29278" x="6604000" y="4446588"/>
          <p14:tracePt t="29291" x="6577013" y="4456113"/>
          <p14:tracePt t="29294" x="6559550" y="4475163"/>
          <p14:tracePt t="29304" x="6513513" y="4502150"/>
          <p14:tracePt t="29310" x="6467475" y="4538663"/>
          <p14:tracePt t="29319" x="6440488" y="4556125"/>
          <p14:tracePt t="29326" x="6411913" y="4584700"/>
          <p14:tracePt t="29336" x="6367463" y="4638675"/>
          <p14:tracePt t="29342" x="6330950" y="4665663"/>
          <p14:tracePt t="29353" x="6302375" y="4694238"/>
          <p14:tracePt t="29358" x="6275388" y="4738688"/>
          <p14:tracePt t="29366" x="6248400" y="4775200"/>
          <p14:tracePt t="29378" x="6221413" y="4821238"/>
          <p14:tracePt t="29383" x="6202363" y="4848225"/>
          <p14:tracePt t="29393" x="6192838" y="4867275"/>
          <p14:tracePt t="29398" x="6175375" y="4903788"/>
          <p14:tracePt t="29409" x="6175375" y="4930775"/>
          <p14:tracePt t="29414" x="6175375" y="4967288"/>
          <p14:tracePt t="29422" x="6175375" y="5013325"/>
          <p14:tracePt t="29430" x="6175375" y="5068888"/>
          <p14:tracePt t="29442" x="6184900" y="5095875"/>
          <p14:tracePt t="29446" x="6192838" y="5141913"/>
          <p14:tracePt t="29454" x="6202363" y="5168900"/>
          <p14:tracePt t="29462" x="6221413" y="5195888"/>
          <p14:tracePt t="29470" x="6248400" y="5232400"/>
          <p14:tracePt t="29478" x="6265863" y="5259388"/>
          <p14:tracePt t="29486" x="6294438" y="5278438"/>
          <p14:tracePt t="29494" x="6311900" y="5314950"/>
          <p14:tracePt t="29506" x="6348413" y="5332413"/>
          <p14:tracePt t="29511" x="6394450" y="5368925"/>
          <p14:tracePt t="29519" x="6411913" y="5387975"/>
          <p14:tracePt t="29526" x="6440488" y="5405438"/>
          <p14:tracePt t="29536" x="6457950" y="5424488"/>
          <p14:tracePt t="29542" x="6494463" y="5441950"/>
          <p14:tracePt t="29552" x="6540500" y="5478463"/>
          <p14:tracePt t="29558" x="6586538" y="5507038"/>
          <p14:tracePt t="29569" x="6613525" y="5524500"/>
          <p14:tracePt t="29574" x="6659563" y="5534025"/>
          <p14:tracePt t="29582" x="6696075" y="5543550"/>
          <p14:tracePt t="29590" x="6742113" y="5570538"/>
          <p14:tracePt t="29600" x="6805613" y="5580063"/>
          <p14:tracePt t="29610" x="6896100" y="5607050"/>
          <p14:tracePt t="29615" x="6978650" y="5616575"/>
          <p14:tracePt t="29622" x="7088188" y="5643563"/>
          <p14:tracePt t="29630" x="7170738" y="5661025"/>
          <p14:tracePt t="29638" x="7262813" y="5670550"/>
          <p14:tracePt t="29646" x="7335838" y="5689600"/>
          <p14:tracePt t="29657" x="7445375" y="5697538"/>
          <p14:tracePt t="29662" x="7545388" y="5716588"/>
          <p14:tracePt t="29673" x="7654925" y="5726113"/>
          <p14:tracePt t="29678" x="7747000" y="5726113"/>
          <p14:tracePt t="29686" x="7837488" y="5726113"/>
          <p14:tracePt t="29694" x="7910513" y="5726113"/>
          <p14:tracePt t="29705" x="7993063" y="5726113"/>
          <p14:tracePt t="29710" x="8047038" y="5726113"/>
          <p14:tracePt t="29720" x="8121650" y="5726113"/>
          <p14:tracePt t="29726" x="8175625" y="5726113"/>
          <p14:tracePt t="29736" x="8239125" y="5716588"/>
          <p14:tracePt t="29742" x="8267700" y="5707063"/>
          <p14:tracePt t="29755" x="8294688" y="5689600"/>
          <p14:tracePt t="29758" x="8321675" y="5661025"/>
          <p14:tracePt t="29768" x="8348663" y="5643563"/>
          <p14:tracePt t="29774" x="8385175" y="5607050"/>
          <p14:tracePt t="29785" x="8413750" y="5580063"/>
          <p14:tracePt t="29790" x="8458200" y="5534025"/>
          <p14:tracePt t="29798" x="8523288" y="5487988"/>
          <p14:tracePt t="29808" x="8596313" y="5441950"/>
          <p14:tracePt t="29814" x="8659813" y="5397500"/>
          <p14:tracePt t="29824" x="8705850" y="5360988"/>
          <p14:tracePt t="29830" x="8769350" y="5324475"/>
          <p14:tracePt t="29838" x="8815388" y="5305425"/>
          <p14:tracePt t="29846" x="8861425" y="5268913"/>
          <p14:tracePt t="29854" x="8888413" y="5251450"/>
          <p14:tracePt t="29862" x="8924925" y="5222875"/>
          <p14:tracePt t="29876" x="8951913" y="5195888"/>
          <p14:tracePt t="29880" x="8988425" y="5159375"/>
          <p14:tracePt t="29886" x="9015413" y="5141913"/>
          <p14:tracePt t="29894" x="9034463" y="5113338"/>
          <p14:tracePt t="29902" x="9070975" y="5076825"/>
          <p14:tracePt t="29910" x="9117013" y="5059363"/>
          <p14:tracePt t="29920" x="9134475" y="5040313"/>
        </p14:tracePtLst>
      </p14:laserTrace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26D47F6-BBE1-451E-82C6-EAEE18A333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7378" y="2938746"/>
            <a:ext cx="6051844" cy="3024000"/>
          </a:xfrm>
          <a:prstGeom prst="rect">
            <a:avLst/>
          </a:prstGeom>
        </p:spPr>
      </p:pic>
      <p:pic>
        <p:nvPicPr>
          <p:cNvPr id="14" name="Picture 13" descr="Chart&#10;&#10;Description automatically generated">
            <a:extLst>
              <a:ext uri="{FF2B5EF4-FFF2-40B4-BE49-F238E27FC236}">
                <a16:creationId xmlns:a16="http://schemas.microsoft.com/office/drawing/2014/main" id="{F1A6CD5C-4C7B-434D-9AE8-E062505A7B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389" y="234926"/>
            <a:ext cx="6051846" cy="3024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74B787-2C5F-49D4-92BD-2AA74C84B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M. Fracasso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EFBDA39-5146-49CF-9676-ADF30C729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ED099-57FB-4E33-B0CF-9BB8667105E7}" type="slidenum">
              <a:rPr lang="en-GB" smtClean="0"/>
              <a:t>5</a:t>
            </a:fld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004CF1-0EF9-488E-8F58-064DBD010DD1}"/>
              </a:ext>
            </a:extLst>
          </p:cNvPr>
          <p:cNvSpPr txBox="1"/>
          <p:nvPr/>
        </p:nvSpPr>
        <p:spPr>
          <a:xfrm>
            <a:off x="2166730" y="0"/>
            <a:ext cx="48105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dirty="0"/>
              <a:t>Study of new </a:t>
            </a:r>
            <a:r>
              <a:rPr lang="it-IT" sz="2400" b="1" dirty="0" err="1"/>
              <a:t>shield</a:t>
            </a:r>
            <a:r>
              <a:rPr lang="it-IT" sz="2400" b="1" dirty="0"/>
              <a:t> </a:t>
            </a:r>
            <a:r>
              <a:rPr lang="it-IT" sz="2400" b="1" dirty="0" err="1"/>
              <a:t>configurations</a:t>
            </a:r>
            <a:endParaRPr lang="it-IT" sz="2400" b="1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E2A8E3C-47CF-40A9-A505-A23BEC3956E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56" b="24197"/>
          <a:stretch/>
        </p:blipFill>
        <p:spPr>
          <a:xfrm>
            <a:off x="7498080" y="1665052"/>
            <a:ext cx="1118029" cy="100499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64E7A41-EFE8-476E-95A5-6FD95241D8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72" b="13445"/>
          <a:stretch/>
        </p:blipFill>
        <p:spPr>
          <a:xfrm>
            <a:off x="3553004" y="4424148"/>
            <a:ext cx="1018995" cy="100433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EA8B9B9-6CC5-4ABA-B1A1-401E3E851AFD}"/>
              </a:ext>
            </a:extLst>
          </p:cNvPr>
          <p:cNvSpPr txBox="1"/>
          <p:nvPr/>
        </p:nvSpPr>
        <p:spPr>
          <a:xfrm>
            <a:off x="7072020" y="841350"/>
            <a:ext cx="173890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/>
              <a:t>symbol: </a:t>
            </a:r>
            <a:r>
              <a:rPr lang="it-IT" sz="1050" dirty="0" err="1"/>
              <a:t>only</a:t>
            </a:r>
            <a:r>
              <a:rPr lang="it-IT" sz="1050" dirty="0"/>
              <a:t> SC </a:t>
            </a:r>
          </a:p>
        </p:txBody>
      </p:sp>
      <p:pic>
        <p:nvPicPr>
          <p:cNvPr id="24" name="Picture 23" descr="A picture containing chart&#10;&#10;Description automatically generated">
            <a:extLst>
              <a:ext uri="{FF2B5EF4-FFF2-40B4-BE49-F238E27FC236}">
                <a16:creationId xmlns:a16="http://schemas.microsoft.com/office/drawing/2014/main" id="{294F2AD4-3F0E-4A26-9E5D-C6146141BF1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96" r="46180" b="7312"/>
          <a:stretch/>
        </p:blipFill>
        <p:spPr>
          <a:xfrm flipV="1">
            <a:off x="6820257" y="930483"/>
            <a:ext cx="314023" cy="9879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4BD4995-9B78-4340-907E-CE0C22DFCC90}"/>
              </a:ext>
            </a:extLst>
          </p:cNvPr>
          <p:cNvSpPr txBox="1"/>
          <p:nvPr/>
        </p:nvSpPr>
        <p:spPr>
          <a:xfrm>
            <a:off x="2965686" y="3450900"/>
            <a:ext cx="173890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/>
              <a:t>symbol: </a:t>
            </a:r>
            <a:r>
              <a:rPr lang="it-IT" sz="1050" dirty="0" err="1"/>
              <a:t>only</a:t>
            </a:r>
            <a:r>
              <a:rPr lang="it-IT" sz="1050" dirty="0"/>
              <a:t> SC </a:t>
            </a:r>
          </a:p>
          <a:p>
            <a:r>
              <a:rPr lang="it-IT" sz="1050" dirty="0"/>
              <a:t> </a:t>
            </a:r>
            <a:endParaRPr lang="en-GB" sz="1050" dirty="0"/>
          </a:p>
        </p:txBody>
      </p:sp>
      <p:pic>
        <p:nvPicPr>
          <p:cNvPr id="29" name="Picture 28" descr="A picture containing chart&#10;&#10;Description automatically generated">
            <a:extLst>
              <a:ext uri="{FF2B5EF4-FFF2-40B4-BE49-F238E27FC236}">
                <a16:creationId xmlns:a16="http://schemas.microsoft.com/office/drawing/2014/main" id="{12902D42-825E-4A5D-A26E-3177A5478D7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96" r="46180" b="7312"/>
          <a:stretch/>
        </p:blipFill>
        <p:spPr>
          <a:xfrm flipV="1">
            <a:off x="2713923" y="3540033"/>
            <a:ext cx="314023" cy="987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2">
                <a:extLst>
                  <a:ext uri="{FF2B5EF4-FFF2-40B4-BE49-F238E27FC236}">
                    <a16:creationId xmlns:a16="http://schemas.microsoft.com/office/drawing/2014/main" id="{5AD7ABC0-F317-4140-A281-83E440B47814}"/>
                  </a:ext>
                </a:extLst>
              </p:cNvPr>
              <p:cNvSpPr txBox="1"/>
              <p:nvPr/>
            </p:nvSpPr>
            <p:spPr>
              <a:xfrm>
                <a:off x="4910186" y="5276287"/>
                <a:ext cx="2224094" cy="450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200" b="1" dirty="0"/>
                  <a:t>SF = </a:t>
                </a:r>
                <a:r>
                  <a:rPr lang="it-IT" sz="1200" b="1" dirty="0" err="1"/>
                  <a:t>shielding</a:t>
                </a:r>
                <a:r>
                  <a:rPr lang="it-IT" sz="1200" b="1" dirty="0"/>
                  <a:t> </a:t>
                </a:r>
                <a:r>
                  <a:rPr lang="it-IT" sz="1200" b="1" dirty="0" err="1"/>
                  <a:t>factor</a:t>
                </a:r>
                <a:r>
                  <a:rPr lang="it-IT" sz="1200" b="1" dirty="0"/>
                  <a:t> =</a:t>
                </a:r>
                <a14:m>
                  <m:oMath xmlns:m="http://schemas.openxmlformats.org/officeDocument/2006/math">
                    <m:r>
                      <a:rPr lang="it-IT" sz="1350" b="1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it-IT" sz="135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sz="135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350" b="1" i="1">
                                <a:latin typeface="Cambria Math"/>
                                <a:ea typeface="Cambria Math"/>
                              </a:rPr>
                              <m:t>𝝁</m:t>
                            </m:r>
                          </m:e>
                          <m:sub>
                            <m:r>
                              <a:rPr lang="it-IT" sz="1350" b="1" i="1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  <m:sSub>
                          <m:sSubPr>
                            <m:ctrlPr>
                              <a:rPr lang="it-IT" sz="135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350" b="1" i="1">
                                <a:latin typeface="Cambria Math"/>
                              </a:rPr>
                              <m:t>𝑯</m:t>
                            </m:r>
                          </m:e>
                          <m:sub>
                            <m:r>
                              <a:rPr lang="it-IT" sz="1350" b="1" i="1">
                                <a:latin typeface="Cambria Math"/>
                              </a:rPr>
                              <m:t>𝒂𝒑𝒑𝒍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it-IT" sz="135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350" b="1" i="1">
                                <a:latin typeface="Cambria Math"/>
                              </a:rPr>
                              <m:t>𝑩</m:t>
                            </m:r>
                          </m:e>
                          <m:sub>
                            <m:r>
                              <a:rPr lang="it-IT" sz="1350" b="1" i="1">
                                <a:latin typeface="Cambria Math"/>
                              </a:rPr>
                              <m:t>||</m:t>
                            </m:r>
                            <m:r>
                              <a:rPr lang="it-IT" sz="1350" b="1" i="1">
                                <a:latin typeface="Cambria Math"/>
                              </a:rPr>
                              <m:t>𝑯𝒂𝒑𝒑𝒍</m:t>
                            </m:r>
                          </m:sub>
                        </m:sSub>
                      </m:den>
                    </m:f>
                  </m:oMath>
                </a14:m>
                <a:r>
                  <a:rPr lang="it-IT" sz="1350" b="1" dirty="0"/>
                  <a:t> </a:t>
                </a:r>
              </a:p>
            </p:txBody>
          </p:sp>
        </mc:Choice>
        <mc:Fallback xmlns="">
          <p:sp>
            <p:nvSpPr>
              <p:cNvPr id="15" name="CasellaDiTesto 2">
                <a:extLst>
                  <a:ext uri="{FF2B5EF4-FFF2-40B4-BE49-F238E27FC236}">
                    <a16:creationId xmlns:a16="http://schemas.microsoft.com/office/drawing/2014/main" id="{5AD7ABC0-F317-4140-A281-83E440B478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0186" y="5276287"/>
                <a:ext cx="2224094" cy="450444"/>
              </a:xfrm>
              <a:prstGeom prst="rect">
                <a:avLst/>
              </a:prstGeom>
              <a:blipFill>
                <a:blip r:embed="rId8"/>
                <a:stretch>
                  <a:fillRect b="-13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sellaDiTesto 2">
                <a:extLst>
                  <a:ext uri="{FF2B5EF4-FFF2-40B4-BE49-F238E27FC236}">
                    <a16:creationId xmlns:a16="http://schemas.microsoft.com/office/drawing/2014/main" id="{6D81FE99-080C-42B7-BCAD-5FBED032CBED}"/>
                  </a:ext>
                </a:extLst>
              </p:cNvPr>
              <p:cNvSpPr txBox="1"/>
              <p:nvPr/>
            </p:nvSpPr>
            <p:spPr>
              <a:xfrm>
                <a:off x="6905326" y="3314811"/>
                <a:ext cx="2224094" cy="450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200" b="1" dirty="0"/>
                  <a:t>SF = </a:t>
                </a:r>
                <a:r>
                  <a:rPr lang="it-IT" sz="1200" b="1" dirty="0" err="1"/>
                  <a:t>shielding</a:t>
                </a:r>
                <a:r>
                  <a:rPr lang="it-IT" sz="1200" b="1" dirty="0"/>
                  <a:t> </a:t>
                </a:r>
                <a:r>
                  <a:rPr lang="it-IT" sz="1200" b="1" dirty="0" err="1"/>
                  <a:t>factor</a:t>
                </a:r>
                <a:r>
                  <a:rPr lang="it-IT" sz="1200" b="1" dirty="0"/>
                  <a:t> =</a:t>
                </a:r>
                <a14:m>
                  <m:oMath xmlns:m="http://schemas.openxmlformats.org/officeDocument/2006/math">
                    <m:r>
                      <a:rPr lang="it-IT" sz="1350" b="1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it-IT" sz="135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sz="135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350" b="1" i="1">
                                <a:latin typeface="Cambria Math"/>
                                <a:ea typeface="Cambria Math"/>
                              </a:rPr>
                              <m:t>𝝁</m:t>
                            </m:r>
                          </m:e>
                          <m:sub>
                            <m:r>
                              <a:rPr lang="it-IT" sz="1350" b="1" i="1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  <m:sSub>
                          <m:sSubPr>
                            <m:ctrlPr>
                              <a:rPr lang="it-IT" sz="135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350" b="1" i="1">
                                <a:latin typeface="Cambria Math"/>
                              </a:rPr>
                              <m:t>𝑯</m:t>
                            </m:r>
                          </m:e>
                          <m:sub>
                            <m:r>
                              <a:rPr lang="it-IT" sz="1350" b="1" i="1">
                                <a:latin typeface="Cambria Math"/>
                              </a:rPr>
                              <m:t>𝒂𝒑𝒑𝒍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it-IT" sz="135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350" b="1" i="1">
                                <a:latin typeface="Cambria Math"/>
                              </a:rPr>
                              <m:t>𝑩</m:t>
                            </m:r>
                          </m:e>
                          <m:sub>
                            <m:r>
                              <a:rPr lang="it-IT" sz="1350" b="1" i="1">
                                <a:latin typeface="Cambria Math"/>
                                <a:ea typeface="Cambria Math" panose="02040503050406030204" pitchFamily="18" charset="0"/>
                              </a:rPr>
                              <m:t>⊥</m:t>
                            </m:r>
                            <m:r>
                              <a:rPr lang="it-IT" sz="1350" b="1" i="1">
                                <a:latin typeface="Cambria Math"/>
                              </a:rPr>
                              <m:t>𝑯𝒂𝒑𝒑𝒍</m:t>
                            </m:r>
                          </m:sub>
                        </m:sSub>
                      </m:den>
                    </m:f>
                  </m:oMath>
                </a14:m>
                <a:r>
                  <a:rPr lang="it-IT" sz="1350" b="1" dirty="0"/>
                  <a:t> </a:t>
                </a:r>
              </a:p>
            </p:txBody>
          </p:sp>
        </mc:Choice>
        <mc:Fallback xmlns="">
          <p:sp>
            <p:nvSpPr>
              <p:cNvPr id="17" name="CasellaDiTesto 2">
                <a:extLst>
                  <a:ext uri="{FF2B5EF4-FFF2-40B4-BE49-F238E27FC236}">
                    <a16:creationId xmlns:a16="http://schemas.microsoft.com/office/drawing/2014/main" id="{6D81FE99-080C-42B7-BCAD-5FBED032CB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5326" y="3314811"/>
                <a:ext cx="2224094" cy="450444"/>
              </a:xfrm>
              <a:prstGeom prst="rect">
                <a:avLst/>
              </a:prstGeom>
              <a:blipFill>
                <a:blip r:embed="rId9"/>
                <a:stretch>
                  <a:fillRect l="-2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 descr="Text, letter&#10;&#10;Description automatically generated with medium confidence">
            <a:extLst>
              <a:ext uri="{FF2B5EF4-FFF2-40B4-BE49-F238E27FC236}">
                <a16:creationId xmlns:a16="http://schemas.microsoft.com/office/drawing/2014/main" id="{51D8E4B7-7DC1-4277-A8AE-9E2552A57E3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495"/>
          <a:stretch/>
        </p:blipFill>
        <p:spPr>
          <a:xfrm>
            <a:off x="1773371" y="864297"/>
            <a:ext cx="1316312" cy="163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75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541"/>
    </mc:Choice>
    <mc:Fallback xmlns="">
      <p:transition spd="slow" advTm="92541"/>
    </mc:Fallback>
  </mc:AlternateContent>
  <p:extLst>
    <p:ext uri="{3A86A75C-4F4B-4683-9AE1-C65F6400EC91}">
      <p14:laserTraceLst xmlns:p14="http://schemas.microsoft.com/office/powerpoint/2010/main">
        <p14:tracePtLst>
          <p14:tracePt t="831" x="3213100" y="6235700"/>
          <p14:tracePt t="15507" x="2274888" y="6821488"/>
          <p14:tracePt t="15511" x="2265363" y="6802438"/>
          <p14:tracePt t="15518" x="2255838" y="6784975"/>
          <p14:tracePt t="15528" x="2247900" y="6765925"/>
          <p14:tracePt t="15534" x="2238375" y="6729413"/>
          <p14:tracePt t="15545" x="2228850" y="6711950"/>
          <p14:tracePt t="15550" x="2228850" y="6692900"/>
          <p14:tracePt t="15559" x="2219325" y="6665913"/>
          <p14:tracePt t="15566" x="2211388" y="6656388"/>
          <p14:tracePt t="15576" x="2211388" y="6638925"/>
          <p14:tracePt t="15582" x="2201863" y="6629400"/>
          <p14:tracePt t="15598" x="2201863" y="6619875"/>
          <p14:tracePt t="15608" x="2201863" y="6611938"/>
          <p14:tracePt t="15614" x="2201863" y="6602413"/>
          <p14:tracePt t="15623" x="2201863" y="6583363"/>
          <p14:tracePt t="15630" x="2201863" y="6575425"/>
          <p14:tracePt t="15639" x="2201863" y="6565900"/>
          <p14:tracePt t="15646" x="2201863" y="6546850"/>
          <p14:tracePt t="15654" x="2201863" y="6538913"/>
          <p14:tracePt t="15662" x="2201863" y="6519863"/>
          <p14:tracePt t="15670" x="2201863" y="6510338"/>
          <p14:tracePt t="15678" x="2201863" y="6492875"/>
          <p14:tracePt t="15702" x="2211388" y="6492875"/>
          <p14:tracePt t="15718" x="2219325" y="6492875"/>
          <p14:tracePt t="15746" x="2219325" y="6483350"/>
          <p14:tracePt t="15758" x="2228850" y="6473825"/>
          <p14:tracePt t="15766" x="2247900" y="6473825"/>
          <p14:tracePt t="15775" x="2247900" y="6465888"/>
          <p14:tracePt t="15782" x="2265363" y="6465888"/>
          <p14:tracePt t="15791" x="2284413" y="6465888"/>
          <p14:tracePt t="15798" x="2301875" y="6465888"/>
          <p14:tracePt t="15814" x="2311400" y="6465888"/>
          <p14:tracePt t="15943" x="2320925" y="6465888"/>
          <p14:tracePt t="15950" x="2328863" y="6465888"/>
          <p14:tracePt t="15966" x="2328863" y="6473825"/>
          <p14:tracePt t="16071" x="2328863" y="6465888"/>
          <p14:tracePt t="16078" x="2301875" y="6419850"/>
          <p14:tracePt t="16086" x="2292350" y="6400800"/>
          <p14:tracePt t="16094" x="2284413" y="6392863"/>
          <p14:tracePt t="16103" x="2274888" y="6392863"/>
          <p14:tracePt t="16124" x="2274888" y="6383338"/>
          <p14:tracePt t="16446" x="2284413" y="6383338"/>
          <p14:tracePt t="16455" x="2292350" y="6383338"/>
          <p14:tracePt t="16518" x="2301875" y="6383338"/>
          <p14:tracePt t="16782" x="2274888" y="6400800"/>
          <p14:tracePt t="16790" x="2265363" y="6410325"/>
          <p14:tracePt t="16807" x="2265363" y="6419850"/>
          <p14:tracePt t="16814" x="2255838" y="6419850"/>
          <p14:tracePt t="17590" x="2238375" y="6419850"/>
          <p14:tracePt t="17607" x="2228850" y="6410325"/>
          <p14:tracePt t="17614" x="2219325" y="6410325"/>
          <p14:tracePt t="17623" x="2219325" y="6400800"/>
          <p14:tracePt t="17630" x="2211388" y="6400800"/>
          <p14:tracePt t="17655" x="2201863" y="6400800"/>
          <p14:tracePt t="17678" x="2192338" y="6400800"/>
          <p14:tracePt t="17750" x="2182813" y="6400800"/>
          <p14:tracePt t="17822" x="2182813" y="6392863"/>
          <p14:tracePt t="17846" x="2182813" y="6383338"/>
          <p14:tracePt t="19806" x="2174875" y="6383338"/>
          <p14:tracePt t="19814" x="2082800" y="6383338"/>
          <p14:tracePt t="19822" x="2046288" y="6373813"/>
          <p14:tracePt t="19830" x="2027238" y="6364288"/>
          <p14:tracePt t="19842" x="2009775" y="6364288"/>
          <p14:tracePt t="19846" x="2000250" y="6356350"/>
          <p14:tracePt t="19856" x="1982788" y="6356350"/>
          <p14:tracePt t="19862" x="1963738" y="6356350"/>
          <p14:tracePt t="19872" x="1946275" y="6356350"/>
          <p14:tracePt t="19878" x="1936750" y="6346825"/>
          <p14:tracePt t="19903" x="1927225" y="6346825"/>
          <p14:tracePt t="20383" x="1917700" y="6346825"/>
          <p14:tracePt t="20390" x="1909763" y="6346825"/>
          <p14:tracePt t="20398" x="1900238" y="6346825"/>
          <p14:tracePt t="20422" x="1881188" y="6346825"/>
          <p14:tracePt t="20430" x="1844675" y="6346825"/>
          <p14:tracePt t="20439" x="1827213" y="6356350"/>
          <p14:tracePt t="20449" x="1817688" y="6356350"/>
          <p14:tracePt t="20462" x="1808163" y="6356350"/>
          <p14:tracePt t="20534" x="1827213" y="6327775"/>
          <p14:tracePt t="20542" x="1836738" y="6310313"/>
          <p14:tracePt t="20550" x="1836738" y="6291263"/>
          <p14:tracePt t="20559" x="1836738" y="6273800"/>
          <p14:tracePt t="20566" x="1836738" y="6254750"/>
          <p14:tracePt t="20574" x="1836738" y="6227763"/>
          <p14:tracePt t="20582" x="1836738" y="6181725"/>
          <p14:tracePt t="20590" x="1836738" y="6154738"/>
          <p14:tracePt t="20598" x="1836738" y="6145213"/>
          <p14:tracePt t="20606" x="1836738" y="6137275"/>
          <p14:tracePt t="20614" x="1844675" y="6137275"/>
          <p14:tracePt t="20630" x="1854200" y="6127750"/>
          <p14:tracePt t="20640" x="1881188" y="6127750"/>
          <p14:tracePt t="20646" x="1900238" y="6118225"/>
          <p14:tracePt t="20657" x="1909763" y="6118225"/>
          <p14:tracePt t="20662" x="1927225" y="6118225"/>
          <p14:tracePt t="20672" x="1936750" y="6118225"/>
          <p14:tracePt t="20678" x="1946275" y="6118225"/>
          <p14:tracePt t="20686" x="1946275" y="6108700"/>
          <p14:tracePt t="20703" x="1954213" y="6108700"/>
          <p14:tracePt t="20710" x="1963738" y="6108700"/>
          <p14:tracePt t="20718" x="1973263" y="6100763"/>
          <p14:tracePt t="20726" x="1982788" y="6100763"/>
          <p14:tracePt t="20734" x="1990725" y="6091238"/>
          <p14:tracePt t="20742" x="2009775" y="6081713"/>
          <p14:tracePt t="20798" x="2009775" y="6072188"/>
          <p14:tracePt t="20822" x="2019300" y="6064250"/>
          <p14:tracePt t="20830" x="2027238" y="6054725"/>
          <p14:tracePt t="20838" x="2036763" y="6045200"/>
          <p14:tracePt t="20863" x="2027238" y="6045200"/>
          <p14:tracePt t="20878" x="2019300" y="6045200"/>
          <p14:tracePt t="21342" x="2036763" y="6045200"/>
          <p14:tracePt t="21350" x="2046288" y="6045200"/>
          <p14:tracePt t="21358" x="2055813" y="6045200"/>
          <p14:tracePt t="21366" x="2063750" y="6045200"/>
          <p14:tracePt t="21374" x="2073275" y="6045200"/>
          <p14:tracePt t="21382" x="2092325" y="6045200"/>
          <p14:tracePt t="21390" x="2128838" y="6054725"/>
          <p14:tracePt t="21398" x="2155825" y="6064250"/>
          <p14:tracePt t="21407" x="2174875" y="6064250"/>
          <p14:tracePt t="21414" x="2192338" y="6064250"/>
          <p14:tracePt t="21422" x="2211388" y="6064250"/>
          <p14:tracePt t="21430" x="2255838" y="6054725"/>
          <p14:tracePt t="21439" x="2284413" y="6054725"/>
          <p14:tracePt t="21446" x="2301875" y="6045200"/>
          <p14:tracePt t="21457" x="2320925" y="6035675"/>
          <p14:tracePt t="21462" x="2328863" y="6035675"/>
          <p14:tracePt t="21472" x="2338388" y="6027738"/>
          <p14:tracePt t="21489" x="2338388" y="6018213"/>
          <p14:tracePt t="21503" x="2338388" y="6008688"/>
          <p14:tracePt t="21510" x="2338388" y="5999163"/>
          <p14:tracePt t="21519" x="2338388" y="5991225"/>
          <p14:tracePt t="21526" x="2338388" y="5972175"/>
          <p14:tracePt t="21534" x="2347913" y="5954713"/>
          <p14:tracePt t="21542" x="2347913" y="5945188"/>
          <p14:tracePt t="21550" x="2357438" y="5935663"/>
          <p14:tracePt t="21558" x="2357438" y="5918200"/>
          <p14:tracePt t="21566" x="2365375" y="5918200"/>
          <p14:tracePt t="21574" x="2365375" y="5908675"/>
          <p14:tracePt t="21582" x="2365375" y="5899150"/>
          <p14:tracePt t="21590" x="2365375" y="5889625"/>
          <p14:tracePt t="21598" x="2374900" y="5872163"/>
          <p14:tracePt t="21606" x="2393950" y="5862638"/>
          <p14:tracePt t="21614" x="2401888" y="5843588"/>
          <p14:tracePt t="21622" x="2420938" y="5826125"/>
          <p14:tracePt t="21630" x="2438400" y="5816600"/>
          <p14:tracePt t="21638" x="2447925" y="5807075"/>
          <p14:tracePt t="21646" x="2457450" y="5789613"/>
          <p14:tracePt t="21656" x="2466975" y="5780088"/>
          <p14:tracePt t="21662" x="2474913" y="5770563"/>
          <p14:tracePt t="21671" x="2484438" y="5770563"/>
          <p14:tracePt t="21774" x="2484438" y="5762625"/>
          <p14:tracePt t="21784" x="2484438" y="5743575"/>
          <p14:tracePt t="21790" x="2484438" y="5726113"/>
          <p14:tracePt t="21799" x="2493963" y="5707063"/>
          <p14:tracePt t="21809" x="2493963" y="5697538"/>
          <p14:tracePt t="21814" x="2493963" y="5689600"/>
          <p14:tracePt t="21823" x="2493963" y="5670550"/>
          <p14:tracePt t="21838" x="2493963" y="5661025"/>
          <p14:tracePt t="21846" x="2493963" y="5653088"/>
          <p14:tracePt t="21857" x="2493963" y="5643563"/>
          <p14:tracePt t="21862" x="2493963" y="5634038"/>
          <p14:tracePt t="21878" x="2493963" y="5624513"/>
          <p14:tracePt t="21894" x="2493963" y="5616575"/>
          <p14:tracePt t="21918" x="2493963" y="5607050"/>
          <p14:tracePt t="21926" x="2493963" y="5597525"/>
          <p14:tracePt t="21934" x="2493963" y="5588000"/>
          <p14:tracePt t="21942" x="2484438" y="5588000"/>
          <p14:tracePt t="21950" x="2474913" y="5580063"/>
          <p14:tracePt t="21958" x="2474913" y="5570538"/>
          <p14:tracePt t="21966" x="2466975" y="5570538"/>
          <p14:tracePt t="21974" x="2457450" y="5570538"/>
          <p14:tracePt t="22022" x="2457450" y="5561013"/>
          <p14:tracePt t="22063" x="2447925" y="5561013"/>
          <p14:tracePt t="22070" x="2438400" y="5561013"/>
          <p14:tracePt t="22078" x="2430463" y="5561013"/>
          <p14:tracePt t="22094" x="2420938" y="5551488"/>
          <p14:tracePt t="22110" x="2411413" y="5551488"/>
          <p14:tracePt t="22142" x="2411413" y="5543550"/>
          <p14:tracePt t="22158" x="2401888" y="5543550"/>
          <p14:tracePt t="22294" x="2411413" y="5543550"/>
          <p14:tracePt t="22307" x="2438400" y="5543550"/>
          <p14:tracePt t="22310" x="2466975" y="5534025"/>
          <p14:tracePt t="22321" x="2474913" y="5534025"/>
          <p14:tracePt t="22328" x="2484438" y="5534025"/>
          <p14:tracePt t="22334" x="2503488" y="5524500"/>
          <p14:tracePt t="22342" x="2511425" y="5514975"/>
          <p14:tracePt t="22350" x="2520950" y="5514975"/>
          <p14:tracePt t="22358" x="2540000" y="5507038"/>
          <p14:tracePt t="22370" x="2547938" y="5497513"/>
          <p14:tracePt t="22390" x="2547938" y="5487988"/>
          <p14:tracePt t="22414" x="2557463" y="5487988"/>
          <p14:tracePt t="22598" x="2547938" y="5487988"/>
          <p14:tracePt t="22622" x="2547938" y="5478463"/>
          <p14:tracePt t="22630" x="2540000" y="5478463"/>
          <p14:tracePt t="22798" x="2540000" y="5470525"/>
          <p14:tracePt t="22808" x="2540000" y="5451475"/>
          <p14:tracePt t="22814" x="2547938" y="5434013"/>
          <p14:tracePt t="22822" x="2547938" y="5424488"/>
          <p14:tracePt t="22830" x="2557463" y="5405438"/>
          <p14:tracePt t="22838" x="2557463" y="5397500"/>
          <p14:tracePt t="22846" x="2566988" y="5397500"/>
          <p14:tracePt t="22854" x="2566988" y="5387975"/>
          <p14:tracePt t="23415" x="2576513" y="5387975"/>
          <p14:tracePt t="23422" x="2576513" y="5368925"/>
          <p14:tracePt t="23430" x="2584450" y="5360988"/>
          <p14:tracePt t="23439" x="2593975" y="5351463"/>
          <p14:tracePt t="23446" x="2593975" y="5341938"/>
          <p14:tracePt t="23454" x="2603500" y="5341938"/>
          <p14:tracePt t="23462" x="2603500" y="5332413"/>
          <p14:tracePt t="23471" x="2613025" y="5332413"/>
          <p14:tracePt t="23478" x="2613025" y="5324475"/>
          <p14:tracePt t="23822" x="2613025" y="5314950"/>
          <p14:tracePt t="23846" x="2613025" y="5305425"/>
          <p14:tracePt t="23862" x="2603500" y="5305425"/>
          <p14:tracePt t="23878" x="2603500" y="5295900"/>
          <p14:tracePt t="23894" x="2593975" y="5287963"/>
          <p14:tracePt t="23942" x="2584450" y="5278438"/>
          <p14:tracePt t="23990" x="2584450" y="5268913"/>
          <p14:tracePt t="24006" x="2576513" y="5268913"/>
          <p14:tracePt t="24014" x="2576513" y="5259388"/>
          <p14:tracePt t="24038" x="2566988" y="5251450"/>
          <p14:tracePt t="24058" x="2566988" y="5241925"/>
          <p14:tracePt t="24070" x="2557463" y="5241925"/>
          <p14:tracePt t="24078" x="2557463" y="5232400"/>
          <p14:tracePt t="24090" x="2547938" y="5222875"/>
          <p14:tracePt t="24104" x="2540000" y="5222875"/>
          <p14:tracePt t="24110" x="2540000" y="5214938"/>
          <p14:tracePt t="24124" x="2530475" y="5214938"/>
          <p14:tracePt t="24126" x="2530475" y="5205413"/>
          <p14:tracePt t="24142" x="2530475" y="5195888"/>
          <p14:tracePt t="24151" x="2520950" y="5195888"/>
          <p14:tracePt t="24161" x="2520950" y="5186363"/>
          <p14:tracePt t="24166" x="2511425" y="5178425"/>
          <p14:tracePt t="24174" x="2503488" y="5178425"/>
          <p14:tracePt t="24182" x="2503488" y="5168900"/>
          <p14:tracePt t="24192" x="2493963" y="5168900"/>
          <p14:tracePt t="24206" x="2484438" y="5168900"/>
          <p14:tracePt t="24222" x="2474913" y="5168900"/>
          <p14:tracePt t="24230" x="2474913" y="5159375"/>
          <p14:tracePt t="24238" x="2466975" y="5159375"/>
          <p14:tracePt t="24246" x="2457450" y="5149850"/>
          <p14:tracePt t="24255" x="2447925" y="5149850"/>
          <p14:tracePt t="24263" x="2447925" y="5141913"/>
          <p14:tracePt t="24270" x="2438400" y="5141913"/>
          <p14:tracePt t="24287" x="2430463" y="5132388"/>
          <p14:tracePt t="24307" x="2430463" y="5122863"/>
          <p14:tracePt t="24310" x="2420938" y="5122863"/>
          <p14:tracePt t="24320" x="2411413" y="5122863"/>
          <p14:tracePt t="24326" x="2411413" y="5113338"/>
          <p14:tracePt t="24336" x="2401888" y="5113338"/>
          <p14:tracePt t="24351" x="2393950" y="5113338"/>
          <p14:tracePt t="24366" x="2384425" y="5113338"/>
          <p14:tracePt t="24375" x="2384425" y="5105400"/>
          <p14:tracePt t="24382" x="2374900" y="5105400"/>
          <p14:tracePt t="24390" x="2374900" y="5095875"/>
          <p14:tracePt t="24406" x="2365375" y="5086350"/>
          <p14:tracePt t="24414" x="2365375" y="5076825"/>
          <p14:tracePt t="24422" x="2357438" y="5068888"/>
          <p14:tracePt t="24430" x="2347913" y="5059363"/>
          <p14:tracePt t="24439" x="2338388" y="5059363"/>
          <p14:tracePt t="24449" x="2328863" y="5049838"/>
          <p14:tracePt t="24454" x="2320925" y="5040313"/>
          <p14:tracePt t="24462" x="2320925" y="5032375"/>
          <p14:tracePt t="24470" x="2311400" y="5022850"/>
          <p14:tracePt t="24487" x="2301875" y="5013325"/>
          <p14:tracePt t="24504" x="2292350" y="5013325"/>
          <p14:tracePt t="24510" x="2284413" y="5003800"/>
          <p14:tracePt t="24520" x="2274888" y="4995863"/>
          <p14:tracePt t="24526" x="2265363" y="4995863"/>
          <p14:tracePt t="24535" x="2265363" y="4986338"/>
          <p14:tracePt t="24543" x="2255838" y="4976813"/>
          <p14:tracePt t="24551" x="2247900" y="4976813"/>
          <p14:tracePt t="24561" x="2238375" y="4967288"/>
          <p14:tracePt t="24566" x="2211388" y="4959350"/>
          <p14:tracePt t="24574" x="2192338" y="4959350"/>
          <p14:tracePt t="24582" x="2174875" y="4949825"/>
          <p14:tracePt t="24590" x="2155825" y="4940300"/>
          <p14:tracePt t="24598" x="2136775" y="4940300"/>
          <p14:tracePt t="24606" x="2119313" y="4930775"/>
          <p14:tracePt t="24614" x="2109788" y="4930775"/>
          <p14:tracePt t="24624" x="2100263" y="4922838"/>
          <p14:tracePt t="24630" x="2092325" y="4922838"/>
          <p14:tracePt t="24640" x="2082800" y="4922838"/>
          <p14:tracePt t="24646" x="2073275" y="4922838"/>
          <p14:tracePt t="24654" x="2055813" y="4922838"/>
          <p14:tracePt t="24662" x="2027238" y="4922838"/>
          <p14:tracePt t="24670" x="2009775" y="4922838"/>
          <p14:tracePt t="24678" x="1982788" y="4922838"/>
          <p14:tracePt t="24687" x="1927225" y="4922838"/>
          <p14:tracePt t="24694" x="1900238" y="4922838"/>
          <p14:tracePt t="24703" x="1854200" y="4922838"/>
          <p14:tracePt t="24710" x="1808163" y="4922838"/>
          <p14:tracePt t="24720" x="1771650" y="4922838"/>
          <p14:tracePt t="24726" x="1735138" y="4922838"/>
          <p14:tracePt t="24735" x="1690688" y="4922838"/>
          <p14:tracePt t="24742" x="1654175" y="4922838"/>
          <p14:tracePt t="24751" x="1608138" y="4922838"/>
          <p14:tracePt t="24758" x="1562100" y="4940300"/>
          <p14:tracePt t="24767" x="1525588" y="4940300"/>
          <p14:tracePt t="24774" x="1479550" y="4940300"/>
          <p14:tracePt t="24782" x="1452563" y="4940300"/>
          <p14:tracePt t="24791" x="1416050" y="4940300"/>
          <p14:tracePt t="24798" x="1370013" y="4940300"/>
          <p14:tracePt t="24807" x="1333500" y="4940300"/>
          <p14:tracePt t="24814" x="1287463" y="4940300"/>
          <p14:tracePt t="24822" x="1260475" y="4940300"/>
          <p14:tracePt t="24830" x="1233488" y="4940300"/>
          <p14:tracePt t="24838" x="1214438" y="4940300"/>
          <p14:tracePt t="24846" x="1187450" y="4940300"/>
          <p14:tracePt t="24854" x="1177925" y="4940300"/>
          <p14:tracePt t="24873" x="1169988" y="4940300"/>
          <p14:tracePt t="24902" x="1160463" y="4940300"/>
          <p14:tracePt t="24919" x="1150938" y="4940300"/>
          <p14:tracePt t="24936" x="1133475" y="4940300"/>
          <p14:tracePt t="24942" x="1123950" y="4940300"/>
          <p14:tracePt t="24952" x="1104900" y="4940300"/>
          <p14:tracePt t="24958" x="1087438" y="4940300"/>
          <p14:tracePt t="24966" x="1077913" y="4930775"/>
          <p14:tracePt t="24974" x="1058863" y="4930775"/>
          <p14:tracePt t="24982" x="1058863" y="4922838"/>
          <p14:tracePt t="24990" x="1050925" y="4922838"/>
          <p14:tracePt t="24998" x="1031875" y="4913313"/>
          <p14:tracePt t="25007" x="1014413" y="4913313"/>
          <p14:tracePt t="25014" x="995363" y="4913313"/>
          <p14:tracePt t="25024" x="985838" y="4903788"/>
          <p14:tracePt t="25030" x="977900" y="4903788"/>
          <p14:tracePt t="25039" x="968375" y="4903788"/>
          <p14:tracePt t="25046" x="958850" y="4903788"/>
          <p14:tracePt t="25058" x="949325" y="4894263"/>
          <p14:tracePt t="25062" x="941388" y="4894263"/>
          <p14:tracePt t="25078" x="931863" y="4894263"/>
          <p14:tracePt t="25089" x="922338" y="4884738"/>
          <p14:tracePt t="25094" x="922338" y="4876800"/>
          <p14:tracePt t="25107" x="912813" y="4867275"/>
          <p14:tracePt t="25135" x="912813" y="4857750"/>
          <p14:tracePt t="25246" x="904875" y="4848225"/>
          <p14:tracePt t="25262" x="895350" y="4848225"/>
          <p14:tracePt t="25270" x="876300" y="4848225"/>
          <p14:tracePt t="25278" x="868363" y="4848225"/>
          <p14:tracePt t="25286" x="858838" y="4848225"/>
          <p14:tracePt t="25294" x="849313" y="4848225"/>
          <p14:tracePt t="25310" x="839788" y="4848225"/>
          <p14:tracePt t="25321" x="831850" y="4848225"/>
          <p14:tracePt t="25326" x="822325" y="4848225"/>
          <p14:tracePt t="25342" x="812800" y="4857750"/>
          <p14:tracePt t="25383" x="803275" y="4857750"/>
          <p14:tracePt t="25414" x="795338" y="4857750"/>
          <p14:tracePt t="25422" x="776288" y="4867275"/>
          <p14:tracePt t="25430" x="766763" y="4867275"/>
          <p14:tracePt t="25438" x="758825" y="4867275"/>
          <p14:tracePt t="25454" x="749300" y="4867275"/>
          <p14:tracePt t="25574" x="749300" y="4876800"/>
          <p14:tracePt t="25583" x="739775" y="4876800"/>
          <p14:tracePt t="25686" x="739775" y="4867275"/>
          <p14:tracePt t="25694" x="739775" y="4857750"/>
          <p14:tracePt t="25702" x="749300" y="4857750"/>
          <p14:tracePt t="25710" x="749300" y="4848225"/>
          <p14:tracePt t="25720" x="758825" y="4848225"/>
          <p14:tracePt t="25726" x="766763" y="4840288"/>
          <p14:tracePt t="25738" x="776288" y="4830763"/>
          <p14:tracePt t="25742" x="795338" y="4821238"/>
          <p14:tracePt t="25754" x="812800" y="4811713"/>
          <p14:tracePt t="25758" x="822325" y="4811713"/>
          <p14:tracePt t="25768" x="849313" y="4803775"/>
          <p14:tracePt t="25776" x="858838" y="4803775"/>
          <p14:tracePt t="25782" x="876300" y="4803775"/>
          <p14:tracePt t="25790" x="912813" y="4803775"/>
          <p14:tracePt t="25798" x="922338" y="4803775"/>
          <p14:tracePt t="25806" x="941388" y="4803775"/>
          <p14:tracePt t="25816" x="958850" y="4803775"/>
          <p14:tracePt t="25822" x="968375" y="4803775"/>
          <p14:tracePt t="25830" x="968375" y="4794250"/>
          <p14:tracePt t="25838" x="977900" y="4794250"/>
          <p14:tracePt t="25862" x="985838" y="4794250"/>
          <p14:tracePt t="25926" x="995363" y="4794250"/>
          <p14:tracePt t="25998" x="985838" y="4794250"/>
          <p14:tracePt t="26006" x="977900" y="4794250"/>
          <p14:tracePt t="26014" x="968375" y="4794250"/>
          <p14:tracePt t="26022" x="958850" y="4794250"/>
          <p14:tracePt t="26030" x="949325" y="4794250"/>
          <p14:tracePt t="26037" x="941388" y="4803775"/>
          <p14:tracePt t="26053" x="931863" y="4803775"/>
          <p14:tracePt t="26061" x="931863" y="4811713"/>
          <p14:tracePt t="26070" x="922338" y="4811713"/>
          <p14:tracePt t="26086" x="912813" y="4811713"/>
          <p14:tracePt t="26150" x="904875" y="4811713"/>
          <p14:tracePt t="26190" x="912813" y="4811713"/>
          <p14:tracePt t="26197" x="958850" y="4811713"/>
          <p14:tracePt t="26206" x="995363" y="4811713"/>
          <p14:tracePt t="26213" x="1041400" y="4811713"/>
          <p14:tracePt t="26222" x="1077913" y="4830763"/>
          <p14:tracePt t="26229" x="1123950" y="4830763"/>
          <p14:tracePt t="26238" x="1160463" y="4830763"/>
          <p14:tracePt t="26246" x="1187450" y="4830763"/>
          <p14:tracePt t="26254" x="1223963" y="4830763"/>
          <p14:tracePt t="26262" x="1243013" y="4830763"/>
          <p14:tracePt t="26270" x="1270000" y="4840288"/>
          <p14:tracePt t="26278" x="1287463" y="4840288"/>
          <p14:tracePt t="26289" x="1306513" y="4840288"/>
          <p14:tracePt t="26293" x="1333500" y="4848225"/>
          <p14:tracePt t="26302" x="1352550" y="4848225"/>
          <p14:tracePt t="26309" x="1370013" y="4848225"/>
          <p14:tracePt t="26318" x="1389063" y="4857750"/>
          <p14:tracePt t="26325" x="1416050" y="4857750"/>
          <p14:tracePt t="26334" x="1433513" y="4857750"/>
          <p14:tracePt t="26342" x="1452563" y="4857750"/>
          <p14:tracePt t="26352" x="1479550" y="4857750"/>
          <p14:tracePt t="26358" x="1498600" y="4857750"/>
          <p14:tracePt t="26366" x="1516063" y="4857750"/>
          <p14:tracePt t="26374" x="1535113" y="4857750"/>
          <p14:tracePt t="26382" x="1562100" y="4857750"/>
          <p14:tracePt t="26390" x="1589088" y="4857750"/>
          <p14:tracePt t="26397" x="1635125" y="4857750"/>
          <p14:tracePt t="26405" x="1662113" y="4857750"/>
          <p14:tracePt t="26413" x="1698625" y="4857750"/>
          <p14:tracePt t="26421" x="1735138" y="4857750"/>
          <p14:tracePt t="26429" x="1763713" y="4857750"/>
          <p14:tracePt t="26438" x="1781175" y="4857750"/>
          <p14:tracePt t="26445" x="1800225" y="4867275"/>
          <p14:tracePt t="26454" x="1817688" y="4867275"/>
          <p14:tracePt t="26462" x="1827213" y="4876800"/>
          <p14:tracePt t="26479" x="1836738" y="4876800"/>
          <p14:tracePt t="26488" x="1854200" y="4876800"/>
          <p14:tracePt t="26495" x="1863725" y="4876800"/>
          <p14:tracePt t="26504" x="1890713" y="4884738"/>
          <p14:tracePt t="26510" x="1909763" y="4884738"/>
          <p14:tracePt t="26519" x="1927225" y="4884738"/>
          <p14:tracePt t="26526" x="1946275" y="4894263"/>
          <p14:tracePt t="26535" x="1954213" y="4913313"/>
          <p14:tracePt t="26543" x="1973263" y="4922838"/>
          <p14:tracePt t="26556" x="1990725" y="4930775"/>
          <p14:tracePt t="26560" x="2000250" y="4940300"/>
          <p14:tracePt t="26569" x="2009775" y="4940300"/>
          <p14:tracePt t="26577" x="2027238" y="4949825"/>
          <p14:tracePt t="26590" x="2027238" y="4959350"/>
          <p14:tracePt t="26606" x="2036763" y="4959350"/>
          <p14:tracePt t="26616" x="2046288" y="4959350"/>
          <p14:tracePt t="26630" x="2055813" y="4959350"/>
          <p14:tracePt t="26646" x="2063750" y="4959350"/>
          <p14:tracePt t="26663" x="2073275" y="4959350"/>
          <p14:tracePt t="26727" x="2063750" y="4959350"/>
          <p14:tracePt t="26735" x="2019300" y="4959350"/>
          <p14:tracePt t="26745" x="1963738" y="4959350"/>
          <p14:tracePt t="26752" x="1909763" y="4967288"/>
          <p14:tracePt t="26759" x="1817688" y="4976813"/>
          <p14:tracePt t="26767" x="1717675" y="4976813"/>
          <p14:tracePt t="26775" x="1608138" y="4995863"/>
          <p14:tracePt t="26783" x="1516063" y="4995863"/>
          <p14:tracePt t="26790" x="1425575" y="5003800"/>
          <p14:tracePt t="26798" x="1370013" y="5003800"/>
          <p14:tracePt t="26807" x="1306513" y="5013325"/>
          <p14:tracePt t="26814" x="1250950" y="5032375"/>
          <p14:tracePt t="26822" x="1206500" y="5040313"/>
          <p14:tracePt t="26830" x="1187450" y="5049838"/>
          <p14:tracePt t="26839" x="1169988" y="5049838"/>
          <p14:tracePt t="26846" x="1141413" y="5059363"/>
          <p14:tracePt t="26855" x="1123950" y="5068888"/>
          <p14:tracePt t="26863" x="1087438" y="5076825"/>
          <p14:tracePt t="26870" x="1050925" y="5086350"/>
          <p14:tracePt t="26877" x="1014413" y="5095875"/>
          <p14:tracePt t="26886" x="985838" y="5113338"/>
          <p14:tracePt t="26894" x="968375" y="5122863"/>
          <p14:tracePt t="26902" x="949325" y="5132388"/>
          <p14:tracePt t="26910" x="941388" y="5132388"/>
          <p14:tracePt t="26917" x="922338" y="5141913"/>
          <p14:tracePt t="26934" x="912813" y="5141913"/>
          <p14:tracePt t="26957" x="904875" y="5141913"/>
          <p14:tracePt t="26966" x="904875" y="5149850"/>
          <p14:tracePt t="26973" x="885825" y="5159375"/>
          <p14:tracePt t="26981" x="876300" y="5168900"/>
          <p14:tracePt t="26989" x="858838" y="5186363"/>
          <p14:tracePt t="26997" x="839788" y="5195888"/>
          <p14:tracePt t="27005" x="831850" y="5205413"/>
          <p14:tracePt t="27013" x="822325" y="5214938"/>
          <p14:tracePt t="27021" x="812800" y="5214938"/>
          <p14:tracePt t="27029" x="812800" y="5222875"/>
          <p14:tracePt t="27038" x="803275" y="5222875"/>
          <p14:tracePt t="27057" x="803275" y="5232400"/>
          <p14:tracePt t="27062" x="785813" y="5241925"/>
          <p14:tracePt t="27072" x="776288" y="5251450"/>
          <p14:tracePt t="27078" x="758825" y="5251450"/>
          <p14:tracePt t="27086" x="739775" y="5251450"/>
          <p14:tracePt t="27105" x="730250" y="5251450"/>
          <p14:tracePt t="27174" x="739775" y="5251450"/>
          <p14:tracePt t="27182" x="749300" y="5251450"/>
          <p14:tracePt t="27190" x="758825" y="5251450"/>
          <p14:tracePt t="27198" x="766763" y="5251450"/>
          <p14:tracePt t="27206" x="776288" y="5241925"/>
          <p14:tracePt t="27214" x="776288" y="5232400"/>
          <p14:tracePt t="27222" x="785813" y="5232400"/>
          <p14:tracePt t="27238" x="795338" y="5232400"/>
          <p14:tracePt t="27246" x="795338" y="5222875"/>
          <p14:tracePt t="27262" x="795338" y="5214938"/>
          <p14:tracePt t="27270" x="803275" y="5214938"/>
          <p14:tracePt t="27279" x="803275" y="5205413"/>
          <p14:tracePt t="27502" x="812800" y="5205413"/>
          <p14:tracePt t="27510" x="839788" y="5205413"/>
          <p14:tracePt t="27518" x="868363" y="5214938"/>
          <p14:tracePt t="27526" x="885825" y="5214938"/>
          <p14:tracePt t="27536" x="931863" y="5222875"/>
          <p14:tracePt t="27542" x="958850" y="5222875"/>
          <p14:tracePt t="27555" x="995363" y="5222875"/>
          <p14:tracePt t="27558" x="1031875" y="5232400"/>
          <p14:tracePt t="27570" x="1068388" y="5232400"/>
          <p14:tracePt t="27574" x="1096963" y="5241925"/>
          <p14:tracePt t="27582" x="1141413" y="5259388"/>
          <p14:tracePt t="27590" x="1169988" y="5259388"/>
          <p14:tracePt t="27598" x="1187450" y="5268913"/>
          <p14:tracePt t="27606" x="1214438" y="5268913"/>
          <p14:tracePt t="27614" x="1250950" y="5268913"/>
          <p14:tracePt t="27622" x="1270000" y="5268913"/>
          <p14:tracePt t="27630" x="1306513" y="5268913"/>
          <p14:tracePt t="27638" x="1352550" y="5268913"/>
          <p14:tracePt t="27646" x="1389063" y="5268913"/>
          <p14:tracePt t="27654" x="1416050" y="5268913"/>
          <p14:tracePt t="27662" x="1433513" y="5268913"/>
          <p14:tracePt t="27670" x="1452563" y="5259388"/>
          <p14:tracePt t="27683" x="1462088" y="5259388"/>
          <p14:tracePt t="27694" x="1470025" y="5259388"/>
          <p14:tracePt t="28422" x="1452563" y="5259388"/>
          <p14:tracePt t="28430" x="1425575" y="5241925"/>
          <p14:tracePt t="28438" x="1397000" y="5241925"/>
          <p14:tracePt t="28446" x="1379538" y="5232400"/>
          <p14:tracePt t="28454" x="1370013" y="5232400"/>
          <p14:tracePt t="28462" x="1360488" y="5232400"/>
          <p14:tracePt t="28470" x="1352550" y="5232400"/>
          <p14:tracePt t="28478" x="1343025" y="5232400"/>
          <p14:tracePt t="28486" x="1333500" y="5232400"/>
          <p14:tracePt t="28510" x="1323975" y="5232400"/>
          <p14:tracePt t="28550" x="1316038" y="5232400"/>
          <p14:tracePt t="28567" x="1306513" y="5232400"/>
          <p14:tracePt t="28574" x="1306513" y="5222875"/>
          <p14:tracePt t="28585" x="1296988" y="5222875"/>
          <p14:tracePt t="28654" x="1287463" y="5222875"/>
          <p14:tracePt t="28878" x="1296988" y="5222875"/>
          <p14:tracePt t="28886" x="1343025" y="5232400"/>
          <p14:tracePt t="28894" x="1360488" y="5241925"/>
          <p14:tracePt t="28903" x="1379538" y="5241925"/>
          <p14:tracePt t="28910" x="1397000" y="5241925"/>
          <p14:tracePt t="28918" x="1406525" y="5241925"/>
          <p14:tracePt t="28934" x="1425575" y="5241925"/>
          <p14:tracePt t="28942" x="1433513" y="5241925"/>
          <p14:tracePt t="28951" x="1443038" y="5241925"/>
          <p14:tracePt t="28958" x="1452563" y="5241925"/>
          <p14:tracePt t="28969" x="1470025" y="5241925"/>
          <p14:tracePt t="28985" x="1489075" y="5241925"/>
          <p14:tracePt t="28990" x="1506538" y="5241925"/>
          <p14:tracePt t="28998" x="1516063" y="5241925"/>
          <p14:tracePt t="29006" x="1525588" y="5241925"/>
          <p14:tracePt t="29015" x="1543050" y="5241925"/>
          <p14:tracePt t="29022" x="1552575" y="5241925"/>
          <p14:tracePt t="29038" x="1571625" y="5241925"/>
          <p14:tracePt t="29046" x="1598613" y="5241925"/>
          <p14:tracePt t="29054" x="1617663" y="5241925"/>
          <p14:tracePt t="29062" x="1654175" y="5251450"/>
          <p14:tracePt t="29070" x="1681163" y="5259388"/>
          <p14:tracePt t="29078" x="1727200" y="5268913"/>
          <p14:tracePt t="29091" x="1754188" y="5278438"/>
          <p14:tracePt t="29094" x="1790700" y="5278438"/>
          <p14:tracePt t="29102" x="1827213" y="5287963"/>
          <p14:tracePt t="29110" x="1881188" y="5305425"/>
          <p14:tracePt t="29124" x="1917700" y="5305425"/>
          <p14:tracePt t="29126" x="1954213" y="5314950"/>
          <p14:tracePt t="29134" x="1990725" y="5314950"/>
          <p14:tracePt t="29143" x="2009775" y="5314950"/>
          <p14:tracePt t="29152" x="2036763" y="5314950"/>
          <p14:tracePt t="29159" x="2063750" y="5314950"/>
          <p14:tracePt t="29167" x="2082800" y="5314950"/>
          <p14:tracePt t="29174" x="2100263" y="5314950"/>
          <p14:tracePt t="29188" x="2128838" y="5314950"/>
          <p14:tracePt t="29190" x="2155825" y="5324475"/>
          <p14:tracePt t="29198" x="2182813" y="5324475"/>
          <p14:tracePt t="29206" x="2201863" y="5324475"/>
          <p14:tracePt t="29214" x="2228850" y="5324475"/>
          <p14:tracePt t="29222" x="2247900" y="5324475"/>
          <p14:tracePt t="29230" x="2265363" y="5324475"/>
          <p14:tracePt t="29238" x="2284413" y="5324475"/>
          <p14:tracePt t="29246" x="2311400" y="5324475"/>
          <p14:tracePt t="29256" x="2320925" y="5324475"/>
          <p14:tracePt t="29262" x="2328863" y="5324475"/>
          <p14:tracePt t="29270" x="2347913" y="5324475"/>
          <p14:tracePt t="29278" x="2365375" y="5324475"/>
          <p14:tracePt t="29286" x="2384425" y="5324475"/>
          <p14:tracePt t="29294" x="2401888" y="5314950"/>
          <p14:tracePt t="29302" x="2438400" y="5305425"/>
          <p14:tracePt t="29310" x="2457450" y="5295900"/>
          <p14:tracePt t="29318" x="2474913" y="5295900"/>
          <p14:tracePt t="29326" x="2484438" y="5287963"/>
          <p14:tracePt t="29334" x="2484438" y="5278438"/>
          <p14:tracePt t="29342" x="2493963" y="5278438"/>
          <p14:tracePt t="29390" x="2503488" y="5278438"/>
          <p14:tracePt t="30398" x="2493963" y="5278438"/>
          <p14:tracePt t="30494" x="2484438" y="5278438"/>
          <p14:tracePt t="30534" x="2474913" y="5278438"/>
          <p14:tracePt t="30894" x="2474913" y="5268913"/>
          <p14:tracePt t="30934" x="2474913" y="5259388"/>
          <p14:tracePt t="33254" x="2484438" y="5251450"/>
          <p14:tracePt t="33270" x="2493963" y="5241925"/>
          <p14:tracePt t="33334" x="2503488" y="5241925"/>
          <p14:tracePt t="34390" x="2511425" y="5241925"/>
          <p14:tracePt t="34750" x="2511425" y="5268913"/>
          <p14:tracePt t="34758" x="2511425" y="5287963"/>
          <p14:tracePt t="34766" x="2503488" y="5305425"/>
          <p14:tracePt t="34774" x="2484438" y="5314950"/>
          <p14:tracePt t="34784" x="2466975" y="5332413"/>
          <p14:tracePt t="34790" x="2447925" y="5341938"/>
          <p14:tracePt t="34798" x="2438400" y="5341938"/>
          <p14:tracePt t="34806" x="2430463" y="5341938"/>
          <p14:tracePt t="34815" x="2420938" y="5341938"/>
          <p14:tracePt t="35682" x="2420938" y="5351463"/>
          <p14:tracePt t="35686" x="2411413" y="5351463"/>
          <p14:tracePt t="35695" x="2411413" y="5360988"/>
          <p14:tracePt t="35703" x="2411413" y="5368925"/>
          <p14:tracePt t="35710" x="2411413" y="5378450"/>
          <p14:tracePt t="35718" x="2411413" y="5387975"/>
          <p14:tracePt t="35726" x="2411413" y="5397500"/>
          <p14:tracePt t="35774" x="2411413" y="5405438"/>
          <p14:tracePt t="35854" x="2411413" y="5414963"/>
          <p14:tracePt t="35902" x="2420938" y="5414963"/>
          <p14:tracePt t="35910" x="2430463" y="5414963"/>
          <p14:tracePt t="35926" x="2438400" y="5414963"/>
          <p14:tracePt t="35982" x="2447925" y="5414963"/>
          <p14:tracePt t="36006" x="2457450" y="5405438"/>
          <p14:tracePt t="36022" x="2466975" y="5405438"/>
          <p14:tracePt t="36030" x="2466975" y="5397500"/>
          <p14:tracePt t="36038" x="2466975" y="5387975"/>
          <p14:tracePt t="36048" x="2474913" y="5387975"/>
          <p14:tracePt t="36054" x="2474913" y="5368925"/>
          <p14:tracePt t="36065" x="2484438" y="5368925"/>
          <p14:tracePt t="36070" x="2484438" y="5360988"/>
          <p14:tracePt t="36081" x="2493963" y="5360988"/>
          <p14:tracePt t="36086" x="2493963" y="5351463"/>
          <p14:tracePt t="36158" x="2503488" y="5351463"/>
          <p14:tracePt t="36166" x="2503488" y="5341938"/>
          <p14:tracePt t="36214" x="2511425" y="5332413"/>
          <p14:tracePt t="36366" x="2520950" y="5332413"/>
          <p14:tracePt t="36414" x="2530475" y="5341938"/>
          <p14:tracePt t="36422" x="2540000" y="5351463"/>
          <p14:tracePt t="36434" x="2540000" y="5378450"/>
          <p14:tracePt t="36439" x="2540000" y="5387975"/>
          <p14:tracePt t="36447" x="2540000" y="5397500"/>
          <p14:tracePt t="36455" x="2540000" y="5405438"/>
          <p14:tracePt t="36480" x="2547938" y="5405438"/>
          <p14:tracePt t="36542" x="2557463" y="5405438"/>
          <p14:tracePt t="36710" x="2557463" y="5414963"/>
          <p14:tracePt t="36727" x="2557463" y="5424488"/>
          <p14:tracePt t="36734" x="2557463" y="5434013"/>
          <p14:tracePt t="36742" x="2557463" y="5441950"/>
          <p14:tracePt t="36750" x="2557463" y="5451475"/>
          <p14:tracePt t="36766" x="2557463" y="5461000"/>
          <p14:tracePt t="36846" x="2557463" y="5470525"/>
          <p14:tracePt t="36854" x="2557463" y="5478463"/>
          <p14:tracePt t="36862" x="2557463" y="5487988"/>
          <p14:tracePt t="36870" x="2557463" y="5497513"/>
          <p14:tracePt t="36881" x="2557463" y="5507038"/>
          <p14:tracePt t="36886" x="2557463" y="5514975"/>
          <p14:tracePt t="36902" x="2557463" y="5524500"/>
          <p14:tracePt t="36918" x="2557463" y="5534025"/>
          <p14:tracePt t="36926" x="2557463" y="5543550"/>
          <p14:tracePt t="36934" x="2557463" y="5551488"/>
          <p14:tracePt t="36950" x="2557463" y="5561013"/>
          <p14:tracePt t="36982" x="2557463" y="5570538"/>
          <p14:tracePt t="36998" x="2557463" y="5580063"/>
          <p14:tracePt t="37014" x="2557463" y="5588000"/>
          <p14:tracePt t="37022" x="2557463" y="5597525"/>
          <p14:tracePt t="37038" x="2557463" y="5607050"/>
          <p14:tracePt t="37174" x="2557463" y="5616575"/>
          <p14:tracePt t="37190" x="2557463" y="5624513"/>
          <p14:tracePt t="37206" x="2557463" y="5634038"/>
          <p14:tracePt t="37214" x="2566988" y="5634038"/>
          <p14:tracePt t="37238" x="2576513" y="5643563"/>
          <p14:tracePt t="37254" x="2584450" y="5653088"/>
          <p14:tracePt t="37263" x="2584450" y="5661025"/>
          <p14:tracePt t="37270" x="2593975" y="5670550"/>
          <p14:tracePt t="37286" x="2603500" y="5680075"/>
          <p14:tracePt t="37311" x="2603500" y="5689600"/>
          <p14:tracePt t="37318" x="2613025" y="5689600"/>
          <p14:tracePt t="37326" x="2613025" y="5697538"/>
          <p14:tracePt t="37334" x="2620963" y="5697538"/>
          <p14:tracePt t="37343" x="2620963" y="5707063"/>
          <p14:tracePt t="37350" x="2630488" y="5707063"/>
          <p14:tracePt t="37358" x="2630488" y="5716588"/>
          <p14:tracePt t="37374" x="2640013" y="5726113"/>
          <p14:tracePt t="37400" x="2649538" y="5726113"/>
          <p14:tracePt t="37414" x="2649538" y="5734050"/>
          <p14:tracePt t="37438" x="2657475" y="5734050"/>
          <p14:tracePt t="37534" x="2667000" y="5734050"/>
          <p14:tracePt t="37542" x="2667000" y="5743575"/>
          <p14:tracePt t="37566" x="2676525" y="5743575"/>
          <p14:tracePt t="37590" x="2686050" y="5743575"/>
          <p14:tracePt t="37606" x="2695575" y="5743575"/>
          <p14:tracePt t="37614" x="2703513" y="5753100"/>
          <p14:tracePt t="37622" x="2713038" y="5753100"/>
          <p14:tracePt t="37638" x="2722563" y="5753100"/>
          <p14:tracePt t="37649" x="2740025" y="5753100"/>
          <p14:tracePt t="37654" x="2749550" y="5753100"/>
          <p14:tracePt t="37663" x="2759075" y="5753100"/>
          <p14:tracePt t="37670" x="2768600" y="5753100"/>
          <p14:tracePt t="37683" x="2776538" y="5753100"/>
          <p14:tracePt t="37727" x="2786063" y="5753100"/>
          <p14:tracePt t="37746" x="2786063" y="5743575"/>
          <p14:tracePt t="37752" x="2795588" y="5743575"/>
          <p14:tracePt t="37758" x="2805113" y="5743575"/>
          <p14:tracePt t="37766" x="2805113" y="5734050"/>
          <p14:tracePt t="37777" x="2813050" y="5734050"/>
          <p14:tracePt t="37782" x="2822575" y="5726113"/>
          <p14:tracePt t="37798" x="2822575" y="5716588"/>
          <p14:tracePt t="37814" x="2832100" y="5707063"/>
          <p14:tracePt t="37830" x="2841625" y="5697538"/>
          <p14:tracePt t="37854" x="2849563" y="5697538"/>
          <p14:tracePt t="37886" x="2849563" y="5689600"/>
          <p14:tracePt t="37895" x="2859088" y="5689600"/>
          <p14:tracePt t="37912" x="2868613" y="5689600"/>
          <p14:tracePt t="37918" x="2868613" y="5680075"/>
          <p14:tracePt t="37927" x="2878138" y="5680075"/>
          <p14:tracePt t="37934" x="2878138" y="5670550"/>
          <p14:tracePt t="37950" x="2878138" y="5661025"/>
          <p14:tracePt t="37990" x="2878138" y="5653088"/>
          <p14:tracePt t="37998" x="2886075" y="5653088"/>
          <p14:tracePt t="38014" x="2886075" y="5643563"/>
          <p14:tracePt t="38094" x="2886075" y="5634038"/>
          <p14:tracePt t="38166" x="2886075" y="5624513"/>
          <p14:tracePt t="38183" x="2886075" y="5616575"/>
          <p14:tracePt t="38198" x="2878138" y="5616575"/>
          <p14:tracePt t="38214" x="2878138" y="5607050"/>
          <p14:tracePt t="38255" x="2868613" y="5607050"/>
          <p14:tracePt t="38262" x="2868613" y="5597525"/>
          <p14:tracePt t="38279" x="2859088" y="5597525"/>
          <p14:tracePt t="38311" x="2849563" y="5588000"/>
          <p14:tracePt t="38326" x="2841625" y="5588000"/>
          <p14:tracePt t="38335" x="2841625" y="5580063"/>
          <p14:tracePt t="38350" x="2832100" y="5580063"/>
          <p14:tracePt t="38406" x="2822575" y="5580063"/>
          <p14:tracePt t="38438" x="2813050" y="5580063"/>
          <p14:tracePt t="38462" x="2805113" y="5570538"/>
          <p14:tracePt t="38478" x="2795588" y="5570538"/>
          <p14:tracePt t="38495" x="2786063" y="5570538"/>
          <p14:tracePt t="38512" x="2786063" y="5561013"/>
          <p14:tracePt t="38518" x="2776538" y="5561013"/>
          <p14:tracePt t="38550" x="2768600" y="5561013"/>
          <p14:tracePt t="38566" x="2759075" y="5561013"/>
          <p14:tracePt t="38582" x="2749550" y="5561013"/>
          <p14:tracePt t="38590" x="2740025" y="5561013"/>
          <p14:tracePt t="38606" x="2732088" y="5561013"/>
          <p14:tracePt t="38622" x="2722563" y="5561013"/>
          <p14:tracePt t="38638" x="2713038" y="5561013"/>
          <p14:tracePt t="38646" x="2713038" y="5551488"/>
          <p14:tracePt t="38654" x="2703513" y="5551488"/>
          <p14:tracePt t="38670" x="2695575" y="5551488"/>
          <p14:tracePt t="38702" x="2686050" y="5551488"/>
          <p14:tracePt t="38726" x="2676525" y="5543550"/>
          <p14:tracePt t="38745" x="2667000" y="5543550"/>
          <p14:tracePt t="38751" x="2667000" y="5534025"/>
          <p14:tracePt t="38758" x="2657475" y="5534025"/>
          <p14:tracePt t="38774" x="2649538" y="5534025"/>
          <p14:tracePt t="38807" x="2640013" y="5524500"/>
          <p14:tracePt t="38846" x="2630488" y="5524500"/>
          <p14:tracePt t="38862" x="2620963" y="5524500"/>
          <p14:tracePt t="38886" x="2613025" y="5524500"/>
          <p14:tracePt t="38910" x="2603500" y="5524500"/>
          <p14:tracePt t="38927" x="2593975" y="5524500"/>
          <p14:tracePt t="38934" x="2584450" y="5524500"/>
          <p14:tracePt t="38950" x="2566988" y="5524500"/>
          <p14:tracePt t="38966" x="2557463" y="5524500"/>
          <p14:tracePt t="38974" x="2547938" y="5524500"/>
          <p14:tracePt t="38982" x="2540000" y="5524500"/>
          <p14:tracePt t="38994" x="2530475" y="5524500"/>
          <p14:tracePt t="39006" x="2520950" y="5524500"/>
          <p14:tracePt t="39014" x="2511425" y="5524500"/>
          <p14:tracePt t="39030" x="2503488" y="5524500"/>
          <p14:tracePt t="39038" x="2503488" y="5534025"/>
          <p14:tracePt t="39046" x="2493963" y="5534025"/>
          <p14:tracePt t="39058" x="2493963" y="5543550"/>
          <p14:tracePt t="39062" x="2474913" y="5551488"/>
          <p14:tracePt t="39070" x="2466975" y="5570538"/>
          <p14:tracePt t="39079" x="2457450" y="5580063"/>
          <p14:tracePt t="39087" x="2447925" y="5597525"/>
          <p14:tracePt t="39096" x="2438400" y="5607050"/>
          <p14:tracePt t="39114" x="2430463" y="5607050"/>
          <p14:tracePt t="39121" x="2430463" y="5616575"/>
          <p14:tracePt t="39129" x="2430463" y="5624513"/>
          <p14:tracePt t="39134" x="2430463" y="5634038"/>
          <p14:tracePt t="39143" x="2420938" y="5643563"/>
          <p14:tracePt t="39158" x="2420938" y="5653088"/>
          <p14:tracePt t="39166" x="2420938" y="5661025"/>
          <p14:tracePt t="39190" x="2420938" y="5670550"/>
          <p14:tracePt t="39198" x="2420938" y="5680075"/>
          <p14:tracePt t="39214" x="2420938" y="5689600"/>
          <p14:tracePt t="39223" x="2420938" y="5697538"/>
          <p14:tracePt t="39238" x="2420938" y="5707063"/>
          <p14:tracePt t="39246" x="2420938" y="5716588"/>
          <p14:tracePt t="39254" x="2430463" y="5716588"/>
          <p14:tracePt t="39286" x="2438400" y="5726113"/>
          <p14:tracePt t="39310" x="2447925" y="5734050"/>
          <p14:tracePt t="39327" x="2447925" y="5743575"/>
          <p14:tracePt t="39334" x="2457450" y="5743575"/>
          <p14:tracePt t="39350" x="2457450" y="5753100"/>
          <p14:tracePt t="39366" x="2466975" y="5762625"/>
          <p14:tracePt t="39390" x="2474913" y="5770563"/>
          <p14:tracePt t="39430" x="2474913" y="5780088"/>
          <p14:tracePt t="39470" x="2484438" y="5789613"/>
          <p14:tracePt t="39487" x="2493963" y="5799138"/>
          <p14:tracePt t="39494" x="2503488" y="5799138"/>
          <p14:tracePt t="39503" x="2503488" y="5807075"/>
          <p14:tracePt t="39513" x="2511425" y="5807075"/>
          <p14:tracePt t="39518" x="2511425" y="5816600"/>
          <p14:tracePt t="39534" x="2520950" y="5816600"/>
          <p14:tracePt t="39550" x="2530475" y="5816600"/>
          <p14:tracePt t="39582" x="2540000" y="5826125"/>
          <p14:tracePt t="39598" x="2547938" y="5826125"/>
          <p14:tracePt t="39614" x="2557463" y="5826125"/>
          <p14:tracePt t="39630" x="2566988" y="5826125"/>
          <p14:tracePt t="39638" x="2576513" y="5835650"/>
          <p14:tracePt t="39662" x="2584450" y="5835650"/>
          <p14:tracePt t="39678" x="2593975" y="5835650"/>
          <p14:tracePt t="39687" x="2613025" y="5835650"/>
          <p14:tracePt t="39696" x="2620963" y="5835650"/>
          <p14:tracePt t="39702" x="2630488" y="5835650"/>
          <p14:tracePt t="39712" x="2640013" y="5835650"/>
          <p14:tracePt t="39729" x="2657475" y="5835650"/>
          <p14:tracePt t="39747" x="2676525" y="5835650"/>
          <p14:tracePt t="39750" x="2686050" y="5826125"/>
          <p14:tracePt t="39766" x="2703513" y="5826125"/>
          <p14:tracePt t="39774" x="2713038" y="5826125"/>
          <p14:tracePt t="39782" x="2722563" y="5826125"/>
          <p14:tracePt t="39790" x="2722563" y="5816600"/>
          <p14:tracePt t="39798" x="2732088" y="5816600"/>
          <p14:tracePt t="39806" x="2740025" y="5807075"/>
          <p14:tracePt t="39816" x="2749550" y="5807075"/>
          <p14:tracePt t="39822" x="2749550" y="5799138"/>
          <p14:tracePt t="39830" x="2759075" y="5789613"/>
          <p14:tracePt t="39838" x="2768600" y="5780088"/>
          <p14:tracePt t="39846" x="2786063" y="5770563"/>
          <p14:tracePt t="39862" x="2795588" y="5762625"/>
          <p14:tracePt t="39870" x="2805113" y="5753100"/>
          <p14:tracePt t="39878" x="2822575" y="5743575"/>
          <p14:tracePt t="39886" x="2822575" y="5734050"/>
          <p14:tracePt t="39895" x="2832100" y="5726113"/>
          <p14:tracePt t="39902" x="2841625" y="5716588"/>
          <p14:tracePt t="39912" x="2849563" y="5707063"/>
          <p14:tracePt t="39934" x="2859088" y="5697538"/>
          <p14:tracePt t="39943" x="2868613" y="5689600"/>
          <p14:tracePt t="39950" x="2868613" y="5680075"/>
          <p14:tracePt t="39958" x="2868613" y="5670550"/>
          <p14:tracePt t="39966" x="2878138" y="5661025"/>
          <p14:tracePt t="39974" x="2878138" y="5653088"/>
          <p14:tracePt t="39998" x="2878138" y="5643563"/>
          <p14:tracePt t="40022" x="2878138" y="5634038"/>
          <p14:tracePt t="40046" x="2868613" y="5634038"/>
          <p14:tracePt t="40054" x="2868613" y="5624513"/>
          <p14:tracePt t="40070" x="2859088" y="5624513"/>
          <p14:tracePt t="40078" x="2859088" y="5616575"/>
          <p14:tracePt t="40102" x="2859088" y="5607050"/>
          <p14:tracePt t="40111" x="2849563" y="5607050"/>
          <p14:tracePt t="40118" x="2841625" y="5597525"/>
          <p14:tracePt t="40134" x="2832100" y="5597525"/>
          <p14:tracePt t="40145" x="2832100" y="5588000"/>
          <p14:tracePt t="40150" x="2822575" y="5580063"/>
          <p14:tracePt t="40159" x="2822575" y="5570538"/>
          <p14:tracePt t="40174" x="2813050" y="5561013"/>
          <p14:tracePt t="40190" x="2805113" y="5551488"/>
          <p14:tracePt t="40214" x="2805113" y="5543550"/>
          <p14:tracePt t="40222" x="2795588" y="5543550"/>
          <p14:tracePt t="40230" x="2795588" y="5534025"/>
          <p14:tracePt t="40238" x="2786063" y="5524500"/>
          <p14:tracePt t="40247" x="2776538" y="5524500"/>
          <p14:tracePt t="40254" x="2776538" y="5514975"/>
          <p14:tracePt t="40262" x="2768600" y="5514975"/>
          <p14:tracePt t="40270" x="2759075" y="5507038"/>
          <p14:tracePt t="40278" x="2759075" y="5497513"/>
          <p14:tracePt t="40295" x="2749550" y="5497513"/>
          <p14:tracePt t="40312" x="2740025" y="5497513"/>
          <p14:tracePt t="40328" x="2732088" y="5487988"/>
          <p14:tracePt t="40334" x="2722563" y="5487988"/>
          <p14:tracePt t="40351" x="2703513" y="5487988"/>
          <p14:tracePt t="40359" x="2703513" y="5478463"/>
          <p14:tracePt t="40366" x="2695575" y="5478463"/>
          <p14:tracePt t="40382" x="2686050" y="5478463"/>
          <p14:tracePt t="40398" x="2676525" y="5478463"/>
          <p14:tracePt t="40406" x="2667000" y="5470525"/>
          <p14:tracePt t="40414" x="2657475" y="5470525"/>
          <p14:tracePt t="40434" x="2649538" y="5470525"/>
          <p14:tracePt t="40438" x="2640013" y="5470525"/>
          <p14:tracePt t="40446" x="2630488" y="5470525"/>
          <p14:tracePt t="40454" x="2620963" y="5470525"/>
          <p14:tracePt t="40462" x="2613025" y="5470525"/>
          <p14:tracePt t="40470" x="2603500" y="5470525"/>
          <p14:tracePt t="40479" x="2593975" y="5470525"/>
          <p14:tracePt t="40486" x="2584450" y="5470525"/>
          <p14:tracePt t="40502" x="2576513" y="5470525"/>
          <p14:tracePt t="40512" x="2566988" y="5470525"/>
          <p14:tracePt t="40529" x="2557463" y="5470525"/>
          <p14:tracePt t="40534" x="2547938" y="5470525"/>
          <p14:tracePt t="40550" x="2540000" y="5470525"/>
          <p14:tracePt t="40574" x="2530475" y="5470525"/>
          <p14:tracePt t="40598" x="2520950" y="5470525"/>
          <p14:tracePt t="40614" x="2511425" y="5470525"/>
          <p14:tracePt t="40623" x="2503488" y="5470525"/>
          <p14:tracePt t="40630" x="2493963" y="5470525"/>
          <p14:tracePt t="40638" x="2484438" y="5478463"/>
          <p14:tracePt t="40646" x="2474913" y="5478463"/>
          <p14:tracePt t="40655" x="2474913" y="5487988"/>
          <p14:tracePt t="40670" x="2466975" y="5487988"/>
          <p14:tracePt t="40686" x="2457450" y="5487988"/>
          <p14:tracePt t="40694" x="2447925" y="5497513"/>
          <p14:tracePt t="40712" x="2438400" y="5497513"/>
          <p14:tracePt t="40718" x="2438400" y="5507038"/>
          <p14:tracePt t="40728" x="2430463" y="5514975"/>
          <p14:tracePt t="40750" x="2420938" y="5534025"/>
          <p14:tracePt t="40758" x="2420938" y="5543550"/>
          <p14:tracePt t="40766" x="2411413" y="5543550"/>
          <p14:tracePt t="40775" x="2411413" y="5551488"/>
          <p14:tracePt t="40782" x="2411413" y="5561013"/>
          <p14:tracePt t="40790" x="2401888" y="5570538"/>
          <p14:tracePt t="40798" x="2401888" y="5580063"/>
          <p14:tracePt t="40806" x="2393950" y="5588000"/>
          <p14:tracePt t="40822" x="2393950" y="5597525"/>
          <p14:tracePt t="40838" x="2393950" y="5607050"/>
          <p14:tracePt t="40846" x="2393950" y="5616575"/>
          <p14:tracePt t="40854" x="2384425" y="5624513"/>
          <p14:tracePt t="40864" x="2384425" y="5634038"/>
          <p14:tracePt t="40879" x="2384425" y="5643563"/>
          <p14:tracePt t="40902" x="2384425" y="5653088"/>
          <p14:tracePt t="40919" x="2384425" y="5661025"/>
          <p14:tracePt t="40934" x="2384425" y="5670550"/>
          <p14:tracePt t="40966" x="2384425" y="5680075"/>
          <p14:tracePt t="40982" x="2384425" y="5689600"/>
          <p14:tracePt t="40998" x="2384425" y="5697538"/>
          <p14:tracePt t="41022" x="2384425" y="5707063"/>
          <p14:tracePt t="41054" x="2384425" y="5716588"/>
          <p14:tracePt t="41086" x="2384425" y="5726113"/>
          <p14:tracePt t="41102" x="2384425" y="5734050"/>
          <p14:tracePt t="41118" x="2384425" y="5743575"/>
          <p14:tracePt t="41134" x="2384425" y="5753100"/>
          <p14:tracePt t="41158" x="2384425" y="5762625"/>
          <p14:tracePt t="41166" x="2384425" y="5770563"/>
          <p14:tracePt t="41184" x="2384425" y="5780088"/>
          <p14:tracePt t="41190" x="2393950" y="5780088"/>
          <p14:tracePt t="41198" x="2393950" y="5789613"/>
          <p14:tracePt t="41214" x="2393950" y="5799138"/>
          <p14:tracePt t="41222" x="2401888" y="5799138"/>
          <p14:tracePt t="41254" x="2411413" y="5799138"/>
          <p14:tracePt t="41302" x="2411413" y="5807075"/>
          <p14:tracePt t="41310" x="2420938" y="5807075"/>
          <p14:tracePt t="41334" x="2430463" y="5807075"/>
          <p14:tracePt t="41371" x="2438400" y="5807075"/>
          <p14:tracePt t="41398" x="2447925" y="5807075"/>
          <p14:tracePt t="41438" x="2457450" y="5807075"/>
          <p14:tracePt t="41462" x="2466975" y="5807075"/>
          <p14:tracePt t="41470" x="2466975" y="5816600"/>
          <p14:tracePt t="41486" x="2474913" y="5816600"/>
          <p14:tracePt t="41495" x="2474913" y="5826125"/>
          <p14:tracePt t="41502" x="2484438" y="5826125"/>
          <p14:tracePt t="41518" x="2493963" y="5826125"/>
          <p14:tracePt t="41528" x="2503488" y="5826125"/>
          <p14:tracePt t="41545" x="2511425" y="5826125"/>
          <p14:tracePt t="41561" x="2520950" y="5826125"/>
          <p14:tracePt t="41574" x="2530475" y="5826125"/>
          <p14:tracePt t="41582" x="2540000" y="5826125"/>
          <p14:tracePt t="41590" x="2557463" y="5816600"/>
          <p14:tracePt t="41598" x="2584450" y="5807075"/>
          <p14:tracePt t="41606" x="2603500" y="5789613"/>
          <p14:tracePt t="41614" x="2620963" y="5780088"/>
          <p14:tracePt t="41622" x="2649538" y="5770563"/>
          <p14:tracePt t="41630" x="2649538" y="5762625"/>
          <p14:tracePt t="41638" x="2657475" y="5753100"/>
          <p14:tracePt t="41647" x="2676525" y="5743575"/>
          <p14:tracePt t="41654" x="2686050" y="5743575"/>
          <p14:tracePt t="41663" x="2695575" y="5743575"/>
          <p14:tracePt t="41670" x="2703513" y="5743575"/>
          <p14:tracePt t="41681" x="2713038" y="5734050"/>
          <p14:tracePt t="41694" x="2722563" y="5726113"/>
          <p14:tracePt t="41702" x="2732088" y="5726113"/>
          <p14:tracePt t="41712" x="2740025" y="5716588"/>
          <p14:tracePt t="41718" x="2759075" y="5707063"/>
          <p14:tracePt t="41728" x="2768600" y="5707063"/>
          <p14:tracePt t="41734" x="2776538" y="5697538"/>
          <p14:tracePt t="41759" x="2786063" y="5689600"/>
          <p14:tracePt t="41766" x="2795588" y="5680075"/>
          <p14:tracePt t="41775" x="2805113" y="5680075"/>
          <p14:tracePt t="41782" x="2813050" y="5670550"/>
          <p14:tracePt t="41790" x="2813050" y="5661025"/>
          <p14:tracePt t="41798" x="2822575" y="5661025"/>
          <p14:tracePt t="41806" x="2822575" y="5653088"/>
          <p14:tracePt t="41822" x="2822575" y="5643563"/>
          <p14:tracePt t="41830" x="2832100" y="5634038"/>
          <p14:tracePt t="41846" x="2832100" y="5624513"/>
          <p14:tracePt t="41862" x="2832100" y="5616575"/>
          <p14:tracePt t="41878" x="2841625" y="5607050"/>
          <p14:tracePt t="41886" x="2841625" y="5597525"/>
          <p14:tracePt t="41894" x="2841625" y="5588000"/>
          <p14:tracePt t="41902" x="2841625" y="5580063"/>
          <p14:tracePt t="41926" x="2841625" y="5570538"/>
          <p14:tracePt t="41934" x="2841625" y="5561013"/>
          <p14:tracePt t="41950" x="2841625" y="5551488"/>
          <p14:tracePt t="41962" x="2841625" y="5543550"/>
          <p14:tracePt t="41966" x="2841625" y="5534025"/>
          <p14:tracePt t="41975" x="2841625" y="5524500"/>
          <p14:tracePt t="41990" x="2841625" y="5514975"/>
          <p14:tracePt t="41998" x="2841625" y="5507038"/>
          <p14:tracePt t="42006" x="2841625" y="5497513"/>
          <p14:tracePt t="42022" x="2832100" y="5487988"/>
          <p14:tracePt t="42046" x="2832100" y="5478463"/>
          <p14:tracePt t="42078" x="2832100" y="5470525"/>
          <p14:tracePt t="42086" x="2822575" y="5470525"/>
          <p14:tracePt t="42110" x="2813050" y="5461000"/>
          <p14:tracePt t="42126" x="2805113" y="5451475"/>
          <p14:tracePt t="42174" x="2795588" y="5451475"/>
          <p14:tracePt t="42190" x="2786063" y="5441950"/>
          <p14:tracePt t="42222" x="2776538" y="5434013"/>
          <p14:tracePt t="42238" x="2768600" y="5434013"/>
          <p14:tracePt t="42254" x="2759075" y="5434013"/>
          <p14:tracePt t="42270" x="2749550" y="5434013"/>
          <p14:tracePt t="42286" x="2740025" y="5434013"/>
          <p14:tracePt t="42294" x="2732088" y="5434013"/>
          <p14:tracePt t="42318" x="2722563" y="5434013"/>
          <p14:tracePt t="42334" x="2713038" y="5434013"/>
          <p14:tracePt t="42342" x="2703513" y="5434013"/>
          <p14:tracePt t="42359" x="2695575" y="5434013"/>
          <p14:tracePt t="42390" x="2686050" y="5434013"/>
          <p14:tracePt t="42398" x="2676525" y="5434013"/>
          <p14:tracePt t="42414" x="2667000" y="5434013"/>
          <p14:tracePt t="42422" x="2657475" y="5434013"/>
          <p14:tracePt t="42434" x="2649538" y="5424488"/>
          <p14:tracePt t="42438" x="2640013" y="5424488"/>
          <p14:tracePt t="42446" x="2630488" y="5424488"/>
          <p14:tracePt t="42454" x="2620963" y="5424488"/>
          <p14:tracePt t="42470" x="2613025" y="5424488"/>
          <p14:tracePt t="42502" x="2603500" y="5424488"/>
          <p14:tracePt t="42519" x="2593975" y="5424488"/>
          <p14:tracePt t="42550" x="2584450" y="5424488"/>
          <p14:tracePt t="42582" x="2576513" y="5424488"/>
          <p14:tracePt t="42614" x="2566988" y="5424488"/>
          <p14:tracePt t="42654" x="2557463" y="5424488"/>
          <p14:tracePt t="42678" x="2547938" y="5424488"/>
          <p14:tracePt t="42702" x="2540000" y="5424488"/>
          <p14:tracePt t="42726" x="2530475" y="5424488"/>
          <p14:tracePt t="42734" x="2530475" y="5434013"/>
          <p14:tracePt t="42746" x="2520950" y="5434013"/>
          <p14:tracePt t="42752" x="2511425" y="5441950"/>
          <p14:tracePt t="42766" x="2503488" y="5451475"/>
          <p14:tracePt t="42782" x="2493963" y="5461000"/>
          <p14:tracePt t="42798" x="2484438" y="5461000"/>
          <p14:tracePt t="42814" x="2474913" y="5461000"/>
          <p14:tracePt t="42822" x="2474913" y="5470525"/>
          <p14:tracePt t="42830" x="2466975" y="5470525"/>
          <p14:tracePt t="42854" x="2466975" y="5478463"/>
          <p14:tracePt t="42862" x="2457450" y="5478463"/>
          <p14:tracePt t="42894" x="2457450" y="5487988"/>
          <p14:tracePt t="42918" x="2457450" y="5497513"/>
          <p14:tracePt t="42934" x="2447925" y="5507038"/>
          <p14:tracePt t="42942" x="2447925" y="5514975"/>
          <p14:tracePt t="42974" x="2438400" y="5524500"/>
          <p14:tracePt t="42998" x="2438400" y="5534025"/>
          <p14:tracePt t="43022" x="2438400" y="5543550"/>
          <p14:tracePt t="43038" x="2430463" y="5551488"/>
          <p14:tracePt t="43054" x="2430463" y="5561013"/>
          <p14:tracePt t="43062" x="2420938" y="5570538"/>
          <p14:tracePt t="43102" x="2411413" y="5580063"/>
          <p14:tracePt t="43126" x="2411413" y="5588000"/>
          <p14:tracePt t="43134" x="2411413" y="5597525"/>
          <p14:tracePt t="43150" x="2401888" y="5607050"/>
          <p14:tracePt t="43159" x="2401888" y="5616575"/>
          <p14:tracePt t="43182" x="2401888" y="5624513"/>
          <p14:tracePt t="43198" x="2401888" y="5634038"/>
          <p14:tracePt t="43206" x="2401888" y="5643563"/>
          <p14:tracePt t="43222" x="2401888" y="5661025"/>
          <p14:tracePt t="43230" x="2401888" y="5670550"/>
          <p14:tracePt t="43238" x="2401888" y="5680075"/>
          <p14:tracePt t="43254" x="2401888" y="5689600"/>
          <p14:tracePt t="43262" x="2401888" y="5697538"/>
          <p14:tracePt t="43270" x="2401888" y="5707063"/>
          <p14:tracePt t="43286" x="2401888" y="5716588"/>
          <p14:tracePt t="43302" x="2401888" y="5726113"/>
          <p14:tracePt t="43310" x="2411413" y="5726113"/>
          <p14:tracePt t="43327" x="2420938" y="5726113"/>
          <p14:tracePt t="43344" x="2420938" y="5734050"/>
          <p14:tracePt t="43350" x="2430463" y="5734050"/>
          <p14:tracePt t="43406" x="2438400" y="5734050"/>
          <p14:tracePt t="43422" x="2438400" y="5743575"/>
          <p14:tracePt t="43454" x="2438400" y="5753100"/>
          <p14:tracePt t="43606" x="2438400" y="5762625"/>
          <p14:tracePt t="43614" x="2438400" y="5770563"/>
          <p14:tracePt t="43630" x="2438400" y="5780088"/>
          <p14:tracePt t="44134" x="2438400" y="5770563"/>
          <p14:tracePt t="44158" x="2438400" y="5762625"/>
          <p14:tracePt t="44182" x="2438400" y="5753100"/>
          <p14:tracePt t="44294" x="2438400" y="5743575"/>
          <p14:tracePt t="44342" x="2430463" y="5743575"/>
          <p14:tracePt t="44886" x="2447925" y="5743575"/>
          <p14:tracePt t="44894" x="2466975" y="5743575"/>
          <p14:tracePt t="44902" x="2493963" y="5743575"/>
          <p14:tracePt t="44910" x="2520950" y="5734050"/>
          <p14:tracePt t="44918" x="2547938" y="5726113"/>
          <p14:tracePt t="44926" x="2584450" y="5716588"/>
          <p14:tracePt t="44934" x="2613025" y="5707063"/>
          <p14:tracePt t="44942" x="2630488" y="5697538"/>
          <p14:tracePt t="44950" x="2657475" y="5670550"/>
          <p14:tracePt t="44961" x="2686050" y="5653088"/>
          <p14:tracePt t="44966" x="2703513" y="5643563"/>
          <p14:tracePt t="44979" x="2722563" y="5624513"/>
          <p14:tracePt t="44982" x="2740025" y="5616575"/>
          <p14:tracePt t="44996" x="2768600" y="5607050"/>
          <p14:tracePt t="45000" x="2813050" y="5588000"/>
          <p14:tracePt t="45007" x="2841625" y="5580063"/>
          <p14:tracePt t="45014" x="2878138" y="5561013"/>
          <p14:tracePt t="45023" x="2914650" y="5543550"/>
          <p14:tracePt t="45033" x="2968625" y="5543550"/>
          <p14:tracePt t="45038" x="3014663" y="5534025"/>
          <p14:tracePt t="45046" x="3060700" y="5534025"/>
          <p14:tracePt t="45054" x="3097213" y="5524500"/>
          <p14:tracePt t="45063" x="3141663" y="5514975"/>
          <p14:tracePt t="45070" x="3178175" y="5497513"/>
          <p14:tracePt t="45078" x="3224213" y="5487988"/>
          <p14:tracePt t="45086" x="3243263" y="5470525"/>
          <p14:tracePt t="45097" x="3260725" y="5461000"/>
          <p14:tracePt t="45102" x="3279775" y="5441950"/>
          <p14:tracePt t="45115" x="3297238" y="5434013"/>
          <p14:tracePt t="45123" x="3306763" y="5424488"/>
          <p14:tracePt t="45135" x="3306763" y="5414963"/>
          <p14:tracePt t="45142" x="3316288" y="5414963"/>
          <p14:tracePt t="45159" x="3316288" y="5405438"/>
          <p14:tracePt t="45166" x="3325813" y="5405438"/>
          <p14:tracePt t="45176" x="3333750" y="5405438"/>
          <p14:tracePt t="45192" x="3343275" y="5405438"/>
          <p14:tracePt t="45198" x="3352800" y="5405438"/>
          <p14:tracePt t="45223" x="3370263" y="5405438"/>
          <p14:tracePt t="45230" x="3379788" y="5405438"/>
          <p14:tracePt t="45238" x="3389313" y="5405438"/>
          <p14:tracePt t="45247" x="3406775" y="5397500"/>
          <p14:tracePt t="45254" x="3425825" y="5397500"/>
          <p14:tracePt t="45262" x="3443288" y="5397500"/>
          <p14:tracePt t="45270" x="3462338" y="5397500"/>
          <p14:tracePt t="45278" x="3479800" y="5397500"/>
          <p14:tracePt t="45286" x="3508375" y="5397500"/>
          <p14:tracePt t="45294" x="3535363" y="5397500"/>
          <p14:tracePt t="45302" x="3552825" y="5397500"/>
          <p14:tracePt t="45310" x="3571875" y="5387975"/>
          <p14:tracePt t="45318" x="3581400" y="5387975"/>
          <p14:tracePt t="45326" x="3589338" y="5378450"/>
          <p14:tracePt t="45334" x="3589338" y="5368925"/>
          <p14:tracePt t="45342" x="3598863" y="5351463"/>
          <p14:tracePt t="45350" x="3608388" y="5341938"/>
          <p14:tracePt t="45366" x="3617913" y="5332413"/>
          <p14:tracePt t="45438" x="3608388" y="5332413"/>
          <p14:tracePt t="45446" x="3598863" y="5341938"/>
          <p14:tracePt t="45454" x="3589338" y="5351463"/>
          <p14:tracePt t="45462" x="3581400" y="5351463"/>
          <p14:tracePt t="45470" x="3562350" y="5351463"/>
          <p14:tracePt t="45478" x="3552825" y="5351463"/>
          <p14:tracePt t="45495" x="3544888" y="5351463"/>
          <p14:tracePt t="45510" x="3535363" y="5351463"/>
          <p14:tracePt t="45518" x="3535363" y="5360988"/>
          <p14:tracePt t="45542" x="3525838" y="5360988"/>
          <p14:tracePt t="45550" x="3525838" y="5368925"/>
          <p14:tracePt t="45559" x="3516313" y="5368925"/>
          <p14:tracePt t="45575" x="3508375" y="5368925"/>
          <p14:tracePt t="45593" x="3498850" y="5368925"/>
          <p14:tracePt t="45614" x="3489325" y="5368925"/>
          <p14:tracePt t="45662" x="3479800" y="5368925"/>
          <p14:tracePt t="45846" x="3489325" y="5368925"/>
          <p14:tracePt t="45854" x="3508375" y="5360988"/>
          <p14:tracePt t="45862" x="3516313" y="5360988"/>
          <p14:tracePt t="45870" x="3525838" y="5360988"/>
          <p14:tracePt t="45878" x="3535363" y="5360988"/>
          <p14:tracePt t="45894" x="3552825" y="5360988"/>
          <p14:tracePt t="45902" x="3562350" y="5360988"/>
          <p14:tracePt t="45910" x="3581400" y="5351463"/>
          <p14:tracePt t="45918" x="3589338" y="5351463"/>
          <p14:tracePt t="45926" x="3608388" y="5341938"/>
          <p14:tracePt t="45934" x="3617913" y="5341938"/>
          <p14:tracePt t="45942" x="3617913" y="5332413"/>
          <p14:tracePt t="45950" x="3635375" y="5324475"/>
          <p14:tracePt t="45959" x="3644900" y="5324475"/>
          <p14:tracePt t="45966" x="3644900" y="5314950"/>
          <p14:tracePt t="45975" x="3654425" y="5314950"/>
          <p14:tracePt t="45994" x="3662363" y="5314950"/>
          <p14:tracePt t="45998" x="3662363" y="5305425"/>
          <p14:tracePt t="46078" x="3671888" y="5305425"/>
          <p14:tracePt t="46862" x="3671888" y="5314950"/>
          <p14:tracePt t="46894" x="3671888" y="5324475"/>
          <p14:tracePt t="46918" x="3662363" y="5324475"/>
          <p14:tracePt t="46934" x="3654425" y="5332413"/>
          <p14:tracePt t="46942" x="3644900" y="5332413"/>
          <p14:tracePt t="46959" x="3644900" y="5341938"/>
          <p14:tracePt t="46998" x="3635375" y="5341938"/>
          <p14:tracePt t="47062" x="3635375" y="5332413"/>
          <p14:tracePt t="47078" x="3635375" y="5324475"/>
          <p14:tracePt t="47094" x="3635375" y="5314950"/>
          <p14:tracePt t="47110" x="3635375" y="5305425"/>
          <p14:tracePt t="47118" x="3644900" y="5305425"/>
          <p14:tracePt t="47134" x="3654425" y="5295900"/>
          <p14:tracePt t="47142" x="3662363" y="5287963"/>
          <p14:tracePt t="47150" x="3662363" y="5278438"/>
          <p14:tracePt t="47158" x="3671888" y="5278438"/>
          <p14:tracePt t="47166" x="3671888" y="5268913"/>
          <p14:tracePt t="47190" x="3681413" y="5268913"/>
          <p14:tracePt t="47198" x="3681413" y="5259388"/>
          <p14:tracePt t="47208" x="3698875" y="5259388"/>
          <p14:tracePt t="47214" x="3708400" y="5259388"/>
          <p14:tracePt t="47226" x="3717925" y="5259388"/>
          <p14:tracePt t="47230" x="3735388" y="5259388"/>
          <p14:tracePt t="47239" x="3744913" y="5259388"/>
          <p14:tracePt t="47254" x="3754438" y="5259388"/>
          <p14:tracePt t="47262" x="3773488" y="5259388"/>
          <p14:tracePt t="47270" x="3781425" y="5259388"/>
          <p14:tracePt t="47278" x="3790950" y="5259388"/>
          <p14:tracePt t="47286" x="3800475" y="5268913"/>
          <p14:tracePt t="47294" x="3817938" y="5278438"/>
          <p14:tracePt t="47302" x="3827463" y="5287963"/>
          <p14:tracePt t="47311" x="3827463" y="5295900"/>
          <p14:tracePt t="47318" x="3846513" y="5305425"/>
          <p14:tracePt t="47328" x="3854450" y="5314950"/>
          <p14:tracePt t="47334" x="3863975" y="5314950"/>
          <p14:tracePt t="47343" x="3873500" y="5314950"/>
          <p14:tracePt t="47350" x="3883025" y="5314950"/>
          <p14:tracePt t="47390" x="3890963" y="5314950"/>
          <p14:tracePt t="47430" x="3890963" y="5305425"/>
          <p14:tracePt t="47574" x="3890963" y="5295900"/>
          <p14:tracePt t="47582" x="3890963" y="5278438"/>
          <p14:tracePt t="47590" x="3890963" y="5259388"/>
          <p14:tracePt t="47598" x="3890963" y="5251450"/>
          <p14:tracePt t="47608" x="3890963" y="5241925"/>
          <p14:tracePt t="47614" x="3883025" y="5232400"/>
          <p14:tracePt t="47625" x="3883025" y="5222875"/>
          <p14:tracePt t="47630" x="3883025" y="5214938"/>
          <p14:tracePt t="47718" x="3873500" y="5214938"/>
          <p14:tracePt t="47734" x="3854450" y="5222875"/>
          <p14:tracePt t="47746" x="3836988" y="5251450"/>
          <p14:tracePt t="47751" x="3827463" y="5287963"/>
          <p14:tracePt t="47759" x="3817938" y="5305425"/>
          <p14:tracePt t="47767" x="3810000" y="5324475"/>
          <p14:tracePt t="47774" x="3810000" y="5341938"/>
          <p14:tracePt t="47782" x="3810000" y="5360988"/>
          <p14:tracePt t="47798" x="3810000" y="5368925"/>
          <p14:tracePt t="47812" x="3810000" y="5378450"/>
          <p14:tracePt t="47814" x="3810000" y="5397500"/>
          <p14:tracePt t="47825" x="3810000" y="5405438"/>
          <p14:tracePt t="47839" x="3810000" y="5414963"/>
          <p14:tracePt t="47862" x="3817938" y="5414963"/>
          <p14:tracePt t="47870" x="3827463" y="5414963"/>
          <p14:tracePt t="47878" x="3836988" y="5424488"/>
          <p14:tracePt t="47886" x="3846513" y="5424488"/>
          <p14:tracePt t="47894" x="3863975" y="5434013"/>
          <p14:tracePt t="47910" x="3873500" y="5441950"/>
          <p14:tracePt t="47918" x="3883025" y="5441950"/>
          <p14:tracePt t="47926" x="3890963" y="5441950"/>
          <p14:tracePt t="47934" x="3900488" y="5441950"/>
          <p14:tracePt t="47943" x="3910013" y="5441950"/>
          <p14:tracePt t="47950" x="3919538" y="5441950"/>
          <p14:tracePt t="47958" x="3927475" y="5441950"/>
          <p14:tracePt t="47966" x="3946525" y="5441950"/>
          <p14:tracePt t="47974" x="3973513" y="5414963"/>
          <p14:tracePt t="47982" x="3992563" y="5397500"/>
          <p14:tracePt t="47990" x="4019550" y="5368925"/>
          <p14:tracePt t="47998" x="4037013" y="5351463"/>
          <p14:tracePt t="48008" x="4056063" y="5341938"/>
          <p14:tracePt t="48014" x="4073525" y="5332413"/>
          <p14:tracePt t="48025" x="4083050" y="5324475"/>
          <p14:tracePt t="48030" x="4092575" y="5314950"/>
          <p14:tracePt t="48040" x="4102100" y="5314950"/>
          <p14:tracePt t="48046" x="4110038" y="5314950"/>
          <p14:tracePt t="48054" x="4119563" y="5305425"/>
          <p14:tracePt t="48070" x="4129088" y="5287963"/>
          <p14:tracePt t="48078" x="4138613" y="5278438"/>
          <p14:tracePt t="48086" x="4138613" y="5268913"/>
          <p14:tracePt t="48094" x="4146550" y="5259388"/>
          <p14:tracePt t="48102" x="4146550" y="5251450"/>
          <p14:tracePt t="48124" x="4146550" y="5241925"/>
          <p14:tracePt t="48134" x="4146550" y="5232400"/>
          <p14:tracePt t="48150" x="4146550" y="5222875"/>
          <p14:tracePt t="48158" x="4146550" y="5214938"/>
          <p14:tracePt t="48166" x="4146550" y="5205413"/>
          <p14:tracePt t="48174" x="4146550" y="5195888"/>
          <p14:tracePt t="48182" x="4146550" y="5186363"/>
          <p14:tracePt t="48191" x="4146550" y="5178425"/>
          <p14:tracePt t="48198" x="4146550" y="5168900"/>
          <p14:tracePt t="48207" x="4146550" y="5159375"/>
          <p14:tracePt t="48214" x="4138613" y="5149850"/>
          <p14:tracePt t="48230" x="4138613" y="5141913"/>
          <p14:tracePt t="48265" x="4129088" y="5141913"/>
          <p14:tracePt t="48286" x="4119563" y="5141913"/>
          <p14:tracePt t="48294" x="4119563" y="5132388"/>
          <p14:tracePt t="48318" x="4110038" y="5132388"/>
          <p14:tracePt t="48334" x="4102100" y="5132388"/>
          <p14:tracePt t="48342" x="4092575" y="5132388"/>
          <p14:tracePt t="48350" x="4083050" y="5132388"/>
          <p14:tracePt t="48374" x="4073525" y="5132388"/>
          <p14:tracePt t="48382" x="4065588" y="5132388"/>
          <p14:tracePt t="48398" x="4056063" y="5132388"/>
          <p14:tracePt t="48408" x="4046538" y="5132388"/>
          <p14:tracePt t="48423" x="4037013" y="5132388"/>
          <p14:tracePt t="48430" x="4029075" y="5132388"/>
          <p14:tracePt t="48454" x="4019550" y="5132388"/>
          <p14:tracePt t="48486" x="4010025" y="5132388"/>
          <p14:tracePt t="48502" x="4000500" y="5132388"/>
          <p14:tracePt t="48510" x="3992563" y="5141913"/>
          <p14:tracePt t="48526" x="3983038" y="5141913"/>
          <p14:tracePt t="48534" x="3983038" y="5149850"/>
          <p14:tracePt t="48550" x="3973513" y="5149850"/>
          <p14:tracePt t="48562" x="3973513" y="5159375"/>
          <p14:tracePt t="48566" x="3963988" y="5159375"/>
          <p14:tracePt t="48574" x="3963988" y="5168900"/>
          <p14:tracePt t="48582" x="3956050" y="5178425"/>
          <p14:tracePt t="48591" x="3956050" y="5186363"/>
          <p14:tracePt t="48598" x="3946525" y="5195888"/>
          <p14:tracePt t="48607" x="3937000" y="5205413"/>
          <p14:tracePt t="48614" x="3937000" y="5214938"/>
          <p14:tracePt t="48623" x="3927475" y="5232400"/>
          <p14:tracePt t="48630" x="3927475" y="5241925"/>
          <p14:tracePt t="48641" x="3927475" y="5251450"/>
          <p14:tracePt t="48646" x="3927475" y="5259388"/>
          <p14:tracePt t="48662" x="3927475" y="5268913"/>
          <p14:tracePt t="48670" x="3927475" y="5278438"/>
          <p14:tracePt t="48678" x="3927475" y="5287963"/>
          <p14:tracePt t="48694" x="3927475" y="5295900"/>
          <p14:tracePt t="48702" x="3927475" y="5305425"/>
          <p14:tracePt t="48710" x="3927475" y="5314950"/>
          <p14:tracePt t="48734" x="3927475" y="5324475"/>
          <p14:tracePt t="48746" x="3927475" y="5332413"/>
          <p14:tracePt t="48750" x="3927475" y="5341938"/>
          <p14:tracePt t="48766" x="3927475" y="5351463"/>
          <p14:tracePt t="48782" x="3937000" y="5360988"/>
          <p14:tracePt t="48790" x="3937000" y="5368925"/>
          <p14:tracePt t="48814" x="3946525" y="5368925"/>
          <p14:tracePt t="48830" x="3956050" y="5368925"/>
          <p14:tracePt t="48841" x="3956050" y="5378450"/>
          <p14:tracePt t="48855" x="3963988" y="5378450"/>
          <p14:tracePt t="48862" x="3973513" y="5387975"/>
          <p14:tracePt t="48873" x="3983038" y="5387975"/>
          <p14:tracePt t="48887" x="3992563" y="5387975"/>
          <p14:tracePt t="48902" x="4000500" y="5387975"/>
          <p14:tracePt t="48918" x="4010025" y="5387975"/>
          <p14:tracePt t="48934" x="4019550" y="5387975"/>
          <p14:tracePt t="48942" x="4029075" y="5387975"/>
          <p14:tracePt t="48958" x="4037013" y="5387975"/>
          <p14:tracePt t="48966" x="4046538" y="5387975"/>
          <p14:tracePt t="48982" x="4056063" y="5378450"/>
          <p14:tracePt t="48991" x="4073525" y="5378450"/>
          <p14:tracePt t="49006" x="4083050" y="5368925"/>
          <p14:tracePt t="49014" x="4092575" y="5360988"/>
          <p14:tracePt t="49025" x="4102100" y="5351463"/>
          <p14:tracePt t="49030" x="4102100" y="5341938"/>
          <p14:tracePt t="49041" x="4110038" y="5324475"/>
          <p14:tracePt t="49046" x="4119563" y="5314950"/>
          <p14:tracePt t="49059" x="4129088" y="5314950"/>
          <p14:tracePt t="49065" x="4138613" y="5295900"/>
          <p14:tracePt t="49072" x="4138613" y="5278438"/>
          <p14:tracePt t="49078" x="4146550" y="5259388"/>
          <p14:tracePt t="49086" x="4146550" y="5241925"/>
          <p14:tracePt t="49099" x="4146550" y="5222875"/>
          <p14:tracePt t="49102" x="4146550" y="5205413"/>
          <p14:tracePt t="49124" x="4146550" y="5178425"/>
          <p14:tracePt t="49127" x="4146550" y="5168900"/>
          <p14:tracePt t="49134" x="4146550" y="5159375"/>
          <p14:tracePt t="49142" x="4146550" y="5149850"/>
          <p14:tracePt t="49150" x="4146550" y="5141913"/>
          <p14:tracePt t="49158" x="4146550" y="5132388"/>
          <p14:tracePt t="49166" x="4138613" y="5122863"/>
          <p14:tracePt t="49175" x="4138613" y="5105400"/>
          <p14:tracePt t="49187" x="4129088" y="5095875"/>
          <p14:tracePt t="49198" x="4119563" y="5086350"/>
          <p14:tracePt t="49206" x="4119563" y="5076825"/>
          <p14:tracePt t="49214" x="4110038" y="5068888"/>
          <p14:tracePt t="49223" x="4110038" y="5059363"/>
          <p14:tracePt t="49230" x="4102100" y="5059363"/>
          <p14:tracePt t="49244" x="4102100" y="5049838"/>
          <p14:tracePt t="49262" x="4092575" y="5049838"/>
          <p14:tracePt t="49271" x="4083050" y="5049838"/>
          <p14:tracePt t="49286" x="4065588" y="5049838"/>
          <p14:tracePt t="49294" x="4056063" y="5049838"/>
          <p14:tracePt t="49302" x="4046538" y="5049838"/>
          <p14:tracePt t="49310" x="4029075" y="5049838"/>
          <p14:tracePt t="49318" x="4010025" y="5059363"/>
          <p14:tracePt t="49326" x="3992563" y="5068888"/>
          <p14:tracePt t="49334" x="3973513" y="5068888"/>
          <p14:tracePt t="49343" x="3973513" y="5076825"/>
          <p14:tracePt t="49350" x="3963988" y="5076825"/>
          <p14:tracePt t="49358" x="3956050" y="5086350"/>
          <p14:tracePt t="49366" x="3937000" y="5086350"/>
          <p14:tracePt t="49375" x="3927475" y="5095875"/>
          <p14:tracePt t="49382" x="3919538" y="5095875"/>
          <p14:tracePt t="49390" x="3919538" y="5105400"/>
          <p14:tracePt t="49398" x="3900488" y="5113338"/>
          <p14:tracePt t="49406" x="3890963" y="5113338"/>
          <p14:tracePt t="49414" x="3883025" y="5132388"/>
          <p14:tracePt t="49423" x="3873500" y="5141913"/>
          <p14:tracePt t="49433" x="3863975" y="5159375"/>
          <p14:tracePt t="49440" x="3854450" y="5178425"/>
          <p14:tracePt t="49446" x="3846513" y="5195888"/>
          <p14:tracePt t="49456" x="3836988" y="5214938"/>
          <p14:tracePt t="49462" x="3836988" y="5232400"/>
          <p14:tracePt t="49470" x="3827463" y="5259388"/>
          <p14:tracePt t="49478" x="3827463" y="5278438"/>
          <p14:tracePt t="49486" x="3827463" y="5295900"/>
          <p14:tracePt t="49494" x="3817938" y="5314950"/>
          <p14:tracePt t="49502" x="3817938" y="5324475"/>
          <p14:tracePt t="49510" x="3817938" y="5332413"/>
          <p14:tracePt t="49518" x="3817938" y="5341938"/>
          <p14:tracePt t="49526" x="3817938" y="5351463"/>
          <p14:tracePt t="49534" x="3817938" y="5360988"/>
          <p14:tracePt t="49702" x="3790950" y="5360988"/>
          <p14:tracePt t="49710" x="3763963" y="5360988"/>
          <p14:tracePt t="49718" x="3727450" y="5360988"/>
          <p14:tracePt t="49726" x="3698875" y="5360988"/>
          <p14:tracePt t="49734" x="3671888" y="5360988"/>
          <p14:tracePt t="49745" x="3644900" y="5360988"/>
          <p14:tracePt t="49750" x="3625850" y="5360988"/>
          <p14:tracePt t="49758" x="3598863" y="5360988"/>
          <p14:tracePt t="49766" x="3581400" y="5360988"/>
          <p14:tracePt t="49775" x="3562350" y="5360988"/>
          <p14:tracePt t="49782" x="3544888" y="5360988"/>
          <p14:tracePt t="49790" x="3525838" y="5360988"/>
          <p14:tracePt t="49798" x="3516313" y="5360988"/>
          <p14:tracePt t="49809" x="3498850" y="5351463"/>
          <p14:tracePt t="49823" x="3489325" y="5351463"/>
          <p14:tracePt t="50070" x="3489325" y="5341938"/>
          <p14:tracePt t="50086" x="3489325" y="5332413"/>
          <p14:tracePt t="50230" x="3489325" y="5324475"/>
          <p14:tracePt t="50246" x="3489325" y="5314950"/>
          <p14:tracePt t="50255" x="3479800" y="5314950"/>
          <p14:tracePt t="50262" x="3479800" y="5305425"/>
          <p14:tracePt t="50270" x="3471863" y="5295900"/>
          <p14:tracePt t="50306" x="3462338" y="5295900"/>
          <p14:tracePt t="50358" x="3462338" y="5287963"/>
          <p14:tracePt t="50370" x="3452813" y="5287963"/>
          <p14:tracePt t="50390" x="3443288" y="5287963"/>
          <p14:tracePt t="50430" x="3435350" y="5287963"/>
          <p14:tracePt t="50446" x="3425825" y="5287963"/>
          <p14:tracePt t="50462" x="3416300" y="5287963"/>
          <p14:tracePt t="50478" x="3406775" y="5287963"/>
          <p14:tracePt t="50486" x="3398838" y="5278438"/>
          <p14:tracePt t="50503" x="3389313" y="5278438"/>
          <p14:tracePt t="50528" x="3389313" y="5268913"/>
          <p14:tracePt t="50542" x="3379788" y="5268913"/>
          <p14:tracePt t="50550" x="3379788" y="5259388"/>
          <p14:tracePt t="50558" x="3370263" y="5259388"/>
          <p14:tracePt t="50574" x="3362325" y="5251450"/>
          <p14:tracePt t="50590" x="3362325" y="5241925"/>
          <p14:tracePt t="50598" x="3352800" y="5241925"/>
          <p14:tracePt t="50622" x="3343275" y="5241925"/>
          <p14:tracePt t="50630" x="3343275" y="5232400"/>
          <p14:tracePt t="50641" x="3333750" y="5232400"/>
          <p14:tracePt t="50647" x="3333750" y="5222875"/>
          <p14:tracePt t="50662" x="3333750" y="5214938"/>
          <p14:tracePt t="50672" x="3325813" y="5214938"/>
          <p14:tracePt t="50678" x="3316288" y="5205413"/>
          <p14:tracePt t="50687" x="3316288" y="5195888"/>
          <p14:tracePt t="50694" x="3306763" y="5186363"/>
          <p14:tracePt t="50702" x="3297238" y="5186363"/>
          <p14:tracePt t="50710" x="3289300" y="5186363"/>
          <p14:tracePt t="50718" x="3289300" y="5178425"/>
          <p14:tracePt t="50726" x="3279775" y="5168900"/>
          <p14:tracePt t="50734" x="3279775" y="5159375"/>
          <p14:tracePt t="50742" x="3270250" y="5141913"/>
          <p14:tracePt t="50750" x="3252788" y="5132388"/>
          <p14:tracePt t="50758" x="3243263" y="5122863"/>
          <p14:tracePt t="50766" x="3233738" y="5113338"/>
          <p14:tracePt t="50778" x="3224213" y="5105400"/>
          <p14:tracePt t="50782" x="3206750" y="5095875"/>
          <p14:tracePt t="50790" x="3197225" y="5086350"/>
          <p14:tracePt t="50798" x="3187700" y="5086350"/>
          <p14:tracePt t="50878" x="3178175" y="5086350"/>
          <p14:tracePt t="50918" x="3170238" y="5086350"/>
          <p14:tracePt t="50934" x="3160713" y="5076825"/>
          <p14:tracePt t="50960" x="3151188" y="5068888"/>
          <p14:tracePt t="50966" x="3141663" y="5059363"/>
          <p14:tracePt t="50974" x="3133725" y="5049838"/>
          <p14:tracePt t="50982" x="3124200" y="5040313"/>
          <p14:tracePt t="50998" x="3114675" y="5032375"/>
          <p14:tracePt t="51014" x="3105150" y="5022850"/>
          <p14:tracePt t="51023" x="3097213" y="5013325"/>
          <p14:tracePt t="51030" x="3087688" y="5003800"/>
          <p14:tracePt t="51039" x="3087688" y="4995863"/>
          <p14:tracePt t="51046" x="3078163" y="4995863"/>
          <p14:tracePt t="51058" x="3078163" y="4986338"/>
          <p14:tracePt t="51062" x="3078163" y="4976813"/>
          <p14:tracePt t="51072" x="3078163" y="4967288"/>
          <p14:tracePt t="51078" x="3068638" y="4959350"/>
          <p14:tracePt t="51089" x="3068638" y="4940300"/>
          <p14:tracePt t="51094" x="3068638" y="4913313"/>
          <p14:tracePt t="51108" x="3068638" y="4903788"/>
          <p14:tracePt t="51110" x="3068638" y="4884738"/>
          <p14:tracePt t="51118" x="3060700" y="4876800"/>
          <p14:tracePt t="51134" x="3060700" y="4867275"/>
          <p14:tracePt t="51142" x="3060700" y="4857750"/>
          <p14:tracePt t="51150" x="3051175" y="4857750"/>
          <p14:tracePt t="51158" x="3051175" y="4848225"/>
          <p14:tracePt t="51174" x="3051175" y="4840288"/>
          <p14:tracePt t="51182" x="3051175" y="4830763"/>
          <p14:tracePt t="51198" x="3051175" y="4821238"/>
          <p14:tracePt t="51942" x="3051175" y="4830763"/>
          <p14:tracePt t="52166" x="3041650" y="4803775"/>
          <p14:tracePt t="52174" x="3032125" y="4794250"/>
          <p14:tracePt t="52190" x="3024188" y="4775200"/>
          <p14:tracePt t="52198" x="3024188" y="4767263"/>
          <p14:tracePt t="52207" x="3014663" y="4757738"/>
          <p14:tracePt t="52214" x="3014663" y="4748213"/>
          <p14:tracePt t="52222" x="3005138" y="4730750"/>
          <p14:tracePt t="52230" x="2995613" y="4721225"/>
          <p14:tracePt t="52238" x="2987675" y="4711700"/>
          <p14:tracePt t="52247" x="2968625" y="4675188"/>
          <p14:tracePt t="52255" x="2968625" y="4665663"/>
          <p14:tracePt t="52262" x="2959100" y="4657725"/>
          <p14:tracePt t="52275" x="2951163" y="4629150"/>
          <p14:tracePt t="52278" x="2941638" y="4611688"/>
          <p14:tracePt t="52288" x="2932113" y="4611688"/>
          <p14:tracePt t="52294" x="2922588" y="4592638"/>
          <p14:tracePt t="52306" x="2914650" y="4575175"/>
          <p14:tracePt t="52310" x="2905125" y="4556125"/>
          <p14:tracePt t="52318" x="2895600" y="4538663"/>
          <p14:tracePt t="52326" x="2895600" y="4519613"/>
          <p14:tracePt t="52334" x="2868613" y="4483100"/>
          <p14:tracePt t="52342" x="2859088" y="4465638"/>
          <p14:tracePt t="52350" x="2859088" y="4446588"/>
          <p14:tracePt t="52358" x="2849563" y="4429125"/>
          <p14:tracePt t="52366" x="2841625" y="4410075"/>
          <p14:tracePt t="52375" x="2832100" y="4383088"/>
          <p14:tracePt t="52382" x="2813050" y="4365625"/>
          <p14:tracePt t="52393" x="2805113" y="4319588"/>
          <p14:tracePt t="52398" x="2786063" y="4273550"/>
          <p14:tracePt t="52408" x="2776538" y="4256088"/>
          <p14:tracePt t="52414" x="2749550" y="4210050"/>
          <p14:tracePt t="52422" x="2732088" y="4164013"/>
          <p14:tracePt t="52434" x="2713038" y="4127500"/>
          <p14:tracePt t="52442" x="2695575" y="4081463"/>
          <p14:tracePt t="52446" x="2676525" y="4037013"/>
          <p14:tracePt t="52455" x="2640013" y="3990975"/>
          <p14:tracePt t="52462" x="2593975" y="3927475"/>
          <p14:tracePt t="52472" x="2530475" y="3825875"/>
          <p14:tracePt t="52478" x="2474913" y="3752850"/>
          <p14:tracePt t="52488" x="2420938" y="3706813"/>
          <p14:tracePt t="52494" x="2374900" y="3643313"/>
          <p14:tracePt t="52503" x="2328863" y="3579813"/>
          <p14:tracePt t="52510" x="2292350" y="3533775"/>
          <p14:tracePt t="52519" x="2247900" y="3460750"/>
          <p14:tracePt t="52526" x="2192338" y="3414713"/>
          <p14:tracePt t="52534" x="2146300" y="3378200"/>
          <p14:tracePt t="52543" x="2100263" y="3341688"/>
          <p14:tracePt t="52550" x="2082800" y="3324225"/>
          <p14:tracePt t="52558" x="2046288" y="3297238"/>
          <p14:tracePt t="52566" x="2019300" y="3260725"/>
          <p14:tracePt t="52576" x="2000250" y="3232150"/>
          <p14:tracePt t="52582" x="1963738" y="3195638"/>
          <p14:tracePt t="52592" x="1946275" y="3178175"/>
          <p14:tracePt t="52598" x="1936750" y="3151188"/>
          <p14:tracePt t="52606" x="1927225" y="3132138"/>
          <p14:tracePt t="52614" x="1917700" y="3105150"/>
          <p14:tracePt t="52622" x="1909763" y="3068638"/>
          <p14:tracePt t="52630" x="1900238" y="3049588"/>
          <p14:tracePt t="52638" x="1900238" y="3032125"/>
          <p14:tracePt t="52646" x="1890713" y="3005138"/>
          <p14:tracePt t="52655" x="1881188" y="2986088"/>
          <p14:tracePt t="52662" x="1881188" y="2968625"/>
          <p14:tracePt t="52673" x="1873250" y="2959100"/>
          <p14:tracePt t="52678" x="1863725" y="2949575"/>
          <p14:tracePt t="52688" x="1863725" y="2940050"/>
          <p14:tracePt t="52694" x="1854200" y="2940050"/>
          <p14:tracePt t="52704" x="1854200" y="2930525"/>
          <p14:tracePt t="52719" x="1854200" y="2922588"/>
          <p14:tracePt t="52726" x="1844675" y="2922588"/>
          <p14:tracePt t="52822" x="1844675" y="2940050"/>
          <p14:tracePt t="52886" x="1844675" y="2949575"/>
          <p14:tracePt t="52894" x="1836738" y="2949575"/>
          <p14:tracePt t="53262" x="1844675" y="2959100"/>
          <p14:tracePt t="53270" x="1854200" y="2959100"/>
          <p14:tracePt t="53286" x="1863725" y="2959100"/>
          <p14:tracePt t="53294" x="1863725" y="2968625"/>
          <p14:tracePt t="53502" x="1863725" y="2976563"/>
          <p14:tracePt t="53510" x="1854200" y="2995613"/>
          <p14:tracePt t="53518" x="1844675" y="3013075"/>
          <p14:tracePt t="53526" x="1844675" y="3022600"/>
          <p14:tracePt t="53534" x="1836738" y="3022600"/>
          <p14:tracePt t="53542" x="1827213" y="3032125"/>
          <p14:tracePt t="53550" x="1827213" y="3041650"/>
          <p14:tracePt t="53558" x="1827213" y="3049588"/>
          <p14:tracePt t="53566" x="1817688" y="3068638"/>
          <p14:tracePt t="53574" x="1817688" y="3078163"/>
          <p14:tracePt t="53582" x="1817688" y="3086100"/>
          <p14:tracePt t="53598" x="1817688" y="3095625"/>
          <p14:tracePt t="53894" x="1817688" y="3114675"/>
          <p14:tracePt t="53903" x="1844675" y="3168650"/>
          <p14:tracePt t="53910" x="1863725" y="3232150"/>
          <p14:tracePt t="53919" x="1890713" y="3278188"/>
          <p14:tracePt t="53926" x="1900238" y="3314700"/>
          <p14:tracePt t="53935" x="1917700" y="3341688"/>
          <p14:tracePt t="53942" x="1927225" y="3360738"/>
          <p14:tracePt t="53951" x="1946275" y="3378200"/>
          <p14:tracePt t="53958" x="1963738" y="3397250"/>
          <p14:tracePt t="53966" x="1973263" y="3397250"/>
          <p14:tracePt t="53974" x="1982788" y="3406775"/>
          <p14:tracePt t="54006" x="1982788" y="3414713"/>
          <p14:tracePt t="54014" x="1990725" y="3414713"/>
          <p14:tracePt t="54030" x="1990725" y="3424238"/>
          <p14:tracePt t="54086" x="1990725" y="3433763"/>
          <p14:tracePt t="54142" x="1963738" y="3433763"/>
          <p14:tracePt t="54151" x="1936750" y="3433763"/>
          <p14:tracePt t="54158" x="1917700" y="3414713"/>
          <p14:tracePt t="54166" x="1900238" y="3406775"/>
          <p14:tracePt t="54174" x="1881188" y="3406775"/>
          <p14:tracePt t="54186" x="1863725" y="3397250"/>
          <p14:tracePt t="54192" x="1844675" y="3397250"/>
          <p14:tracePt t="54198" x="1827213" y="3397250"/>
          <p14:tracePt t="54206" x="1808163" y="3397250"/>
          <p14:tracePt t="54214" x="1781175" y="3397250"/>
          <p14:tracePt t="54222" x="1754188" y="3397250"/>
          <p14:tracePt t="54230" x="1735138" y="3397250"/>
          <p14:tracePt t="54238" x="1708150" y="3397250"/>
          <p14:tracePt t="54246" x="1671638" y="3397250"/>
          <p14:tracePt t="54254" x="1662113" y="3397250"/>
          <p14:tracePt t="54262" x="1644650" y="3397250"/>
          <p14:tracePt t="54271" x="1625600" y="3397250"/>
          <p14:tracePt t="54278" x="1608138" y="3397250"/>
          <p14:tracePt t="54287" x="1598613" y="3397250"/>
          <p14:tracePt t="54294" x="1579563" y="3397250"/>
          <p14:tracePt t="54308" x="1562100" y="3397250"/>
          <p14:tracePt t="54310" x="1543050" y="3397250"/>
          <p14:tracePt t="54321" x="1535113" y="3397250"/>
          <p14:tracePt t="54326" x="1516063" y="3397250"/>
          <p14:tracePt t="54336" x="1506538" y="3397250"/>
          <p14:tracePt t="54342" x="1498600" y="3397250"/>
          <p14:tracePt t="54350" x="1489075" y="3397250"/>
          <p14:tracePt t="54358" x="1470025" y="3397250"/>
          <p14:tracePt t="54374" x="1462088" y="3397250"/>
          <p14:tracePt t="54382" x="1452563" y="3397250"/>
          <p14:tracePt t="54398" x="1433513" y="3397250"/>
          <p14:tracePt t="54406" x="1406525" y="3406775"/>
          <p14:tracePt t="54414" x="1370013" y="3424238"/>
          <p14:tracePt t="54422" x="1343025" y="3443288"/>
          <p14:tracePt t="54430" x="1306513" y="3460750"/>
          <p14:tracePt t="54438" x="1287463" y="3470275"/>
          <p14:tracePt t="54446" x="1260475" y="3479800"/>
          <p14:tracePt t="54454" x="1250950" y="3479800"/>
          <p14:tracePt t="54462" x="1243013" y="3479800"/>
          <p14:tracePt t="54478" x="1233488" y="3479800"/>
          <p14:tracePt t="54487" x="1223963" y="3479800"/>
          <p14:tracePt t="54494" x="1206500" y="3470275"/>
          <p14:tracePt t="54503" x="1187450" y="3460750"/>
          <p14:tracePt t="54510" x="1169988" y="3451225"/>
          <p14:tracePt t="54522" x="1133475" y="3433763"/>
          <p14:tracePt t="54526" x="1104900" y="3433763"/>
          <p14:tracePt t="54535" x="1077913" y="3433763"/>
          <p14:tracePt t="54542" x="1050925" y="3433763"/>
          <p14:tracePt t="54550" x="1004888" y="3433763"/>
          <p14:tracePt t="54558" x="977900" y="3443288"/>
          <p14:tracePt t="54566" x="949325" y="3443288"/>
          <p14:tracePt t="54574" x="904875" y="3443288"/>
          <p14:tracePt t="54582" x="868363" y="3443288"/>
          <p14:tracePt t="54590" x="839788" y="3433763"/>
          <p14:tracePt t="54598" x="795338" y="3424238"/>
          <p14:tracePt t="54606" x="749300" y="3414713"/>
          <p14:tracePt t="54614" x="712788" y="3406775"/>
          <p14:tracePt t="54623" x="676275" y="3397250"/>
          <p14:tracePt t="54630" x="649288" y="3397250"/>
          <p14:tracePt t="54639" x="620713" y="3387725"/>
          <p14:tracePt t="54647" x="612775" y="3387725"/>
          <p14:tracePt t="54654" x="603250" y="3387725"/>
          <p14:tracePt t="54663" x="593725" y="3387725"/>
          <p14:tracePt t="54671" x="584200" y="3387725"/>
          <p14:tracePt t="54686" x="576263" y="3387725"/>
          <p14:tracePt t="54694" x="566738" y="3387725"/>
          <p14:tracePt t="54704" x="566738" y="3397250"/>
          <p14:tracePt t="54710" x="557213" y="3397250"/>
          <p14:tracePt t="54726" x="547688" y="3397250"/>
          <p14:tracePt t="54735" x="547688" y="3406775"/>
          <p14:tracePt t="54750" x="547688" y="3414713"/>
          <p14:tracePt t="54766" x="547688" y="3424238"/>
          <p14:tracePt t="54774" x="547688" y="3433763"/>
          <p14:tracePt t="54782" x="547688" y="3443288"/>
          <p14:tracePt t="54790" x="547688" y="3460750"/>
          <p14:tracePt t="54798" x="557213" y="3460750"/>
          <p14:tracePt t="54806" x="566738" y="3479800"/>
          <p14:tracePt t="54814" x="593725" y="3497263"/>
          <p14:tracePt t="54823" x="612775" y="3516313"/>
          <p14:tracePt t="54830" x="630238" y="3524250"/>
          <p14:tracePt t="54841" x="639763" y="3543300"/>
          <p14:tracePt t="54846" x="657225" y="3552825"/>
          <p14:tracePt t="54854" x="676275" y="3560763"/>
          <p14:tracePt t="54862" x="712788" y="3560763"/>
          <p14:tracePt t="54870" x="730250" y="3570288"/>
          <p14:tracePt t="54878" x="739775" y="3570288"/>
          <p14:tracePt t="54887" x="749300" y="3579813"/>
          <p14:tracePt t="54894" x="766763" y="3579813"/>
          <p14:tracePt t="54904" x="785813" y="3579813"/>
          <p14:tracePt t="54910" x="803275" y="3579813"/>
          <p14:tracePt t="54921" x="822325" y="3579813"/>
          <p14:tracePt t="54926" x="839788" y="3579813"/>
          <p14:tracePt t="54935" x="858838" y="3579813"/>
          <p14:tracePt t="54942" x="876300" y="3579813"/>
          <p14:tracePt t="54950" x="904875" y="3589338"/>
          <p14:tracePt t="54963" x="922338" y="3589338"/>
          <p14:tracePt t="54966" x="941388" y="3597275"/>
          <p14:tracePt t="54976" x="968375" y="3606800"/>
          <p14:tracePt t="54982" x="1004888" y="3616325"/>
          <p14:tracePt t="54994" x="1031875" y="3625850"/>
          <p14:tracePt t="54998" x="1058863" y="3633788"/>
          <p14:tracePt t="55006" x="1096963" y="3643313"/>
          <p14:tracePt t="55014" x="1133475" y="3652838"/>
          <p14:tracePt t="55026" x="1169988" y="3662363"/>
          <p14:tracePt t="55030" x="1196975" y="3662363"/>
          <p14:tracePt t="55040" x="1223963" y="3689350"/>
          <p14:tracePt t="55046" x="1250950" y="3689350"/>
          <p14:tracePt t="55054" x="1270000" y="3698875"/>
          <p14:tracePt t="55062" x="1333500" y="3716338"/>
          <p14:tracePt t="55071" x="1360488" y="3725863"/>
          <p14:tracePt t="55078" x="1406525" y="3743325"/>
          <p14:tracePt t="55086" x="1443038" y="3752850"/>
          <p14:tracePt t="55094" x="1489075" y="3762375"/>
          <p14:tracePt t="55106" x="1535113" y="3779838"/>
          <p14:tracePt t="55110" x="1571625" y="3789363"/>
          <p14:tracePt t="55121" x="1617663" y="3816350"/>
          <p14:tracePt t="55126" x="1662113" y="3825875"/>
          <p14:tracePt t="55134" x="1708150" y="3852863"/>
          <p14:tracePt t="55142" x="1754188" y="3871913"/>
          <p14:tracePt t="55151" x="1800225" y="3881438"/>
          <p14:tracePt t="55159" x="1844675" y="3908425"/>
          <p14:tracePt t="55166" x="1881188" y="3917950"/>
          <p14:tracePt t="55174" x="1927225" y="3927475"/>
          <p14:tracePt t="55182" x="1963738" y="3927475"/>
          <p14:tracePt t="55190" x="2019300" y="3935413"/>
          <p14:tracePt t="55198" x="2063750" y="3935413"/>
          <p14:tracePt t="55206" x="2100263" y="3935413"/>
          <p14:tracePt t="55214" x="2146300" y="3935413"/>
          <p14:tracePt t="55222" x="2182813" y="3935413"/>
          <p14:tracePt t="55230" x="2219325" y="3935413"/>
          <p14:tracePt t="55238" x="2247900" y="3944938"/>
          <p14:tracePt t="55246" x="2274888" y="3944938"/>
          <p14:tracePt t="55255" x="2301875" y="3944938"/>
          <p14:tracePt t="55262" x="2328863" y="3944938"/>
          <p14:tracePt t="55273" x="2347913" y="3944938"/>
          <p14:tracePt t="55278" x="2384425" y="3944938"/>
          <p14:tracePt t="55287" x="2411413" y="3944938"/>
          <p14:tracePt t="55294" x="2430463" y="3944938"/>
          <p14:tracePt t="55304" x="2447925" y="3944938"/>
          <p14:tracePt t="55310" x="2457450" y="3944938"/>
          <p14:tracePt t="55320" x="2466975" y="3944938"/>
          <p14:tracePt t="55326" x="2474913" y="3944938"/>
          <p14:tracePt t="55336" x="2493963" y="3944938"/>
          <p14:tracePt t="55342" x="2503488" y="3944938"/>
          <p14:tracePt t="55350" x="2520950" y="3944938"/>
          <p14:tracePt t="55358" x="2547938" y="3944938"/>
          <p14:tracePt t="55367" x="2566988" y="3935413"/>
          <p14:tracePt t="55374" x="2584450" y="3917950"/>
          <p14:tracePt t="55382" x="2613025" y="3908425"/>
          <p14:tracePt t="55390" x="2630488" y="3898900"/>
          <p14:tracePt t="55398" x="2667000" y="3898900"/>
          <p14:tracePt t="55406" x="2686050" y="3889375"/>
          <p14:tracePt t="55414" x="2713038" y="3881438"/>
          <p14:tracePt t="55423" x="2722563" y="3871913"/>
          <p14:tracePt t="55435" x="2732088" y="3871913"/>
          <p14:tracePt t="55446" x="2732088" y="3862388"/>
          <p14:tracePt t="55462" x="2732088" y="3852863"/>
          <p14:tracePt t="55470" x="2732088" y="3835400"/>
          <p14:tracePt t="55478" x="2732088" y="3825875"/>
          <p14:tracePt t="55487" x="2732088" y="3816350"/>
          <p14:tracePt t="55494" x="2732088" y="3798888"/>
          <p14:tracePt t="55503" x="2713038" y="3771900"/>
          <p14:tracePt t="55510" x="2695575" y="3743325"/>
          <p14:tracePt t="55523" x="2676525" y="3698875"/>
          <p14:tracePt t="55526" x="2657475" y="3670300"/>
          <p14:tracePt t="55535" x="2630488" y="3625850"/>
          <p14:tracePt t="55542" x="2593975" y="3579813"/>
          <p14:tracePt t="55550" x="2584450" y="3560763"/>
          <p14:tracePt t="55561" x="2566988" y="3524250"/>
          <p14:tracePt t="55567" x="2547938" y="3506788"/>
          <p14:tracePt t="55574" x="2540000" y="3487738"/>
          <p14:tracePt t="55583" x="2520950" y="3470275"/>
          <p14:tracePt t="55592" x="2503488" y="3451225"/>
          <p14:tracePt t="55598" x="2493963" y="3443288"/>
          <p14:tracePt t="55606" x="2474913" y="3424238"/>
          <p14:tracePt t="55614" x="2457450" y="3406775"/>
          <p14:tracePt t="55624" x="2438400" y="3397250"/>
          <p14:tracePt t="55630" x="2430463" y="3387725"/>
          <p14:tracePt t="55641" x="2411413" y="3378200"/>
          <p14:tracePt t="55646" x="2393950" y="3370263"/>
          <p14:tracePt t="55655" x="2365375" y="3360738"/>
          <p14:tracePt t="55662" x="2338388" y="3351213"/>
          <p14:tracePt t="55669" x="2320925" y="3341688"/>
          <p14:tracePt t="55678" x="2292350" y="3333750"/>
          <p14:tracePt t="55687" x="2265363" y="3324225"/>
          <p14:tracePt t="55694" x="2219325" y="3305175"/>
          <p14:tracePt t="55704" x="2182813" y="3297238"/>
          <p14:tracePt t="55710" x="2136775" y="3287713"/>
          <p14:tracePt t="55721" x="2092325" y="3278188"/>
          <p14:tracePt t="55726" x="2036763" y="3268663"/>
          <p14:tracePt t="55736" x="2000250" y="3241675"/>
          <p14:tracePt t="55742" x="1973263" y="3241675"/>
          <p14:tracePt t="55750" x="1946275" y="3232150"/>
          <p14:tracePt t="55758" x="1917700" y="3214688"/>
          <p14:tracePt t="55766" x="1900238" y="3214688"/>
          <p14:tracePt t="55774" x="1881188" y="3205163"/>
          <p14:tracePt t="55782" x="1844675" y="3195638"/>
          <p14:tracePt t="55790" x="1827213" y="3187700"/>
          <p14:tracePt t="55798" x="1800225" y="3178175"/>
          <p14:tracePt t="55811" x="1781175" y="3168650"/>
          <p14:tracePt t="55814" x="1754188" y="3159125"/>
          <p14:tracePt t="55825" x="1708150" y="3151188"/>
          <p14:tracePt t="55830" x="1662113" y="3122613"/>
          <p14:tracePt t="55838" x="1635125" y="3114675"/>
          <p14:tracePt t="55847" x="1589088" y="3105150"/>
          <p14:tracePt t="55854" x="1562100" y="3095625"/>
          <p14:tracePt t="55862" x="1506538" y="3086100"/>
          <p14:tracePt t="55876" x="1470025" y="3068638"/>
          <p14:tracePt t="55878" x="1433513" y="3068638"/>
          <p14:tracePt t="55886" x="1406525" y="3068638"/>
          <p14:tracePt t="55895" x="1389063" y="3068638"/>
          <p14:tracePt t="55903" x="1360488" y="3068638"/>
          <p14:tracePt t="55910" x="1323975" y="3068638"/>
          <p14:tracePt t="55926" x="1316038" y="3068638"/>
          <p14:tracePt t="55937" x="1306513" y="3068638"/>
          <p14:tracePt t="55990" x="1306513" y="3095625"/>
          <p14:tracePt t="55998" x="1323975" y="3114675"/>
          <p14:tracePt t="56006" x="1370013" y="3151188"/>
          <p14:tracePt t="56014" x="1416050" y="3187700"/>
          <p14:tracePt t="56022" x="1462088" y="3224213"/>
          <p14:tracePt t="56030" x="1525588" y="3260725"/>
          <p14:tracePt t="56040" x="1589088" y="3297238"/>
          <p14:tracePt t="56046" x="1662113" y="3351213"/>
          <p14:tracePt t="56060" x="1727200" y="3387725"/>
          <p14:tracePt t="56062" x="1790700" y="3424238"/>
          <p14:tracePt t="56071" x="1844675" y="3451225"/>
          <p14:tracePt t="56078" x="1900238" y="3487738"/>
          <p14:tracePt t="56086" x="1927225" y="3506788"/>
          <p14:tracePt t="56094" x="1946275" y="3516313"/>
          <p14:tracePt t="56104" x="1973263" y="3543300"/>
          <p14:tracePt t="56110" x="1982788" y="3543300"/>
          <p14:tracePt t="56122" x="1990725" y="3552825"/>
          <p14:tracePt t="56126" x="2000250" y="3570288"/>
          <p14:tracePt t="56136" x="2009775" y="3579813"/>
          <p14:tracePt t="56142" x="2019300" y="3589338"/>
          <p14:tracePt t="56151" x="2019300" y="3597275"/>
          <p14:tracePt t="56158" x="2027238" y="3606800"/>
          <p14:tracePt t="56174" x="2027238" y="3616325"/>
          <p14:tracePt t="56294" x="2036763" y="3625850"/>
          <p14:tracePt t="56302" x="2046288" y="3643313"/>
          <p14:tracePt t="56311" x="2063750" y="3662363"/>
          <p14:tracePt t="56319" x="2082800" y="3679825"/>
          <p14:tracePt t="56326" x="2109788" y="3689350"/>
          <p14:tracePt t="56337" x="2119313" y="3706813"/>
          <p14:tracePt t="56342" x="2119313" y="3716338"/>
          <p14:tracePt t="56350" x="2136775" y="3725863"/>
          <p14:tracePt t="56358" x="2155825" y="3735388"/>
          <p14:tracePt t="56371" x="2165350" y="3743325"/>
          <p14:tracePt t="56374" x="2174875" y="3752850"/>
          <p14:tracePt t="56382" x="2182813" y="3752850"/>
          <p14:tracePt t="56406" x="2192338" y="3762375"/>
          <p14:tracePt t="56430" x="2201863" y="3762375"/>
          <p14:tracePt t="56446" x="2211388" y="3771900"/>
          <p14:tracePt t="56454" x="2219325" y="3771900"/>
          <p14:tracePt t="56462" x="2238375" y="3779838"/>
          <p14:tracePt t="56478" x="2247900" y="3779838"/>
          <p14:tracePt t="56486" x="2255838" y="3779838"/>
          <p14:tracePt t="56495" x="2265363" y="3779838"/>
          <p14:tracePt t="56518" x="2274888" y="3779838"/>
          <p14:tracePt t="56526" x="2274888" y="3789363"/>
          <p14:tracePt t="56536" x="2284413" y="3789363"/>
          <p14:tracePt t="56574" x="2292350" y="3789363"/>
          <p14:tracePt t="56598" x="2301875" y="3789363"/>
          <p14:tracePt t="56614" x="2311400" y="3789363"/>
          <p14:tracePt t="56630" x="2320925" y="3789363"/>
          <p14:tracePt t="56678" x="2328863" y="3789363"/>
          <p14:tracePt t="56718" x="2338388" y="3789363"/>
          <p14:tracePt t="56742" x="2347913" y="3789363"/>
          <p14:tracePt t="56758" x="2357438" y="3789363"/>
          <p14:tracePt t="56766" x="2365375" y="3789363"/>
          <p14:tracePt t="56774" x="2374900" y="3789363"/>
          <p14:tracePt t="56798" x="2384425" y="3798888"/>
          <p14:tracePt t="56806" x="2393950" y="3798888"/>
          <p14:tracePt t="56814" x="2401888" y="3798888"/>
          <p14:tracePt t="56822" x="2411413" y="3798888"/>
          <p14:tracePt t="56838" x="2420938" y="3798888"/>
          <p14:tracePt t="56870" x="2430463" y="3798888"/>
          <p14:tracePt t="56958" x="2438400" y="3798888"/>
          <p14:tracePt t="56966" x="2447925" y="3798888"/>
          <p14:tracePt t="56974" x="2457450" y="3798888"/>
          <p14:tracePt t="56990" x="2466975" y="3798888"/>
          <p14:tracePt t="57014" x="2474913" y="3798888"/>
          <p14:tracePt t="57270" x="2474913" y="3808413"/>
          <p14:tracePt t="57278" x="2474913" y="3825875"/>
          <p14:tracePt t="57286" x="2474913" y="3852863"/>
          <p14:tracePt t="57294" x="2484438" y="3871913"/>
          <p14:tracePt t="57302" x="2484438" y="3889375"/>
          <p14:tracePt t="57310" x="2484438" y="3908425"/>
          <p14:tracePt t="57318" x="2484438" y="3927475"/>
          <p14:tracePt t="57326" x="2493963" y="3935413"/>
          <p14:tracePt t="57337" x="2493963" y="3944938"/>
          <p14:tracePt t="57342" x="2493963" y="3954463"/>
          <p14:tracePt t="57352" x="2493963" y="3963988"/>
          <p14:tracePt t="57358" x="2493963" y="3971925"/>
          <p14:tracePt t="57390" x="2493963" y="3981450"/>
          <p14:tracePt t="57406" x="2493963" y="3990975"/>
          <p14:tracePt t="57414" x="2493963" y="4000500"/>
          <p14:tracePt t="57430" x="2493963" y="4008438"/>
          <p14:tracePt t="57438" x="2493963" y="4027488"/>
          <p14:tracePt t="57446" x="2493963" y="4037013"/>
          <p14:tracePt t="57454" x="2493963" y="4044950"/>
          <p14:tracePt t="57462" x="2493963" y="4054475"/>
          <p14:tracePt t="57470" x="2493963" y="4073525"/>
          <p14:tracePt t="57487" x="2493963" y="4081463"/>
          <p14:tracePt t="57494" x="2503488" y="4090988"/>
          <p14:tracePt t="57502" x="2503488" y="4100513"/>
          <p14:tracePt t="57510" x="2503488" y="4110038"/>
          <p14:tracePt t="57520" x="2503488" y="4117975"/>
          <p14:tracePt t="57537" x="2503488" y="4137025"/>
          <p14:tracePt t="57542" x="2503488" y="4146550"/>
          <p14:tracePt t="57555" x="2503488" y="4154488"/>
          <p14:tracePt t="57567" x="2503488" y="4164013"/>
          <p14:tracePt t="57574" x="2503488" y="4173538"/>
          <p14:tracePt t="57582" x="2503488" y="4191000"/>
          <p14:tracePt t="57599" x="2503488" y="4200525"/>
          <p14:tracePt t="57606" x="2503488" y="4210050"/>
          <p14:tracePt t="57614" x="2503488" y="4227513"/>
          <p14:tracePt t="57622" x="2503488" y="4237038"/>
          <p14:tracePt t="57630" x="2503488" y="4246563"/>
          <p14:tracePt t="57646" x="2503488" y="4264025"/>
          <p14:tracePt t="57654" x="2503488" y="4273550"/>
          <p14:tracePt t="57662" x="2503488" y="4283075"/>
          <p14:tracePt t="57670" x="2503488" y="4292600"/>
          <p14:tracePt t="57678" x="2503488" y="4310063"/>
          <p14:tracePt t="57686" x="2503488" y="4319588"/>
          <p14:tracePt t="57702" x="2503488" y="4329113"/>
          <p14:tracePt t="57710" x="2503488" y="4337050"/>
          <p14:tracePt t="57720" x="2503488" y="4346575"/>
          <p14:tracePt t="57726" x="2503488" y="4356100"/>
          <p14:tracePt t="57736" x="2503488" y="4365625"/>
          <p14:tracePt t="57753" x="2503488" y="4373563"/>
          <p14:tracePt t="57758" x="2503488" y="4383088"/>
          <p14:tracePt t="57769" x="2503488" y="4392613"/>
          <p14:tracePt t="57774" x="2503488" y="4410075"/>
          <p14:tracePt t="57783" x="2503488" y="4429125"/>
          <p14:tracePt t="57790" x="2503488" y="4446588"/>
          <p14:tracePt t="57798" x="2503488" y="4465638"/>
          <p14:tracePt t="57806" x="2503488" y="4483100"/>
          <p14:tracePt t="57814" x="2503488" y="4511675"/>
          <p14:tracePt t="57822" x="2503488" y="4529138"/>
          <p14:tracePt t="57830" x="2511425" y="4548188"/>
          <p14:tracePt t="57838" x="2511425" y="4565650"/>
          <p14:tracePt t="57846" x="2511425" y="4592638"/>
          <p14:tracePt t="57855" x="2511425" y="4629150"/>
          <p14:tracePt t="57862" x="2520950" y="4675188"/>
          <p14:tracePt t="57871" x="2520950" y="4702175"/>
          <p14:tracePt t="57878" x="2520950" y="4730750"/>
          <p14:tracePt t="57886" x="2520950" y="4775200"/>
          <p14:tracePt t="57894" x="2520950" y="4803775"/>
          <p14:tracePt t="57903" x="2520950" y="4830763"/>
          <p14:tracePt t="57910" x="2520950" y="4857750"/>
          <p14:tracePt t="57919" x="2520950" y="4894263"/>
          <p14:tracePt t="57926" x="2520950" y="4922838"/>
          <p14:tracePt t="57936" x="2520950" y="4949825"/>
          <p14:tracePt t="57942" x="2520950" y="4976813"/>
          <p14:tracePt t="57953" x="2520950" y="5003800"/>
          <p14:tracePt t="57958" x="2520950" y="5049838"/>
          <p14:tracePt t="57968" x="2540000" y="5076825"/>
          <p14:tracePt t="57974" x="2540000" y="5105400"/>
          <p14:tracePt t="57983" x="2540000" y="5141913"/>
          <p14:tracePt t="57990" x="2540000" y="5168900"/>
          <p14:tracePt t="57998" x="2540000" y="5195888"/>
          <p14:tracePt t="58006" x="2540000" y="5214938"/>
          <p14:tracePt t="58014" x="2547938" y="5232400"/>
          <p14:tracePt t="58022" x="2547938" y="5259388"/>
          <p14:tracePt t="58030" x="2547938" y="5278438"/>
          <p14:tracePt t="58038" x="2547938" y="5305425"/>
          <p14:tracePt t="58046" x="2547938" y="5341938"/>
          <p14:tracePt t="58054" x="2557463" y="5360988"/>
          <p14:tracePt t="58062" x="2557463" y="5387975"/>
          <p14:tracePt t="58070" x="2557463" y="5405438"/>
          <p14:tracePt t="58078" x="2557463" y="5424488"/>
          <p14:tracePt t="58086" x="2557463" y="5441950"/>
          <p14:tracePt t="58104" x="2557463" y="5487988"/>
          <p14:tracePt t="58110" x="2566988" y="5507038"/>
          <p14:tracePt t="58123" x="2566988" y="5524500"/>
          <p14:tracePt t="58126" x="2566988" y="5543550"/>
          <p14:tracePt t="58142" x="2566988" y="5561013"/>
          <p14:tracePt t="58152" x="2576513" y="5580063"/>
          <p14:tracePt t="58158" x="2576513" y="5588000"/>
          <p14:tracePt t="58169" x="2576513" y="5597525"/>
          <p14:tracePt t="58174" x="2576513" y="5607050"/>
          <p14:tracePt t="58183" x="2576513" y="5616575"/>
          <p14:tracePt t="58190" x="2576513" y="5624513"/>
          <p14:tracePt t="58199" x="2584450" y="5624513"/>
          <p14:tracePt t="58366" x="2584450" y="5561013"/>
          <p14:tracePt t="58374" x="2584450" y="5514975"/>
          <p14:tracePt t="58384" x="2584450" y="5461000"/>
          <p14:tracePt t="58390" x="2584450" y="5424488"/>
          <p14:tracePt t="58398" x="2584450" y="5378450"/>
          <p14:tracePt t="58406" x="2584450" y="5324475"/>
          <p14:tracePt t="58414" x="2584450" y="5287963"/>
          <p14:tracePt t="58422" x="2584450" y="5241925"/>
          <p14:tracePt t="58430" x="2576513" y="5205413"/>
          <p14:tracePt t="58439" x="2576513" y="5159375"/>
          <p14:tracePt t="58446" x="2576513" y="5132388"/>
          <p14:tracePt t="58454" x="2576513" y="5086350"/>
          <p14:tracePt t="58462" x="2576513" y="5059363"/>
          <p14:tracePt t="58470" x="2576513" y="5032375"/>
          <p14:tracePt t="58479" x="2576513" y="5003800"/>
          <p14:tracePt t="58486" x="2576513" y="4986338"/>
          <p14:tracePt t="58497" x="2576513" y="4959350"/>
          <p14:tracePt t="58502" x="2566988" y="4922838"/>
          <p14:tracePt t="58510" x="2566988" y="4894263"/>
          <p14:tracePt t="58519" x="2566988" y="4857750"/>
          <p14:tracePt t="58526" x="2566988" y="4821238"/>
          <p14:tracePt t="58535" x="2557463" y="4784725"/>
          <p14:tracePt t="58542" x="2557463" y="4757738"/>
          <p14:tracePt t="58551" x="2547938" y="4711700"/>
          <p14:tracePt t="58558" x="2547938" y="4675188"/>
          <p14:tracePt t="58569" x="2540000" y="4629150"/>
          <p14:tracePt t="58574" x="2530475" y="4584700"/>
          <p14:tracePt t="58583" x="2503488" y="4538663"/>
          <p14:tracePt t="58590" x="2493963" y="4483100"/>
          <p14:tracePt t="58600" x="2484438" y="4438650"/>
          <p14:tracePt t="58609" x="2474913" y="4402138"/>
          <p14:tracePt t="58614" x="2447925" y="4319588"/>
          <p14:tracePt t="58625" x="2420938" y="4273550"/>
          <p14:tracePt t="58630" x="2401888" y="4210050"/>
          <p14:tracePt t="58638" x="2374900" y="4117975"/>
          <p14:tracePt t="58646" x="2328863" y="4017963"/>
          <p14:tracePt t="58656" x="2284413" y="3898900"/>
          <p14:tracePt t="58662" x="2238375" y="3789363"/>
          <p14:tracePt t="58672" x="2201863" y="3689350"/>
          <p14:tracePt t="58678" x="2192338" y="3633788"/>
          <p14:tracePt t="58686" x="2182813" y="3606800"/>
          <p14:tracePt t="58694" x="2182813" y="3597275"/>
          <p14:tracePt t="58702" x="2182813" y="3579813"/>
          <p14:tracePt t="58710" x="2182813" y="3570288"/>
          <p14:tracePt t="58718" x="2174875" y="3570288"/>
          <p14:tracePt t="58746" x="2174875" y="3560763"/>
          <p14:tracePt t="59038" x="2182813" y="3570288"/>
          <p14:tracePt t="59046" x="2211388" y="3597275"/>
          <p14:tracePt t="59058" x="2238375" y="3625850"/>
          <p14:tracePt t="59063" x="2274888" y="3633788"/>
          <p14:tracePt t="59070" x="2301875" y="3652838"/>
          <p14:tracePt t="59078" x="2320925" y="3662363"/>
          <p14:tracePt t="59087" x="2338388" y="3670300"/>
          <p14:tracePt t="59094" x="2347913" y="3670300"/>
          <p14:tracePt t="59102" x="2347913" y="3679825"/>
          <p14:tracePt t="59230" x="2365375" y="3670300"/>
          <p14:tracePt t="59238" x="2374900" y="3670300"/>
          <p14:tracePt t="59246" x="2374900" y="3662363"/>
          <p14:tracePt t="59256" x="2384425" y="3662363"/>
          <p14:tracePt t="59262" x="2384425" y="3652838"/>
          <p14:tracePt t="59382" x="2393950" y="3652838"/>
          <p14:tracePt t="59390" x="2401888" y="3652838"/>
          <p14:tracePt t="59401" x="2420938" y="3662363"/>
          <p14:tracePt t="59407" x="2430463" y="3670300"/>
          <p14:tracePt t="60486" x="2430463" y="3679825"/>
          <p14:tracePt t="60534" x="2438400" y="3679825"/>
          <p14:tracePt t="60742" x="2447925" y="3679825"/>
          <p14:tracePt t="60758" x="2457450" y="3679825"/>
          <p14:tracePt t="60766" x="2457450" y="3670300"/>
          <p14:tracePt t="60774" x="2474913" y="3670300"/>
          <p14:tracePt t="60785" x="2484438" y="3662363"/>
          <p14:tracePt t="60800" x="2493963" y="3662363"/>
          <p14:tracePt t="60822" x="2503488" y="3662363"/>
          <p14:tracePt t="60830" x="2511425" y="3652838"/>
          <p14:tracePt t="60846" x="2520950" y="3652838"/>
          <p14:tracePt t="60854" x="2540000" y="3643313"/>
          <p14:tracePt t="60862" x="2576513" y="3633788"/>
          <p14:tracePt t="60870" x="2584450" y="3633788"/>
          <p14:tracePt t="60878" x="2593975" y="3625850"/>
          <p14:tracePt t="60887" x="2603500" y="3625850"/>
          <p14:tracePt t="60894" x="2613025" y="3625850"/>
          <p14:tracePt t="60966" x="2620963" y="3625850"/>
          <p14:tracePt t="60994" x="2630488" y="3616325"/>
          <p14:tracePt t="61000" x="2640013" y="3616325"/>
          <p14:tracePt t="61006" x="2649538" y="3616325"/>
          <p14:tracePt t="61022" x="2657475" y="3616325"/>
          <p14:tracePt t="61030" x="2667000" y="3616325"/>
          <p14:tracePt t="61038" x="2676525" y="3606800"/>
          <p14:tracePt t="61046" x="2686050" y="3606800"/>
          <p14:tracePt t="61054" x="2695575" y="3597275"/>
          <p14:tracePt t="61062" x="2713038" y="3597275"/>
          <p14:tracePt t="61070" x="2722563" y="3597275"/>
          <p14:tracePt t="61078" x="2759075" y="3589338"/>
          <p14:tracePt t="61086" x="2786063" y="3579813"/>
          <p14:tracePt t="61102" x="2822575" y="3570288"/>
          <p14:tracePt t="61110" x="2841625" y="3570288"/>
          <p14:tracePt t="61122" x="2849563" y="3560763"/>
          <p14:tracePt t="61126" x="2859088" y="3560763"/>
          <p14:tracePt t="61134" x="2868613" y="3560763"/>
          <p14:tracePt t="61142" x="2878138" y="3560763"/>
          <p14:tracePt t="61151" x="2886075" y="3552825"/>
          <p14:tracePt t="61158" x="2905125" y="3552825"/>
          <p14:tracePt t="61167" x="2914650" y="3543300"/>
          <p14:tracePt t="61174" x="2932113" y="3543300"/>
          <p14:tracePt t="61188" x="2951163" y="3533775"/>
          <p14:tracePt t="61190" x="2959100" y="3533775"/>
          <p14:tracePt t="61201" x="2968625" y="3524250"/>
          <p14:tracePt t="61206" x="2978150" y="3516313"/>
          <p14:tracePt t="61215" x="2987675" y="3516313"/>
          <p14:tracePt t="61222" x="2995613" y="3516313"/>
          <p14:tracePt t="61238" x="3005138" y="3516313"/>
          <p14:tracePt t="61246" x="3005138" y="3506788"/>
          <p14:tracePt t="61254" x="3014663" y="3506788"/>
          <p14:tracePt t="61262" x="3024188" y="3506788"/>
          <p14:tracePt t="61278" x="3024188" y="3497263"/>
          <p14:tracePt t="61310" x="3032125" y="3487738"/>
          <p14:tracePt t="61334" x="3041650" y="3487738"/>
          <p14:tracePt t="61342" x="3041650" y="3479800"/>
          <p14:tracePt t="61366" x="3051175" y="3470275"/>
          <p14:tracePt t="61390" x="3051175" y="3460750"/>
          <p14:tracePt t="61422" x="3060700" y="3460750"/>
          <p14:tracePt t="61462" x="3060700" y="3451225"/>
          <p14:tracePt t="61478" x="3060700" y="3443288"/>
          <p14:tracePt t="61502" x="3060700" y="3433763"/>
          <p14:tracePt t="61518" x="3060700" y="3424238"/>
          <p14:tracePt t="61582" x="3060700" y="3414713"/>
          <p14:tracePt t="61606" x="3060700" y="3406775"/>
          <p14:tracePt t="61622" x="3068638" y="3397250"/>
          <p14:tracePt t="61630" x="3078163" y="3387725"/>
          <p14:tracePt t="61638" x="3078163" y="3378200"/>
          <p14:tracePt t="61646" x="3087688" y="3370263"/>
          <p14:tracePt t="61655" x="3097213" y="3360738"/>
          <p14:tracePt t="61662" x="3114675" y="3360738"/>
          <p14:tracePt t="61670" x="3133725" y="3341688"/>
          <p14:tracePt t="61678" x="3151188" y="3333750"/>
          <p14:tracePt t="61686" x="3178175" y="3324225"/>
          <p14:tracePt t="61694" x="3214688" y="3305175"/>
          <p14:tracePt t="61702" x="3252788" y="3297238"/>
          <p14:tracePt t="61710" x="3297238" y="3287713"/>
          <p14:tracePt t="61721" x="3362325" y="3260725"/>
          <p14:tracePt t="61726" x="3398838" y="3251200"/>
          <p14:tracePt t="61734" x="3479800" y="3232150"/>
          <p14:tracePt t="61742" x="3571875" y="3224213"/>
          <p14:tracePt t="61750" x="3681413" y="3224213"/>
          <p14:tracePt t="61758" x="3810000" y="3224213"/>
          <p14:tracePt t="61767" x="3956050" y="3224213"/>
          <p14:tracePt t="61774" x="4102100" y="3224213"/>
          <p14:tracePt t="61783" x="4248150" y="3224213"/>
          <p14:tracePt t="61790" x="4394200" y="3224213"/>
          <p14:tracePt t="61801" x="4540250" y="3224213"/>
          <p14:tracePt t="61806" x="4667250" y="3224213"/>
          <p14:tracePt t="61817" x="4795838" y="3224213"/>
          <p14:tracePt t="61822" x="4924425" y="3224213"/>
          <p14:tracePt t="61830" x="5033963" y="3224213"/>
          <p14:tracePt t="61838" x="5143500" y="3224213"/>
          <p14:tracePt t="61846" x="5233988" y="3224213"/>
          <p14:tracePt t="61854" x="5289550" y="3224213"/>
          <p14:tracePt t="61862" x="5370513" y="3224213"/>
          <p14:tracePt t="61870" x="5426075" y="3224213"/>
          <p14:tracePt t="61878" x="5481638" y="3224213"/>
          <p14:tracePt t="61886" x="5518150" y="3224213"/>
          <p14:tracePt t="61894" x="5554663" y="3224213"/>
          <p14:tracePt t="61902" x="5572125" y="3224213"/>
          <p14:tracePt t="61910" x="5599113" y="3224213"/>
          <p14:tracePt t="61918" x="5618163" y="3224213"/>
          <p14:tracePt t="61926" x="5645150" y="3224213"/>
          <p14:tracePt t="61934" x="5681663" y="3224213"/>
          <p14:tracePt t="61942" x="5727700" y="3224213"/>
          <p14:tracePt t="61950" x="5764213" y="3224213"/>
          <p14:tracePt t="61958" x="5818188" y="3224213"/>
          <p14:tracePt t="61966" x="5891213" y="3224213"/>
          <p14:tracePt t="61974" x="5973763" y="3224213"/>
          <p14:tracePt t="61982" x="6029325" y="3224213"/>
          <p14:tracePt t="61990" x="6083300" y="3224213"/>
          <p14:tracePt t="62001" x="6138863" y="3224213"/>
          <p14:tracePt t="62006" x="6156325" y="3224213"/>
          <p14:tracePt t="62017" x="6175375" y="3224213"/>
          <p14:tracePt t="62023" x="6184900" y="3224213"/>
          <p14:tracePt t="62038" x="6192838" y="3224213"/>
          <p14:tracePt t="62070" x="6192838" y="3214688"/>
          <p14:tracePt t="62078" x="6202363" y="3214688"/>
          <p14:tracePt t="62094" x="6202363" y="3205163"/>
          <p14:tracePt t="62102" x="6202363" y="3195638"/>
          <p14:tracePt t="62122" x="6211888" y="3187700"/>
          <p14:tracePt t="62126" x="6211888" y="3178175"/>
          <p14:tracePt t="62134" x="6221413" y="3178175"/>
          <p14:tracePt t="62142" x="6221413" y="3168650"/>
          <p14:tracePt t="62150" x="6229350" y="3168650"/>
          <p14:tracePt t="62206" x="6238875" y="3168650"/>
          <p14:tracePt t="62310" x="6248400" y="3168650"/>
          <p14:tracePt t="62414" x="6248400" y="3178175"/>
          <p14:tracePt t="62422" x="6248400" y="3195638"/>
          <p14:tracePt t="62438" x="6248400" y="3205163"/>
          <p14:tracePt t="62447" x="6248400" y="3214688"/>
          <p14:tracePt t="62454" x="6257925" y="3214688"/>
          <p14:tracePt t="62478" x="6257925" y="3224213"/>
          <p14:tracePt t="62494" x="6257925" y="3232150"/>
          <p14:tracePt t="62518" x="6265863" y="3232150"/>
          <p14:tracePt t="62534" x="6275388" y="3241675"/>
          <p14:tracePt t="62542" x="6284913" y="3241675"/>
          <p14:tracePt t="62550" x="6294438" y="3251200"/>
          <p14:tracePt t="62558" x="6311900" y="3251200"/>
          <p14:tracePt t="62566" x="6330950" y="3251200"/>
          <p14:tracePt t="62574" x="6338888" y="3251200"/>
          <p14:tracePt t="62582" x="6357938" y="3251200"/>
          <p14:tracePt t="62590" x="6394450" y="3251200"/>
          <p14:tracePt t="62599" x="6403975" y="3251200"/>
          <p14:tracePt t="62606" x="6421438" y="3251200"/>
          <p14:tracePt t="62619" x="6430963" y="3251200"/>
          <p14:tracePt t="62623" x="6448425" y="3251200"/>
          <p14:tracePt t="62630" x="6457950" y="3251200"/>
          <p14:tracePt t="62638" x="6467475" y="3251200"/>
          <p14:tracePt t="62647" x="6477000" y="3251200"/>
          <p14:tracePt t="62662" x="6486525" y="3251200"/>
          <p14:tracePt t="62678" x="6494463" y="3260725"/>
          <p14:tracePt t="62687" x="6503988" y="3260725"/>
          <p14:tracePt t="62702" x="6513513" y="3260725"/>
          <p14:tracePt t="62718" x="6523038" y="3260725"/>
          <p14:tracePt t="62734" x="6523038" y="3268663"/>
          <p14:tracePt t="62750" x="6530975" y="3268663"/>
          <p14:tracePt t="62830" x="6530975" y="3278188"/>
          <p14:tracePt t="62863" x="6540500" y="3278188"/>
          <p14:tracePt t="62886" x="6540500" y="3260725"/>
          <p14:tracePt t="62894" x="6540500" y="3251200"/>
          <p14:tracePt t="62902" x="6540500" y="3241675"/>
          <p14:tracePt t="62910" x="6540500" y="3232150"/>
          <p14:tracePt t="62926" x="6540500" y="3224213"/>
          <p14:tracePt t="63063" x="6559550" y="3232150"/>
          <p14:tracePt t="63070" x="6596063" y="3260725"/>
          <p14:tracePt t="63078" x="6659563" y="3268663"/>
          <p14:tracePt t="63086" x="6759575" y="3297238"/>
          <p14:tracePt t="63094" x="6888163" y="3305175"/>
          <p14:tracePt t="63102" x="7015163" y="3324225"/>
          <p14:tracePt t="63120" x="7362825" y="3324225"/>
          <p14:tracePt t="63126" x="7526338" y="3324225"/>
          <p14:tracePt t="63134" x="7673975" y="3324225"/>
          <p14:tracePt t="63142" x="7820025" y="3324225"/>
          <p14:tracePt t="63150" x="7929563" y="3314700"/>
          <p14:tracePt t="63158" x="8002588" y="3305175"/>
          <p14:tracePt t="63166" x="8066088" y="3297238"/>
          <p14:tracePt t="63174" x="8093075" y="3287713"/>
          <p14:tracePt t="63188" x="8121650" y="3278188"/>
          <p14:tracePt t="63190" x="8148638" y="3268663"/>
          <p14:tracePt t="63199" x="8166100" y="3241675"/>
          <p14:tracePt t="63206" x="8185150" y="3232150"/>
          <p14:tracePt t="63216" x="8202613" y="3214688"/>
          <p14:tracePt t="63222" x="8231188" y="3195638"/>
          <p14:tracePt t="63233" x="8267700" y="3178175"/>
          <p14:tracePt t="63238" x="8304213" y="3151188"/>
          <p14:tracePt t="63246" x="8358188" y="3114675"/>
          <p14:tracePt t="63257" x="8385175" y="3068638"/>
          <p14:tracePt t="63262" x="8440738" y="3022600"/>
          <p14:tracePt t="63270" x="8477250" y="2976563"/>
          <p14:tracePt t="63278" x="8504238" y="2913063"/>
          <p14:tracePt t="63286" x="8559800" y="2830513"/>
          <p14:tracePt t="63294" x="8567738" y="2784475"/>
          <p14:tracePt t="63302" x="8604250" y="2740025"/>
          <p14:tracePt t="63310" x="8623300" y="2674938"/>
          <p14:tracePt t="63318" x="8632825" y="2647950"/>
          <p14:tracePt t="63326" x="8659813" y="2601913"/>
          <p14:tracePt t="63334" x="8669338" y="2557463"/>
          <p14:tracePt t="63342" x="8678863" y="2501900"/>
          <p14:tracePt t="63350" x="8686800" y="2455863"/>
          <p14:tracePt t="63358" x="8705850" y="2401888"/>
          <p14:tracePt t="63365" x="8705850" y="2346325"/>
          <p14:tracePt t="63374" x="8715375" y="2265363"/>
          <p14:tracePt t="63382" x="8715375" y="2192338"/>
          <p14:tracePt t="63390" x="8715375" y="2136775"/>
          <p14:tracePt t="63399" x="8723313" y="2073275"/>
          <p14:tracePt t="63406" x="8723313" y="2017713"/>
          <p14:tracePt t="63417" x="8723313" y="1963738"/>
          <p14:tracePt t="63422" x="8723313" y="1917700"/>
          <p14:tracePt t="63436" x="8723313" y="1890713"/>
          <p14:tracePt t="63438" x="8715375" y="1862138"/>
          <p14:tracePt t="63447" x="8705850" y="1817688"/>
          <p14:tracePt t="63454" x="8696325" y="1789113"/>
          <p14:tracePt t="63463" x="8678863" y="1744663"/>
          <p14:tracePt t="63470" x="8669338" y="1716088"/>
          <p14:tracePt t="63478" x="8642350" y="1689100"/>
          <p14:tracePt t="63486" x="8623300" y="1652588"/>
          <p14:tracePt t="63494" x="8604250" y="1625600"/>
          <p14:tracePt t="63502" x="8577263" y="1579563"/>
          <p14:tracePt t="63510" x="8550275" y="1552575"/>
          <p14:tracePt t="63520" x="8513763" y="1497013"/>
          <p14:tracePt t="63526" x="8467725" y="1460500"/>
          <p14:tracePt t="63536" x="8413750" y="1416050"/>
          <p14:tracePt t="63542" x="8367713" y="1379538"/>
          <p14:tracePt t="63550" x="8285163" y="1323975"/>
          <p14:tracePt t="63558" x="8185150" y="1270000"/>
          <p14:tracePt t="63565" x="8121650" y="1214438"/>
          <p14:tracePt t="63574" x="8020050" y="1160463"/>
          <p14:tracePt t="63582" x="7937500" y="1104900"/>
          <p14:tracePt t="63590" x="7837488" y="1050925"/>
          <p14:tracePt t="63598" x="7773988" y="1004888"/>
          <p14:tracePt t="63606" x="7691438" y="968375"/>
          <p14:tracePt t="63620" x="7627938" y="931863"/>
          <p14:tracePt t="63625" x="7581900" y="895350"/>
          <p14:tracePt t="63632" x="7526338" y="885825"/>
          <p14:tracePt t="63638" x="7508875" y="876300"/>
          <p14:tracePt t="63648" x="7472363" y="858838"/>
          <p14:tracePt t="63655" x="7453313" y="858838"/>
          <p14:tracePt t="63670" x="7435850" y="858838"/>
          <p14:tracePt t="63678" x="7426325" y="858838"/>
          <p14:tracePt t="63686" x="7399338" y="866775"/>
          <p14:tracePt t="63694" x="7380288" y="885825"/>
          <p14:tracePt t="63702" x="7362825" y="922338"/>
          <p14:tracePt t="63710" x="7335838" y="939800"/>
          <p14:tracePt t="63718" x="7307263" y="968375"/>
          <p14:tracePt t="63726" x="7280275" y="995363"/>
          <p14:tracePt t="63734" x="7243763" y="1022350"/>
          <p14:tracePt t="63742" x="7226300" y="1041400"/>
          <p14:tracePt t="63750" x="7197725" y="1077913"/>
          <p14:tracePt t="63758" x="7170738" y="1095375"/>
          <p14:tracePt t="63766" x="7143750" y="1123950"/>
          <p14:tracePt t="63775" x="7124700" y="1160463"/>
          <p14:tracePt t="63782" x="7080250" y="1204913"/>
          <p14:tracePt t="63790" x="7043738" y="1250950"/>
          <p14:tracePt t="63799" x="7007225" y="1296988"/>
          <p14:tracePt t="63811" x="6978650" y="1343025"/>
          <p14:tracePt t="63815" x="6942138" y="1423988"/>
          <p14:tracePt t="63823" x="6905625" y="1489075"/>
          <p14:tracePt t="63832" x="6859588" y="1570038"/>
          <p14:tracePt t="63838" x="6823075" y="1662113"/>
          <p14:tracePt t="63847" x="6778625" y="1762125"/>
          <p14:tracePt t="63855" x="6750050" y="1881188"/>
          <p14:tracePt t="63862" x="6723063" y="1973263"/>
          <p14:tracePt t="63874" x="6713538" y="2082800"/>
          <p14:tracePt t="63878" x="6696075" y="2200275"/>
          <p14:tracePt t="63887" x="6696075" y="2309813"/>
          <p14:tracePt t="63894" x="6696075" y="2419350"/>
          <p14:tracePt t="63902" x="6713538" y="2511425"/>
          <p14:tracePt t="63910" x="6742113" y="2574925"/>
          <p14:tracePt t="63918" x="6759575" y="2638425"/>
          <p14:tracePt t="63926" x="6786563" y="2667000"/>
          <p14:tracePt t="63935" x="6805613" y="2703513"/>
          <p14:tracePt t="63942" x="6823075" y="2720975"/>
          <p14:tracePt t="63953" x="6842125" y="2747963"/>
          <p14:tracePt t="63958" x="6878638" y="2767013"/>
          <p14:tracePt t="63966" x="6896100" y="2803525"/>
          <p14:tracePt t="63974" x="6924675" y="2830513"/>
          <p14:tracePt t="63982" x="6942138" y="2849563"/>
          <p14:tracePt t="63990" x="6997700" y="2894013"/>
          <p14:tracePt t="63998" x="7043738" y="2949575"/>
          <p14:tracePt t="64006" x="7088188" y="2968625"/>
          <p14:tracePt t="64015" x="7153275" y="3005138"/>
          <p14:tracePt t="64022" x="7197725" y="3032125"/>
          <p14:tracePt t="64032" x="7280275" y="3068638"/>
          <p14:tracePt t="64038" x="7362825" y="3114675"/>
          <p14:tracePt t="64050" x="7435850" y="3141663"/>
          <p14:tracePt t="64054" x="7535863" y="3168650"/>
          <p14:tracePt t="64063" x="7608888" y="3195638"/>
          <p14:tracePt t="64070" x="7727950" y="3224213"/>
          <p14:tracePt t="64078" x="7783513" y="3224213"/>
          <p14:tracePt t="64087" x="7856538" y="3224213"/>
          <p14:tracePt t="64094" x="7900988" y="3232150"/>
          <p14:tracePt t="64102" x="7956550" y="3224213"/>
          <p14:tracePt t="64123" x="8047038" y="3195638"/>
          <p14:tracePt t="64126" x="8112125" y="3141663"/>
          <p14:tracePt t="64134" x="8194675" y="3086100"/>
          <p14:tracePt t="64142" x="8258175" y="3032125"/>
          <p14:tracePt t="64150" x="8331200" y="2986088"/>
          <p14:tracePt t="64158" x="8377238" y="2930525"/>
          <p14:tracePt t="64166" x="8431213" y="2867025"/>
          <p14:tracePt t="64174" x="8467725" y="2820988"/>
          <p14:tracePt t="64188" x="8504238" y="2757488"/>
          <p14:tracePt t="64190" x="8531225" y="2693988"/>
          <p14:tracePt t="64199" x="8567738" y="2593975"/>
          <p14:tracePt t="64206" x="8596313" y="2528888"/>
          <p14:tracePt t="64215" x="8623300" y="2455863"/>
          <p14:tracePt t="64222" x="8632825" y="2374900"/>
          <p14:tracePt t="64232" x="8650288" y="2301875"/>
          <p14:tracePt t="64238" x="8659813" y="2236788"/>
          <p14:tracePt t="64248" x="8669338" y="2182813"/>
          <p14:tracePt t="64256" x="8678863" y="2136775"/>
          <p14:tracePt t="64262" x="8678863" y="2100263"/>
          <p14:tracePt t="64270" x="8686800" y="2082800"/>
          <p14:tracePt t="64278" x="8686800" y="2063750"/>
          <p14:tracePt t="64286" x="8696325" y="2046288"/>
          <p14:tracePt t="64294" x="8696325" y="2027238"/>
          <p14:tracePt t="64302" x="8705850" y="2017713"/>
          <p14:tracePt t="72382" x="8842375" y="1606550"/>
          <p14:tracePt t="72390" x="8897938" y="1068388"/>
          <p14:tracePt t="72398" x="8897938" y="703263"/>
          <p14:tracePt t="72406" x="8888413" y="603250"/>
          <p14:tracePt t="72414" x="8878888" y="593725"/>
          <p14:tracePt t="72422" x="8878888" y="584200"/>
          <p14:tracePt t="72982" x="8861425" y="593725"/>
          <p14:tracePt t="72994" x="8851900" y="630238"/>
          <p14:tracePt t="72998" x="8851900" y="647700"/>
          <p14:tracePt t="73006" x="8842375" y="666750"/>
          <p14:tracePt t="73014" x="8824913" y="703263"/>
          <p14:tracePt t="73022" x="8805863" y="749300"/>
          <p14:tracePt t="73030" x="8778875" y="812800"/>
          <p14:tracePt t="73038" x="8742363" y="895350"/>
          <p14:tracePt t="73046" x="8715375" y="968375"/>
          <p14:tracePt t="73054" x="8686800" y="1050925"/>
          <p14:tracePt t="73065" x="8650288" y="1131888"/>
          <p14:tracePt t="73070" x="8623300" y="1196975"/>
          <p14:tracePt t="73081" x="8596313" y="1260475"/>
          <p14:tracePt t="73086" x="8559800" y="1306513"/>
          <p14:tracePt t="73094" x="8540750" y="1350963"/>
          <p14:tracePt t="73113" x="8477250" y="1443038"/>
          <p14:tracePt t="73122" x="8458200" y="1470025"/>
          <p14:tracePt t="73127" x="8431213" y="1489075"/>
          <p14:tracePt t="73134" x="8394700" y="1552575"/>
          <p14:tracePt t="73145" x="8358188" y="1598613"/>
          <p14:tracePt t="73150" x="8312150" y="1652588"/>
          <p14:tracePt t="73160" x="8239125" y="1735138"/>
          <p14:tracePt t="73166" x="8175625" y="1798638"/>
          <p14:tracePt t="73174" x="8102600" y="1862138"/>
          <p14:tracePt t="73182" x="8047038" y="1935163"/>
          <p14:tracePt t="73190" x="7983538" y="1973263"/>
          <p14:tracePt t="73198" x="7937500" y="1990725"/>
          <p14:tracePt t="73206" x="7910513" y="2027238"/>
          <p14:tracePt t="73214" x="7864475" y="2046288"/>
          <p14:tracePt t="73223" x="7837488" y="2082800"/>
          <p14:tracePt t="73232" x="7783513" y="2119313"/>
          <p14:tracePt t="73238" x="7737475" y="2155825"/>
          <p14:tracePt t="73249" x="7691438" y="2192338"/>
          <p14:tracePt t="73255" x="7627938" y="2236788"/>
          <p14:tracePt t="73265" x="7564438" y="2292350"/>
          <p14:tracePt t="73270" x="7472363" y="2365375"/>
          <p14:tracePt t="73278" x="7408863" y="2411413"/>
          <p14:tracePt t="73286" x="7362825" y="2465388"/>
          <p14:tracePt t="73293" x="7316788" y="2501900"/>
          <p14:tracePt t="73302" x="7280275" y="2520950"/>
          <p14:tracePt t="73310" x="7253288" y="2538413"/>
          <p14:tracePt t="73318" x="7243763" y="2547938"/>
          <p14:tracePt t="73326" x="7234238" y="2547938"/>
          <p14:tracePt t="73334" x="7226300" y="2557463"/>
          <p14:tracePt t="73366" x="7216775" y="2557463"/>
          <p14:tracePt t="73838" x="7180263" y="2492375"/>
          <p14:tracePt t="73846" x="7161213" y="2474913"/>
          <p14:tracePt t="73854" x="7134225" y="2455863"/>
          <p14:tracePt t="73862" x="7134225" y="2447925"/>
          <p14:tracePt t="73870" x="7134225" y="2438400"/>
          <p14:tracePt t="73879" x="7124700" y="2419350"/>
          <p14:tracePt t="73886" x="7124700" y="2411413"/>
          <p14:tracePt t="73897" x="7116763" y="2411413"/>
          <p14:tracePt t="73910" x="7107238" y="2401888"/>
          <p14:tracePt t="73918" x="7107238" y="2392363"/>
          <p14:tracePt t="73926" x="7097713" y="2382838"/>
          <p14:tracePt t="74815" x="7080250" y="2382838"/>
          <p14:tracePt t="74822" x="7061200" y="2382838"/>
          <p14:tracePt t="74830" x="7034213" y="2382838"/>
          <p14:tracePt t="74838" x="7024688" y="2382838"/>
          <p14:tracePt t="74846" x="7015163" y="2382838"/>
          <p14:tracePt t="74862" x="7007225" y="2382838"/>
          <p14:tracePt t="74894" x="6997700" y="2382838"/>
          <p14:tracePt t="74934" x="6988175" y="2382838"/>
          <p14:tracePt t="74950" x="6978650" y="2382838"/>
          <p14:tracePt t="74974" x="6969125" y="2382838"/>
          <p14:tracePt t="74995" x="6961188" y="2382838"/>
          <p14:tracePt t="75014" x="6951663" y="2392363"/>
          <p14:tracePt t="75030" x="6942138" y="2401888"/>
          <p14:tracePt t="75110" x="6932613" y="2401888"/>
          <p14:tracePt t="75134" x="6932613" y="2411413"/>
          <p14:tracePt t="75358" x="6942138" y="2419350"/>
          <p14:tracePt t="75374" x="6951663" y="2419350"/>
          <p14:tracePt t="75406" x="6951663" y="2428875"/>
          <p14:tracePt t="75414" x="6961188" y="2428875"/>
          <p14:tracePt t="75423" x="6969125" y="2428875"/>
          <p14:tracePt t="75435" x="6978650" y="2438400"/>
          <p14:tracePt t="75446" x="6988175" y="2438400"/>
          <p14:tracePt t="75663" x="6997700" y="2438400"/>
          <p14:tracePt t="75670" x="7007225" y="2447925"/>
          <p14:tracePt t="75682" x="7015163" y="2447925"/>
          <p14:tracePt t="75694" x="7024688" y="2447925"/>
          <p14:tracePt t="75702" x="7034213" y="2447925"/>
          <p14:tracePt t="75718" x="7043738" y="2447925"/>
          <p14:tracePt t="75878" x="7043738" y="2428875"/>
          <p14:tracePt t="75886" x="7043738" y="2419350"/>
          <p14:tracePt t="75894" x="7051675" y="2411413"/>
          <p14:tracePt t="75910" x="7051675" y="2401888"/>
          <p14:tracePt t="75950" x="7051675" y="2392363"/>
          <p14:tracePt t="77358" x="7015163" y="2438400"/>
          <p14:tracePt t="77366" x="7007225" y="2455863"/>
          <p14:tracePt t="77374" x="6997700" y="2455863"/>
          <p14:tracePt t="77382" x="6997700" y="2465388"/>
          <p14:tracePt t="84422" x="7015163" y="2465388"/>
          <p14:tracePt t="84430" x="7051675" y="2447925"/>
          <p14:tracePt t="84438" x="7070725" y="2438400"/>
          <p14:tracePt t="84446" x="7088188" y="2438400"/>
          <p14:tracePt t="84462" x="7097713" y="2438400"/>
          <p14:tracePt t="84678" x="7080250" y="2419350"/>
          <p14:tracePt t="84687" x="7051675" y="2392363"/>
          <p14:tracePt t="84694" x="7034213" y="2374900"/>
          <p14:tracePt t="84704" x="7015163" y="2346325"/>
          <p14:tracePt t="84710" x="6997700" y="2319338"/>
          <p14:tracePt t="84720" x="6978650" y="2301875"/>
          <p14:tracePt t="84726" x="6969125" y="2273300"/>
          <p14:tracePt t="84734" x="6942138" y="2255838"/>
          <p14:tracePt t="84742" x="6924675" y="2236788"/>
          <p14:tracePt t="84750" x="6905625" y="2200275"/>
          <p14:tracePt t="84758" x="6888163" y="2173288"/>
          <p14:tracePt t="84766" x="6851650" y="2127250"/>
          <p14:tracePt t="84774" x="6805613" y="2082800"/>
          <p14:tracePt t="84782" x="6750050" y="2046288"/>
          <p14:tracePt t="84790" x="6669088" y="1990725"/>
          <p14:tracePt t="84798" x="6604000" y="1954213"/>
          <p14:tracePt t="84811" x="6550025" y="1927225"/>
          <p14:tracePt t="84814" x="6503988" y="1898650"/>
          <p14:tracePt t="84823" x="6421438" y="1871663"/>
          <p14:tracePt t="84830" x="6348413" y="1862138"/>
          <p14:tracePt t="84838" x="6284913" y="1835150"/>
          <p14:tracePt t="84846" x="6221413" y="1825625"/>
          <p14:tracePt t="84854" x="6184900" y="1825625"/>
          <p14:tracePt t="84862" x="6165850" y="1817688"/>
          <p14:tracePt t="84870" x="6148388" y="1808163"/>
          <p14:tracePt t="84886" x="6138863" y="1808163"/>
          <p14:tracePt t="85078" x="6111875" y="1808163"/>
          <p14:tracePt t="85086" x="6056313" y="1798638"/>
          <p14:tracePt t="85094" x="6029325" y="1798638"/>
          <p14:tracePt t="85103" x="5992813" y="1789113"/>
          <p14:tracePt t="85123" x="5946775" y="1781175"/>
          <p14:tracePt t="85126" x="5929313" y="1771650"/>
          <p14:tracePt t="85135" x="5919788" y="1771650"/>
          <p14:tracePt t="85142" x="5910263" y="1771650"/>
          <p14:tracePt t="85150" x="5910263" y="1762125"/>
          <p14:tracePt t="85158" x="5900738" y="1762125"/>
          <p14:tracePt t="85166" x="5883275" y="1762125"/>
          <p14:tracePt t="85174" x="5873750" y="1752600"/>
          <p14:tracePt t="85182" x="5864225" y="1752600"/>
          <p14:tracePt t="85190" x="5846763" y="1752600"/>
          <p14:tracePt t="85198" x="5827713" y="1752600"/>
          <p14:tracePt t="85206" x="5810250" y="1752600"/>
          <p14:tracePt t="85214" x="5800725" y="1752600"/>
          <p14:tracePt t="85222" x="5764213" y="1752600"/>
          <p14:tracePt t="85230" x="5745163" y="1752600"/>
          <p14:tracePt t="85238" x="5718175" y="1752600"/>
          <p14:tracePt t="85246" x="5691188" y="1752600"/>
          <p14:tracePt t="85255" x="5672138" y="1752600"/>
          <p14:tracePt t="85262" x="5654675" y="1752600"/>
          <p14:tracePt t="85270" x="5627688" y="1752600"/>
          <p14:tracePt t="85278" x="5608638" y="1752600"/>
          <p14:tracePt t="85287" x="5581650" y="1752600"/>
          <p14:tracePt t="85294" x="5554663" y="1744663"/>
          <p14:tracePt t="85303" x="5508625" y="1744663"/>
          <p14:tracePt t="85310" x="5472113" y="1744663"/>
          <p14:tracePt t="85320" x="5426075" y="1735138"/>
          <p14:tracePt t="85326" x="5389563" y="1735138"/>
          <p14:tracePt t="85336" x="5353050" y="1716088"/>
          <p14:tracePt t="85342" x="5316538" y="1716088"/>
          <p14:tracePt t="85350" x="5270500" y="1716088"/>
          <p14:tracePt t="85359" x="5243513" y="1716088"/>
          <p14:tracePt t="85366" x="5207000" y="1716088"/>
          <p14:tracePt t="85374" x="5187950" y="1716088"/>
          <p14:tracePt t="85382" x="5151438" y="1716088"/>
          <p14:tracePt t="85398" x="5133975" y="1716088"/>
          <p14:tracePt t="85414" x="5124450" y="1716088"/>
          <p14:tracePt t="85462" x="5106988" y="1716088"/>
          <p14:tracePt t="85470" x="5078413" y="1689100"/>
          <p14:tracePt t="85478" x="5060950" y="1679575"/>
          <p14:tracePt t="85487" x="5024438" y="1671638"/>
          <p14:tracePt t="85494" x="4987925" y="1652588"/>
          <p14:tracePt t="85503" x="4951413" y="1643063"/>
          <p14:tracePt t="85510" x="4924425" y="1625600"/>
          <p14:tracePt t="85519" x="4905375" y="1606550"/>
          <p14:tracePt t="85526" x="4895850" y="1606550"/>
          <p14:tracePt t="85535" x="4887913" y="1606550"/>
          <p14:tracePt t="85542" x="4887913" y="1598613"/>
          <p14:tracePt t="85550" x="4878388" y="1589088"/>
          <p14:tracePt t="85559" x="4868863" y="1589088"/>
          <p14:tracePt t="85566" x="4868863" y="1570038"/>
          <p14:tracePt t="85574" x="4859338" y="1562100"/>
          <p14:tracePt t="85582" x="4841875" y="1543050"/>
          <p14:tracePt t="85590" x="4805363" y="1525588"/>
          <p14:tracePt t="85598" x="4786313" y="1516063"/>
          <p14:tracePt t="85606" x="4768850" y="1506538"/>
          <p14:tracePt t="85614" x="4749800" y="1497013"/>
          <p14:tracePt t="85622" x="4732338" y="1489075"/>
          <p14:tracePt t="85630" x="4713288" y="1489075"/>
          <p14:tracePt t="85640" x="4703763" y="1489075"/>
          <p14:tracePt t="85654" x="4695825" y="1489075"/>
          <p14:tracePt t="85662" x="4695825" y="1479550"/>
          <p14:tracePt t="85750" x="4732338" y="1506538"/>
          <p14:tracePt t="85758" x="4759325" y="1525588"/>
          <p14:tracePt t="85766" x="4795838" y="1552575"/>
          <p14:tracePt t="85774" x="4832350" y="1562100"/>
          <p14:tracePt t="85782" x="4878388" y="1570038"/>
          <p14:tracePt t="85790" x="4914900" y="1579563"/>
          <p14:tracePt t="85798" x="4978400" y="1589088"/>
          <p14:tracePt t="85811" x="5014913" y="1589088"/>
          <p14:tracePt t="85814" x="5060950" y="1589088"/>
          <p14:tracePt t="85822" x="5097463" y="1589088"/>
          <p14:tracePt t="85830" x="5143500" y="1589088"/>
          <p14:tracePt t="85838" x="5180013" y="1589088"/>
          <p14:tracePt t="85846" x="5224463" y="1589088"/>
          <p14:tracePt t="85854" x="5253038" y="1589088"/>
          <p14:tracePt t="85862" x="5280025" y="1606550"/>
          <p14:tracePt t="85870" x="5316538" y="1606550"/>
          <p14:tracePt t="85878" x="5343525" y="1616075"/>
          <p14:tracePt t="85887" x="5370513" y="1625600"/>
          <p14:tracePt t="85894" x="5399088" y="1625600"/>
          <p14:tracePt t="85903" x="5445125" y="1643063"/>
          <p14:tracePt t="85910" x="5481638" y="1652588"/>
          <p14:tracePt t="85920" x="5518150" y="1662113"/>
          <p14:tracePt t="85926" x="5545138" y="1689100"/>
          <p14:tracePt t="85937" x="5591175" y="1698625"/>
          <p14:tracePt t="85942" x="5618163" y="1708150"/>
          <p14:tracePt t="85950" x="5664200" y="1716088"/>
          <p14:tracePt t="85958" x="5691188" y="1725613"/>
          <p14:tracePt t="85966" x="5737225" y="1725613"/>
          <p14:tracePt t="85974" x="5773738" y="1735138"/>
          <p14:tracePt t="85982" x="5818188" y="1735138"/>
          <p14:tracePt t="85990" x="5854700" y="1735138"/>
          <p14:tracePt t="85998" x="5891213" y="1744663"/>
          <p14:tracePt t="86006" x="5919788" y="1744663"/>
          <p14:tracePt t="86014" x="5946775" y="1752600"/>
          <p14:tracePt t="86022" x="5965825" y="1752600"/>
          <p14:tracePt t="86030" x="5983288" y="1762125"/>
          <p14:tracePt t="86038" x="6002338" y="1762125"/>
          <p14:tracePt t="86046" x="6019800" y="1771650"/>
          <p14:tracePt t="86059" x="6038850" y="1771650"/>
          <p14:tracePt t="86062" x="6056313" y="1789113"/>
          <p14:tracePt t="86070" x="6083300" y="1798638"/>
          <p14:tracePt t="86078" x="6129338" y="1798638"/>
          <p14:tracePt t="86087" x="6165850" y="1808163"/>
          <p14:tracePt t="86094" x="6211888" y="1808163"/>
          <p14:tracePt t="86103" x="6248400" y="1808163"/>
          <p14:tracePt t="86123" x="6348413" y="1808163"/>
          <p14:tracePt t="86126" x="6375400" y="1808163"/>
          <p14:tracePt t="86137" x="6394450" y="1808163"/>
          <p14:tracePt t="86142" x="6411913" y="1808163"/>
          <p14:tracePt t="86152" x="6430963" y="1808163"/>
          <p14:tracePt t="86158" x="6440488" y="1808163"/>
          <p14:tracePt t="86167" x="6448425" y="1808163"/>
          <p14:tracePt t="90839" x="6559550" y="1771650"/>
          <p14:tracePt t="90846" x="6669088" y="1744663"/>
          <p14:tracePt t="90854" x="6723063" y="1744663"/>
          <p14:tracePt t="90862" x="6769100" y="1744663"/>
          <p14:tracePt t="90871" x="6823075" y="1744663"/>
          <p14:tracePt t="90878" x="6915150" y="1725613"/>
          <p14:tracePt t="90886" x="7007225" y="1725613"/>
          <p14:tracePt t="90894" x="7097713" y="1725613"/>
          <p14:tracePt t="90902" x="7207250" y="1725613"/>
          <p14:tracePt t="90910" x="7299325" y="1725613"/>
          <p14:tracePt t="90918" x="7389813" y="1725613"/>
          <p14:tracePt t="90926" x="7462838" y="1725613"/>
          <p14:tracePt t="90934" x="7545388" y="1725613"/>
          <p14:tracePt t="90942" x="7618413" y="1716088"/>
          <p14:tracePt t="90950" x="7691438" y="1698625"/>
          <p14:tracePt t="90958" x="7791450" y="1689100"/>
          <p14:tracePt t="90966" x="7900988" y="1689100"/>
          <p14:tracePt t="90974" x="7993063" y="1689100"/>
          <p14:tracePt t="90983" x="8102600" y="1689100"/>
          <p14:tracePt t="90990" x="8212138" y="1671638"/>
          <p14:tracePt t="91000" x="8340725" y="1662113"/>
          <p14:tracePt t="91006" x="8450263" y="1662113"/>
          <p14:tracePt t="91014" x="8550275" y="1635125"/>
          <p14:tracePt t="91022" x="8642350" y="1606550"/>
          <p14:tracePt t="91030" x="8686800" y="1579563"/>
          <p14:tracePt t="91038" x="8732838" y="1562100"/>
          <p14:tracePt t="91046" x="8769350" y="1552575"/>
          <p14:tracePt t="91055" x="8796338" y="1533525"/>
          <p14:tracePt t="91062" x="8824913" y="1506538"/>
          <p14:tracePt t="91072" x="8861425" y="1497013"/>
          <p14:tracePt t="91078" x="8897938" y="1479550"/>
          <p14:tracePt t="91088" x="8942388" y="1452563"/>
          <p14:tracePt t="91094" x="8988425" y="1443038"/>
          <p14:tracePt t="91105" x="9051925" y="1433513"/>
          <p14:tracePt t="91110" x="9088438" y="1406525"/>
          <p14:tracePt t="91120" x="9117013" y="1387475"/>
        </p14:tracePtLst>
      </p14:laserTrace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26D47F6-BBE1-451E-82C6-EAEE18A333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47377" y="2938746"/>
            <a:ext cx="6051842" cy="3024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1A6CD5C-4C7B-434D-9AE8-E062505A7B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5391" y="234926"/>
            <a:ext cx="6051842" cy="3024000"/>
          </a:xfrm>
          <a:prstGeom prst="rect">
            <a:avLst/>
          </a:prstGeom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6C487F8D-61DD-4C3A-A81C-AD6D787583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888"/>
          <a:stretch/>
        </p:blipFill>
        <p:spPr>
          <a:xfrm>
            <a:off x="13547" y="821858"/>
            <a:ext cx="1358054" cy="1555582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74B787-2C5F-49D4-92BD-2AA74C84B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M. Fracasso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EFBDA39-5146-49CF-9676-ADF30C729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ED099-57FB-4E33-B0CF-9BB8667105E7}" type="slidenum">
              <a:rPr lang="en-GB" smtClean="0"/>
              <a:t>6</a:t>
            </a:fld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004CF1-0EF9-488E-8F58-064DBD010DD1}"/>
              </a:ext>
            </a:extLst>
          </p:cNvPr>
          <p:cNvSpPr txBox="1"/>
          <p:nvPr/>
        </p:nvSpPr>
        <p:spPr>
          <a:xfrm>
            <a:off x="2166730" y="0"/>
            <a:ext cx="48105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dirty="0"/>
              <a:t>Study of new </a:t>
            </a:r>
            <a:r>
              <a:rPr lang="it-IT" sz="2400" b="1" dirty="0" err="1"/>
              <a:t>shield</a:t>
            </a:r>
            <a:r>
              <a:rPr lang="it-IT" sz="2400" b="1" dirty="0"/>
              <a:t> </a:t>
            </a:r>
            <a:r>
              <a:rPr lang="it-IT" sz="2400" b="1" dirty="0" err="1"/>
              <a:t>configurations</a:t>
            </a:r>
            <a:endParaRPr lang="it-IT" sz="2400" b="1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E2A8E3C-47CF-40A9-A505-A23BEC3956E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56" b="24197"/>
          <a:stretch/>
        </p:blipFill>
        <p:spPr>
          <a:xfrm>
            <a:off x="7498080" y="1665052"/>
            <a:ext cx="1118029" cy="100499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64E7A41-EFE8-476E-95A5-6FD95241D8B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72" b="13445"/>
          <a:stretch/>
        </p:blipFill>
        <p:spPr>
          <a:xfrm>
            <a:off x="3553004" y="4424148"/>
            <a:ext cx="1018995" cy="100433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EA8B9B9-6CC5-4ABA-B1A1-401E3E851AFD}"/>
              </a:ext>
            </a:extLst>
          </p:cNvPr>
          <p:cNvSpPr txBox="1"/>
          <p:nvPr/>
        </p:nvSpPr>
        <p:spPr>
          <a:xfrm>
            <a:off x="7072020" y="841350"/>
            <a:ext cx="173890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/>
              <a:t>symbol: </a:t>
            </a:r>
            <a:r>
              <a:rPr lang="it-IT" sz="1050" dirty="0" err="1"/>
              <a:t>only</a:t>
            </a:r>
            <a:r>
              <a:rPr lang="it-IT" sz="1050" dirty="0"/>
              <a:t> SC </a:t>
            </a:r>
          </a:p>
          <a:p>
            <a:r>
              <a:rPr lang="it-IT" sz="1050" dirty="0"/>
              <a:t>line: configuration1</a:t>
            </a:r>
          </a:p>
        </p:txBody>
      </p:sp>
      <p:pic>
        <p:nvPicPr>
          <p:cNvPr id="23" name="Picture 22" descr="A picture containing chart&#10;&#10;Description automatically generated">
            <a:extLst>
              <a:ext uri="{FF2B5EF4-FFF2-40B4-BE49-F238E27FC236}">
                <a16:creationId xmlns:a16="http://schemas.microsoft.com/office/drawing/2014/main" id="{8C4A6E31-F10D-4D29-997F-5D3567CF6E1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99" r="46180" b="55310"/>
          <a:stretch/>
        </p:blipFill>
        <p:spPr>
          <a:xfrm flipV="1">
            <a:off x="6830398" y="1088198"/>
            <a:ext cx="293742" cy="92412"/>
          </a:xfrm>
          <a:prstGeom prst="rect">
            <a:avLst/>
          </a:prstGeom>
        </p:spPr>
      </p:pic>
      <p:pic>
        <p:nvPicPr>
          <p:cNvPr id="24" name="Picture 23" descr="A picture containing chart&#10;&#10;Description automatically generated">
            <a:extLst>
              <a:ext uri="{FF2B5EF4-FFF2-40B4-BE49-F238E27FC236}">
                <a16:creationId xmlns:a16="http://schemas.microsoft.com/office/drawing/2014/main" id="{294F2AD4-3F0E-4A26-9E5D-C6146141BF1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96" r="46180" b="7312"/>
          <a:stretch/>
        </p:blipFill>
        <p:spPr>
          <a:xfrm flipV="1">
            <a:off x="6820257" y="930483"/>
            <a:ext cx="314023" cy="9879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4BD4995-9B78-4340-907E-CE0C22DFCC90}"/>
              </a:ext>
            </a:extLst>
          </p:cNvPr>
          <p:cNvSpPr txBox="1"/>
          <p:nvPr/>
        </p:nvSpPr>
        <p:spPr>
          <a:xfrm>
            <a:off x="2965686" y="3450900"/>
            <a:ext cx="173890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/>
              <a:t>symbol: </a:t>
            </a:r>
            <a:r>
              <a:rPr lang="it-IT" sz="1050" dirty="0" err="1"/>
              <a:t>only</a:t>
            </a:r>
            <a:r>
              <a:rPr lang="it-IT" sz="1050" dirty="0"/>
              <a:t> SC </a:t>
            </a:r>
          </a:p>
          <a:p>
            <a:r>
              <a:rPr lang="it-IT" sz="1050" dirty="0"/>
              <a:t>line: configuration1</a:t>
            </a:r>
          </a:p>
        </p:txBody>
      </p:sp>
      <p:pic>
        <p:nvPicPr>
          <p:cNvPr id="28" name="Picture 27" descr="A picture containing chart&#10;&#10;Description automatically generated">
            <a:extLst>
              <a:ext uri="{FF2B5EF4-FFF2-40B4-BE49-F238E27FC236}">
                <a16:creationId xmlns:a16="http://schemas.microsoft.com/office/drawing/2014/main" id="{2AD8D7A9-FBBE-4CD2-802C-10FEA550802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99" r="46180" b="55310"/>
          <a:stretch/>
        </p:blipFill>
        <p:spPr>
          <a:xfrm flipV="1">
            <a:off x="2724064" y="3697748"/>
            <a:ext cx="293742" cy="92412"/>
          </a:xfrm>
          <a:prstGeom prst="rect">
            <a:avLst/>
          </a:prstGeom>
        </p:spPr>
      </p:pic>
      <p:pic>
        <p:nvPicPr>
          <p:cNvPr id="29" name="Picture 28" descr="A picture containing chart&#10;&#10;Description automatically generated">
            <a:extLst>
              <a:ext uri="{FF2B5EF4-FFF2-40B4-BE49-F238E27FC236}">
                <a16:creationId xmlns:a16="http://schemas.microsoft.com/office/drawing/2014/main" id="{12902D42-825E-4A5D-A26E-3177A5478D7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96" r="46180" b="7312"/>
          <a:stretch/>
        </p:blipFill>
        <p:spPr>
          <a:xfrm flipV="1">
            <a:off x="2713923" y="3540033"/>
            <a:ext cx="314023" cy="9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54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163"/>
    </mc:Choice>
    <mc:Fallback xmlns="">
      <p:transition spd="slow" advTm="21163"/>
    </mc:Fallback>
  </mc:AlternateContent>
  <p:extLst>
    <p:ext uri="{3A86A75C-4F4B-4683-9AE1-C65F6400EC91}">
      <p14:laserTraceLst xmlns:p14="http://schemas.microsoft.com/office/powerpoint/2010/main">
        <p14:tracePtLst>
          <p14:tracePt t="17204" x="8905875" y="2447925"/>
          <p14:tracePt t="17212" x="8705850" y="2447925"/>
          <p14:tracePt t="17219" x="8486775" y="2447925"/>
          <p14:tracePt t="17229" x="8221663" y="2447925"/>
          <p14:tracePt t="17235" x="8020050" y="2447925"/>
          <p14:tracePt t="17244" x="7820025" y="2447925"/>
          <p14:tracePt t="17251" x="7627938" y="2465388"/>
          <p14:tracePt t="17260" x="7426325" y="2484438"/>
          <p14:tracePt t="17267" x="7253288" y="2511425"/>
          <p14:tracePt t="17275" x="7088188" y="2538413"/>
          <p14:tracePt t="17283" x="6961188" y="2565400"/>
          <p14:tracePt t="17291" x="6842125" y="2611438"/>
          <p14:tracePt t="17300" x="6759575" y="2657475"/>
          <p14:tracePt t="17307" x="6696075" y="2703513"/>
          <p14:tracePt t="17317" x="6632575" y="2747963"/>
          <p14:tracePt t="17323" x="6567488" y="2813050"/>
          <p14:tracePt t="17336" x="6486525" y="2867025"/>
          <p14:tracePt t="17339" x="6411913" y="2930525"/>
          <p14:tracePt t="17347" x="6348413" y="2986088"/>
          <p14:tracePt t="17355" x="6265863" y="3059113"/>
          <p14:tracePt t="17363" x="6148388" y="3151188"/>
          <p14:tracePt t="17372" x="6029325" y="3232150"/>
          <p14:tracePt t="17380" x="5891213" y="3324225"/>
          <p14:tracePt t="17387" x="5754688" y="3414713"/>
          <p14:tracePt t="17397" x="5608638" y="3487738"/>
          <p14:tracePt t="17403" x="5453063" y="3579813"/>
          <p14:tracePt t="17413" x="5297488" y="3643313"/>
          <p14:tracePt t="17419" x="5151438" y="3706813"/>
          <p14:tracePt t="17432" x="4997450" y="3762375"/>
          <p14:tracePt t="17435" x="4851400" y="3808413"/>
          <p14:tracePt t="17443" x="4703763" y="3835400"/>
          <p14:tracePt t="17451" x="4557713" y="3852863"/>
          <p14:tracePt t="17459" x="4421188" y="3881438"/>
          <p14:tracePt t="17467" x="4275138" y="3898900"/>
          <p14:tracePt t="17475" x="4146550" y="3898900"/>
          <p14:tracePt t="17483" x="4037013" y="3898900"/>
          <p14:tracePt t="17493" x="3890963" y="3917950"/>
          <p14:tracePt t="17499" x="3744913" y="3927475"/>
          <p14:tracePt t="17507" x="3581400" y="3927475"/>
          <p14:tracePt t="17515" x="3416300" y="3944938"/>
          <p14:tracePt t="17523" x="3233738" y="3954463"/>
          <p14:tracePt t="17532" x="3051175" y="3954463"/>
          <p14:tracePt t="17539" x="2868613" y="3954463"/>
          <p14:tracePt t="17547" x="2703513" y="3971925"/>
          <p14:tracePt t="17555" x="2557463" y="4000500"/>
          <p14:tracePt t="17563" x="2447925" y="4017963"/>
          <p14:tracePt t="17571" x="2328863" y="4044950"/>
          <p14:tracePt t="17580" x="2255838" y="4054475"/>
          <p14:tracePt t="17587" x="2211388" y="4073525"/>
          <p14:tracePt t="17596" x="2182813" y="4073525"/>
          <p14:tracePt t="17603" x="2165350" y="4073525"/>
          <p14:tracePt t="17619" x="2155825" y="4073525"/>
          <p14:tracePt t="17651" x="2146300" y="4073525"/>
          <p14:tracePt t="17691" x="2119313" y="4073525"/>
          <p14:tracePt t="17699" x="2100263" y="4073525"/>
          <p14:tracePt t="17707" x="2063750" y="4064000"/>
          <p14:tracePt t="17715" x="2036763" y="4064000"/>
          <p14:tracePt t="17723" x="2000250" y="4064000"/>
          <p14:tracePt t="17731" x="1954213" y="4054475"/>
          <p14:tracePt t="17739" x="1927225" y="4054475"/>
          <p14:tracePt t="17748" x="1909763" y="4054475"/>
          <p14:tracePt t="17755" x="1890713" y="4054475"/>
          <p14:tracePt t="17771" x="1881188" y="4054475"/>
          <p14:tracePt t="17787" x="1881188" y="4044950"/>
          <p14:tracePt t="17796" x="1863725" y="4027488"/>
          <p14:tracePt t="17803" x="1844675" y="4000500"/>
          <p14:tracePt t="17814" x="1817688" y="3981450"/>
          <p14:tracePt t="17819" x="1781175" y="3935413"/>
          <p14:tracePt t="17829" x="1735138" y="3908425"/>
          <p14:tracePt t="17835" x="1717675" y="3889375"/>
          <p14:tracePt t="17844" x="1690688" y="3881438"/>
          <p14:tracePt t="17851" x="1671638" y="3862388"/>
          <p14:tracePt t="17860" x="1662113" y="3862388"/>
          <p14:tracePt t="17869" x="1654175" y="3852863"/>
          <p14:tracePt t="17875" x="1644650" y="3844925"/>
          <p14:tracePt t="17940" x="1698625" y="3844925"/>
          <p14:tracePt t="17947" x="1754188" y="3844925"/>
          <p14:tracePt t="17956" x="1827213" y="3844925"/>
          <p14:tracePt t="17963" x="1936750" y="3844925"/>
          <p14:tracePt t="17971" x="2009775" y="3844925"/>
          <p14:tracePt t="17980" x="2100263" y="3844925"/>
          <p14:tracePt t="17987" x="2174875" y="3844925"/>
          <p14:tracePt t="17996" x="2247900" y="3844925"/>
          <p14:tracePt t="18003" x="2292350" y="3844925"/>
          <p14:tracePt t="18014" x="2328863" y="3844925"/>
          <p14:tracePt t="18019" x="2365375" y="3844925"/>
          <p14:tracePt t="18029" x="2401888" y="3844925"/>
          <p14:tracePt t="18035" x="2420938" y="3844925"/>
          <p14:tracePt t="18043" x="2447925" y="3852863"/>
          <p14:tracePt t="18055" x="2466975" y="3852863"/>
          <p14:tracePt t="18059" x="2474913" y="3852863"/>
          <p14:tracePt t="18067" x="2484438" y="3852863"/>
          <p14:tracePt t="18083" x="2493963" y="3852863"/>
          <p14:tracePt t="18123" x="2484438" y="3852863"/>
          <p14:tracePt t="18131" x="2474913" y="3852863"/>
          <p14:tracePt t="18140" x="2447925" y="3852863"/>
          <p14:tracePt t="18147" x="2430463" y="3852863"/>
          <p14:tracePt t="18155" x="2420938" y="3852863"/>
          <p14:tracePt t="18163" x="2401888" y="3852863"/>
          <p14:tracePt t="18171" x="2384425" y="3852863"/>
          <p14:tracePt t="18184" x="2365375" y="3852863"/>
          <p14:tracePt t="18187" x="2357438" y="3852863"/>
          <p14:tracePt t="18243" x="2365375" y="3852863"/>
          <p14:tracePt t="18251" x="2420938" y="3852863"/>
          <p14:tracePt t="18259" x="2457450" y="3852863"/>
          <p14:tracePt t="18267" x="2503488" y="3852863"/>
          <p14:tracePt t="18275" x="2557463" y="3852863"/>
          <p14:tracePt t="18283" x="2613025" y="3862388"/>
          <p14:tracePt t="18291" x="2676525" y="3871913"/>
          <p14:tracePt t="18299" x="2713038" y="3881438"/>
          <p14:tracePt t="18307" x="2749550" y="3898900"/>
          <p14:tracePt t="18316" x="2768600" y="3908425"/>
          <p14:tracePt t="18323" x="2776538" y="3908425"/>
          <p14:tracePt t="18339" x="2786063" y="3908425"/>
          <p14:tracePt t="18363" x="2795588" y="3908425"/>
          <p14:tracePt t="18371" x="2813050" y="3908425"/>
          <p14:tracePt t="18379" x="2822575" y="3908425"/>
          <p14:tracePt t="18387" x="2849563" y="3917950"/>
          <p14:tracePt t="18396" x="2868613" y="3927475"/>
          <p14:tracePt t="18403" x="2886075" y="3927475"/>
          <p14:tracePt t="18412" x="2905125" y="3954463"/>
          <p14:tracePt t="18419" x="2922588" y="3963988"/>
          <p14:tracePt t="18436" x="2941638" y="3971925"/>
          <p14:tracePt t="18443" x="2951163" y="4000500"/>
          <p14:tracePt t="18451" x="2959100" y="4017963"/>
          <p14:tracePt t="18460" x="2968625" y="4073525"/>
          <p14:tracePt t="18467" x="2987675" y="4137025"/>
          <p14:tracePt t="18475" x="3005138" y="4200525"/>
          <p14:tracePt t="18483" x="3014663" y="4256088"/>
          <p14:tracePt t="18491" x="3024188" y="4319588"/>
          <p14:tracePt t="18500" x="3041650" y="4373563"/>
          <p14:tracePt t="18507" x="3051175" y="4438650"/>
          <p14:tracePt t="18516" x="3060700" y="4475163"/>
          <p14:tracePt t="18525" x="3068638" y="4519613"/>
          <p14:tracePt t="18533" x="3078163" y="4565650"/>
          <p14:tracePt t="18540" x="3078163" y="4584700"/>
          <p14:tracePt t="18549" x="3087688" y="4602163"/>
          <p14:tracePt t="18555" x="3105150" y="4621213"/>
          <p14:tracePt t="18565" x="3105150" y="4648200"/>
          <p14:tracePt t="18571" x="3105150" y="4657725"/>
          <p14:tracePt t="18579" x="3105150" y="4675188"/>
          <p14:tracePt t="18587" x="3124200" y="4702175"/>
          <p14:tracePt t="18596" x="3133725" y="4721225"/>
          <p14:tracePt t="18603" x="3133725" y="4738688"/>
          <p14:tracePt t="18612" x="3141663" y="4757738"/>
          <p14:tracePt t="18619" x="3141663" y="4784725"/>
          <p14:tracePt t="18630" x="3151188" y="4830763"/>
          <p14:tracePt t="18635" x="3160713" y="4857750"/>
          <p14:tracePt t="18644" x="3170238" y="4903788"/>
          <p14:tracePt t="18651" x="3178175" y="4930775"/>
          <p14:tracePt t="18660" x="3197225" y="4976813"/>
          <p14:tracePt t="18667" x="3233738" y="5022850"/>
          <p14:tracePt t="18675" x="3260725" y="5040313"/>
          <p14:tracePt t="18683" x="3289300" y="5076825"/>
          <p14:tracePt t="18691" x="3306763" y="5105400"/>
          <p14:tracePt t="18699" x="3325813" y="5122863"/>
          <p14:tracePt t="18707" x="3362325" y="5141913"/>
          <p14:tracePt t="18716" x="3370263" y="5149850"/>
          <p14:tracePt t="18723" x="3370263" y="5159375"/>
          <p14:tracePt t="18732" x="3379788" y="5168900"/>
          <p14:tracePt t="18739" x="3379788" y="5178425"/>
          <p14:tracePt t="18747" x="3389313" y="5178425"/>
          <p14:tracePt t="18819" x="3343275" y="5149850"/>
          <p14:tracePt t="18828" x="3297238" y="5113338"/>
          <p14:tracePt t="18835" x="3270250" y="5095875"/>
          <p14:tracePt t="18844" x="3233738" y="5049838"/>
          <p14:tracePt t="18851" x="3206750" y="5022850"/>
          <p14:tracePt t="18860" x="3197225" y="5003800"/>
          <p14:tracePt t="18868" x="3178175" y="4986338"/>
          <p14:tracePt t="18876" x="3178175" y="4949825"/>
          <p14:tracePt t="18884" x="3170238" y="4930775"/>
          <p14:tracePt t="18891" x="3170238" y="4913313"/>
          <p14:tracePt t="18900" x="3170238" y="4894263"/>
          <p14:tracePt t="18913" x="3160713" y="4876800"/>
          <p14:tracePt t="18916" x="3160713" y="4867275"/>
          <p14:tracePt t="18923" x="3141663" y="4830763"/>
          <p14:tracePt t="18931" x="3141663" y="4803775"/>
          <p14:tracePt t="18939" x="3124200" y="4757738"/>
          <p14:tracePt t="18947" x="3097213" y="4694238"/>
          <p14:tracePt t="18955" x="3060700" y="4629150"/>
          <p14:tracePt t="18964" x="3005138" y="4565650"/>
          <p14:tracePt t="18971" x="2941638" y="4502150"/>
          <p14:tracePt t="18980" x="2859088" y="4429125"/>
          <p14:tracePt t="18987" x="2813050" y="4410075"/>
          <p14:tracePt t="18996" x="2776538" y="4383088"/>
          <p14:tracePt t="19003" x="2749550" y="4373563"/>
          <p14:tracePt t="19012" x="2740025" y="4373563"/>
          <p14:tracePt t="19019" x="2722563" y="4365625"/>
          <p14:tracePt t="19029" x="2722563" y="4356100"/>
          <p14:tracePt t="19035" x="2713038" y="4346575"/>
          <p14:tracePt t="19045" x="2703513" y="4337050"/>
          <p14:tracePt t="19051" x="2703513" y="4319588"/>
          <p14:tracePt t="19059" x="2686050" y="4300538"/>
          <p14:tracePt t="19067" x="2676525" y="4273550"/>
          <p14:tracePt t="19075" x="2649538" y="4227513"/>
          <p14:tracePt t="19084" x="2640013" y="4183063"/>
          <p14:tracePt t="19091" x="2603500" y="4137025"/>
          <p14:tracePt t="19099" x="2584450" y="4090988"/>
          <p14:tracePt t="19107" x="2547938" y="4064000"/>
          <p14:tracePt t="19115" x="2540000" y="4044950"/>
          <p14:tracePt t="19123" x="2530475" y="4037013"/>
          <p14:tracePt t="19155" x="2530475" y="4027488"/>
          <p14:tracePt t="19171" x="2530475" y="4017963"/>
          <p14:tracePt t="19180" x="2530475" y="4000500"/>
          <p14:tracePt t="19187" x="2530475" y="3990975"/>
          <p14:tracePt t="19196" x="2530475" y="3981450"/>
          <p14:tracePt t="19203" x="2520950" y="3963988"/>
          <p14:tracePt t="19212" x="2520950" y="3944938"/>
          <p14:tracePt t="19219" x="2520950" y="3935413"/>
          <p14:tracePt t="19231" x="2511425" y="3935413"/>
          <p14:tracePt t="19235" x="2511425" y="3927475"/>
          <p14:tracePt t="19299" x="2520950" y="3954463"/>
          <p14:tracePt t="19307" x="2530475" y="3981450"/>
          <p14:tracePt t="19315" x="2547938" y="4027488"/>
          <p14:tracePt t="19323" x="2566988" y="4064000"/>
          <p14:tracePt t="19331" x="2603500" y="4117975"/>
          <p14:tracePt t="19339" x="2630488" y="4164013"/>
          <p14:tracePt t="19347" x="2657475" y="4200525"/>
          <p14:tracePt t="19355" x="2686050" y="4237038"/>
          <p14:tracePt t="19363" x="2703513" y="4273550"/>
          <p14:tracePt t="19371" x="2722563" y="4300538"/>
          <p14:tracePt t="19379" x="2740025" y="4319588"/>
          <p14:tracePt t="19387" x="2768600" y="4337050"/>
          <p14:tracePt t="19396" x="2786063" y="4346575"/>
          <p14:tracePt t="19403" x="2786063" y="4356100"/>
          <p14:tracePt t="19412" x="2795588" y="4356100"/>
          <p14:tracePt t="19419" x="2795588" y="4365625"/>
          <p14:tracePt t="19433" x="2805113" y="4365625"/>
          <p14:tracePt t="19445" x="2822575" y="4365625"/>
          <p14:tracePt t="19451" x="2841625" y="4365625"/>
          <p14:tracePt t="19461" x="2886075" y="4346575"/>
          <p14:tracePt t="19467" x="2951163" y="4310063"/>
          <p14:tracePt t="19476" x="3024188" y="4292600"/>
          <p14:tracePt t="19483" x="3151188" y="4283075"/>
          <p14:tracePt t="19495" x="3297238" y="4283075"/>
          <p14:tracePt t="19500" x="3462338" y="4283075"/>
          <p14:tracePt t="19508" x="3625850" y="4283075"/>
          <p14:tracePt t="19515" x="3790950" y="4283075"/>
          <p14:tracePt t="19523" x="3956050" y="4283075"/>
          <p14:tracePt t="19531" x="4119563" y="4300538"/>
          <p14:tracePt t="19539" x="4248150" y="4310063"/>
          <p14:tracePt t="19548" x="4375150" y="4329113"/>
          <p14:tracePt t="19560" x="4484688" y="4329113"/>
          <p14:tracePt t="19563" x="4622800" y="4346575"/>
          <p14:tracePt t="19571" x="4713288" y="4346575"/>
          <p14:tracePt t="19579" x="4822825" y="4346575"/>
          <p14:tracePt t="19587" x="4932363" y="4346575"/>
          <p14:tracePt t="19595" x="5078413" y="4346575"/>
          <p14:tracePt t="19603" x="5207000" y="4346575"/>
          <p14:tracePt t="19612" x="5370513" y="4356100"/>
          <p14:tracePt t="19619" x="5535613" y="4356100"/>
          <p14:tracePt t="19630" x="5737225" y="4392613"/>
          <p14:tracePt t="19635" x="5919788" y="4402138"/>
          <p14:tracePt t="19645" x="6156325" y="4438650"/>
          <p14:tracePt t="19651" x="6367463" y="4475163"/>
          <p14:tracePt t="19660" x="6613525" y="4519613"/>
          <p14:tracePt t="19667" x="6896100" y="4565650"/>
          <p14:tracePt t="19676" x="7170738" y="4584700"/>
          <p14:tracePt t="19685" x="7453313" y="4621213"/>
          <p14:tracePt t="19692" x="7664450" y="4648200"/>
          <p14:tracePt t="19699" x="7847013" y="4648200"/>
          <p14:tracePt t="19707" x="7974013" y="4648200"/>
          <p14:tracePt t="19715" x="8066088" y="4648200"/>
          <p14:tracePt t="19723" x="8121650" y="4648200"/>
          <p14:tracePt t="19731" x="8139113" y="4648200"/>
          <p14:tracePt t="19739" x="8158163" y="4638675"/>
          <p14:tracePt t="19748" x="8166100" y="4629150"/>
          <p14:tracePt t="19755" x="8175625" y="4621213"/>
          <p14:tracePt t="19779" x="8185150" y="4611688"/>
          <p14:tracePt t="19811" x="8185150" y="4602163"/>
          <p14:tracePt t="19827" x="8194675" y="4602163"/>
          <p14:tracePt t="19851" x="8202613" y="4602163"/>
          <p14:tracePt t="19860" x="8212138" y="4602163"/>
          <p14:tracePt t="19868" x="8221663" y="4602163"/>
          <p14:tracePt t="19876" x="8231188" y="4602163"/>
          <p14:tracePt t="19883" x="8231188" y="4611688"/>
          <p14:tracePt t="19899" x="8239125" y="4611688"/>
        </p14:tracePtLst>
      </p14:laserTrace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26D47F6-BBE1-451E-82C6-EAEE18A333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47377" y="2938746"/>
            <a:ext cx="6051842" cy="30239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1A6CD5C-4C7B-434D-9AE8-E062505A7B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5391" y="234926"/>
            <a:ext cx="6051842" cy="3023999"/>
          </a:xfrm>
          <a:prstGeom prst="rect">
            <a:avLst/>
          </a:prstGeom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6C487F8D-61DD-4C3A-A81C-AD6D787583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1" r="30196"/>
          <a:stretch/>
        </p:blipFill>
        <p:spPr>
          <a:xfrm>
            <a:off x="1" y="821858"/>
            <a:ext cx="2965686" cy="1555582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74B787-2C5F-49D4-92BD-2AA74C84B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M. Fracasso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EFBDA39-5146-49CF-9676-ADF30C729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ED099-57FB-4E33-B0CF-9BB8667105E7}" type="slidenum">
              <a:rPr lang="en-GB" smtClean="0"/>
              <a:t>7</a:t>
            </a:fld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004CF1-0EF9-488E-8F58-064DBD010DD1}"/>
              </a:ext>
            </a:extLst>
          </p:cNvPr>
          <p:cNvSpPr txBox="1"/>
          <p:nvPr/>
        </p:nvSpPr>
        <p:spPr>
          <a:xfrm>
            <a:off x="2166730" y="0"/>
            <a:ext cx="48105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dirty="0"/>
              <a:t>Study of new </a:t>
            </a:r>
            <a:r>
              <a:rPr lang="it-IT" sz="2400" b="1" dirty="0" err="1"/>
              <a:t>shield</a:t>
            </a:r>
            <a:r>
              <a:rPr lang="it-IT" sz="2400" b="1" dirty="0"/>
              <a:t> </a:t>
            </a:r>
            <a:r>
              <a:rPr lang="it-IT" sz="2400" b="1" dirty="0" err="1"/>
              <a:t>configurations</a:t>
            </a:r>
            <a:endParaRPr lang="it-IT" sz="2400" b="1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E2A8E3C-47CF-40A9-A505-A23BEC3956E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56" b="24197"/>
          <a:stretch/>
        </p:blipFill>
        <p:spPr>
          <a:xfrm>
            <a:off x="7498080" y="1665052"/>
            <a:ext cx="1118029" cy="100499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64E7A41-EFE8-476E-95A5-6FD95241D8B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72" b="13445"/>
          <a:stretch/>
        </p:blipFill>
        <p:spPr>
          <a:xfrm>
            <a:off x="3553004" y="4424148"/>
            <a:ext cx="1018995" cy="100433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EA8B9B9-6CC5-4ABA-B1A1-401E3E851AFD}"/>
              </a:ext>
            </a:extLst>
          </p:cNvPr>
          <p:cNvSpPr txBox="1"/>
          <p:nvPr/>
        </p:nvSpPr>
        <p:spPr>
          <a:xfrm>
            <a:off x="7072020" y="841350"/>
            <a:ext cx="173890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/>
              <a:t>symbol: </a:t>
            </a:r>
            <a:r>
              <a:rPr lang="it-IT" sz="1050" dirty="0" err="1"/>
              <a:t>only</a:t>
            </a:r>
            <a:r>
              <a:rPr lang="it-IT" sz="1050" dirty="0"/>
              <a:t> SC </a:t>
            </a:r>
          </a:p>
          <a:p>
            <a:r>
              <a:rPr lang="it-IT" sz="1050" dirty="0"/>
              <a:t>line: configuration1</a:t>
            </a:r>
          </a:p>
          <a:p>
            <a:r>
              <a:rPr lang="it-IT" sz="1050" dirty="0" err="1"/>
              <a:t>dash</a:t>
            </a:r>
            <a:r>
              <a:rPr lang="it-IT" sz="1050" dirty="0"/>
              <a:t> line: configuration2</a:t>
            </a:r>
          </a:p>
        </p:txBody>
      </p:sp>
      <p:pic>
        <p:nvPicPr>
          <p:cNvPr id="22" name="Picture 21" descr="A picture containing chart&#10;&#10;Description automatically generated">
            <a:extLst>
              <a:ext uri="{FF2B5EF4-FFF2-40B4-BE49-F238E27FC236}">
                <a16:creationId xmlns:a16="http://schemas.microsoft.com/office/drawing/2014/main" id="{102EDF32-C8EE-40C5-8C51-8B91A395DFC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7" r="46180" b="79795"/>
          <a:stretch/>
        </p:blipFill>
        <p:spPr>
          <a:xfrm flipV="1">
            <a:off x="6835124" y="1277638"/>
            <a:ext cx="285954" cy="69856"/>
          </a:xfrm>
          <a:prstGeom prst="rect">
            <a:avLst/>
          </a:prstGeom>
        </p:spPr>
      </p:pic>
      <p:pic>
        <p:nvPicPr>
          <p:cNvPr id="23" name="Picture 22" descr="A picture containing chart&#10;&#10;Description automatically generated">
            <a:extLst>
              <a:ext uri="{FF2B5EF4-FFF2-40B4-BE49-F238E27FC236}">
                <a16:creationId xmlns:a16="http://schemas.microsoft.com/office/drawing/2014/main" id="{8C4A6E31-F10D-4D29-997F-5D3567CF6E1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99" r="46180" b="55310"/>
          <a:stretch/>
        </p:blipFill>
        <p:spPr>
          <a:xfrm flipV="1">
            <a:off x="6830398" y="1088198"/>
            <a:ext cx="293742" cy="92412"/>
          </a:xfrm>
          <a:prstGeom prst="rect">
            <a:avLst/>
          </a:prstGeom>
        </p:spPr>
      </p:pic>
      <p:pic>
        <p:nvPicPr>
          <p:cNvPr id="24" name="Picture 23" descr="A picture containing chart&#10;&#10;Description automatically generated">
            <a:extLst>
              <a:ext uri="{FF2B5EF4-FFF2-40B4-BE49-F238E27FC236}">
                <a16:creationId xmlns:a16="http://schemas.microsoft.com/office/drawing/2014/main" id="{294F2AD4-3F0E-4A26-9E5D-C6146141BF1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96" r="46180" b="7312"/>
          <a:stretch/>
        </p:blipFill>
        <p:spPr>
          <a:xfrm flipV="1">
            <a:off x="6820257" y="930483"/>
            <a:ext cx="314023" cy="9879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4BD4995-9B78-4340-907E-CE0C22DFCC90}"/>
              </a:ext>
            </a:extLst>
          </p:cNvPr>
          <p:cNvSpPr txBox="1"/>
          <p:nvPr/>
        </p:nvSpPr>
        <p:spPr>
          <a:xfrm>
            <a:off x="2965686" y="3450900"/>
            <a:ext cx="173890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/>
              <a:t>symbol: </a:t>
            </a:r>
            <a:r>
              <a:rPr lang="it-IT" sz="1050" dirty="0" err="1"/>
              <a:t>only</a:t>
            </a:r>
            <a:r>
              <a:rPr lang="it-IT" sz="1050" dirty="0"/>
              <a:t> SC </a:t>
            </a:r>
          </a:p>
          <a:p>
            <a:r>
              <a:rPr lang="it-IT" sz="1050" dirty="0"/>
              <a:t>line: configuration1</a:t>
            </a:r>
          </a:p>
          <a:p>
            <a:r>
              <a:rPr lang="it-IT" sz="1050" dirty="0" err="1"/>
              <a:t>dash</a:t>
            </a:r>
            <a:r>
              <a:rPr lang="it-IT" sz="1050" dirty="0"/>
              <a:t> line: configuration2</a:t>
            </a:r>
          </a:p>
        </p:txBody>
      </p:sp>
      <p:pic>
        <p:nvPicPr>
          <p:cNvPr id="27" name="Picture 26" descr="A picture containing chart&#10;&#10;Description automatically generated">
            <a:extLst>
              <a:ext uri="{FF2B5EF4-FFF2-40B4-BE49-F238E27FC236}">
                <a16:creationId xmlns:a16="http://schemas.microsoft.com/office/drawing/2014/main" id="{D81FB186-1E8F-4946-94BF-C665595B76A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7" r="46180" b="79795"/>
          <a:stretch/>
        </p:blipFill>
        <p:spPr>
          <a:xfrm flipV="1">
            <a:off x="2728790" y="3887188"/>
            <a:ext cx="285954" cy="69856"/>
          </a:xfrm>
          <a:prstGeom prst="rect">
            <a:avLst/>
          </a:prstGeom>
        </p:spPr>
      </p:pic>
      <p:pic>
        <p:nvPicPr>
          <p:cNvPr id="28" name="Picture 27" descr="A picture containing chart&#10;&#10;Description automatically generated">
            <a:extLst>
              <a:ext uri="{FF2B5EF4-FFF2-40B4-BE49-F238E27FC236}">
                <a16:creationId xmlns:a16="http://schemas.microsoft.com/office/drawing/2014/main" id="{2AD8D7A9-FBBE-4CD2-802C-10FEA550802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99" r="46180" b="55310"/>
          <a:stretch/>
        </p:blipFill>
        <p:spPr>
          <a:xfrm flipV="1">
            <a:off x="2724064" y="3697748"/>
            <a:ext cx="293742" cy="92412"/>
          </a:xfrm>
          <a:prstGeom prst="rect">
            <a:avLst/>
          </a:prstGeom>
        </p:spPr>
      </p:pic>
      <p:pic>
        <p:nvPicPr>
          <p:cNvPr id="29" name="Picture 28" descr="A picture containing chart&#10;&#10;Description automatically generated">
            <a:extLst>
              <a:ext uri="{FF2B5EF4-FFF2-40B4-BE49-F238E27FC236}">
                <a16:creationId xmlns:a16="http://schemas.microsoft.com/office/drawing/2014/main" id="{12902D42-825E-4A5D-A26E-3177A5478D7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96" r="46180" b="7312"/>
          <a:stretch/>
        </p:blipFill>
        <p:spPr>
          <a:xfrm flipV="1">
            <a:off x="2713923" y="3540033"/>
            <a:ext cx="314023" cy="9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41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46"/>
    </mc:Choice>
    <mc:Fallback xmlns="">
      <p:transition spd="slow" advTm="17146"/>
    </mc:Fallback>
  </mc:AlternateContent>
  <p:extLst>
    <p:ext uri="{3A86A75C-4F4B-4683-9AE1-C65F6400EC91}">
      <p14:laserTraceLst xmlns:p14="http://schemas.microsoft.com/office/powerpoint/2010/main">
        <p14:tracePtLst>
          <p14:tracePt t="12554" x="8304213" y="4648200"/>
          <p14:tracePt t="12562" x="8632825" y="4784725"/>
          <p14:tracePt t="12746" x="8686800" y="4419600"/>
          <p14:tracePt t="12754" x="8367713" y="4246563"/>
          <p14:tracePt t="12762" x="8047038" y="4100513"/>
          <p14:tracePt t="12770" x="7764463" y="3963988"/>
          <p14:tracePt t="12778" x="7554913" y="3852863"/>
          <p14:tracePt t="12786" x="7343775" y="3752850"/>
          <p14:tracePt t="12793" x="7161213" y="3633788"/>
          <p14:tracePt t="12802" x="6969125" y="3516313"/>
          <p14:tracePt t="12810" x="6823075" y="3443288"/>
          <p14:tracePt t="12819" x="6705600" y="3360738"/>
          <p14:tracePt t="12827" x="6567488" y="3287713"/>
          <p14:tracePt t="12834" x="6448425" y="3232150"/>
          <p14:tracePt t="12844" x="6321425" y="3168650"/>
          <p14:tracePt t="12850" x="6184900" y="3095625"/>
          <p14:tracePt t="12860" x="6046788" y="3041650"/>
          <p14:tracePt t="12866" x="5900738" y="2976563"/>
          <p14:tracePt t="12879" x="5745163" y="2913063"/>
          <p14:tracePt t="12882" x="5599113" y="2840038"/>
          <p14:tracePt t="12890" x="5445125" y="2767013"/>
          <p14:tracePt t="12912" x="5014913" y="2611438"/>
          <p14:tracePt t="12915" x="4795838" y="2557463"/>
          <p14:tracePt t="12922" x="4630738" y="2501900"/>
          <p14:tracePt t="12930" x="4467225" y="2438400"/>
          <p14:tracePt t="12943" x="4330700" y="2411413"/>
          <p14:tracePt t="12947" x="4229100" y="2365375"/>
          <p14:tracePt t="12954" x="4175125" y="2346325"/>
          <p14:tracePt t="12964" x="4129088" y="2328863"/>
          <p14:tracePt t="12971" x="4110038" y="2309813"/>
          <p14:tracePt t="12978" x="4092575" y="2301875"/>
          <p14:tracePt t="12986" x="4073525" y="2282825"/>
          <p14:tracePt t="12993" x="4056063" y="2265363"/>
          <p14:tracePt t="13004" x="4019550" y="2200275"/>
          <p14:tracePt t="13010" x="3956050" y="2155825"/>
          <p14:tracePt t="13018" x="3863975" y="2082800"/>
          <p14:tracePt t="13027" x="3744913" y="2009775"/>
          <p14:tracePt t="13034" x="3625850" y="1917700"/>
          <p14:tracePt t="13043" x="3535363" y="1862138"/>
          <p14:tracePt t="13050" x="3416300" y="1808163"/>
          <p14:tracePt t="13060" x="3316288" y="1744663"/>
          <p14:tracePt t="13067" x="3252788" y="1708150"/>
          <p14:tracePt t="13074" x="3151188" y="1671638"/>
          <p14:tracePt t="13082" x="3068638" y="1625600"/>
          <p14:tracePt t="13091" x="2995613" y="1589088"/>
          <p14:tracePt t="13099" x="2932113" y="1562100"/>
          <p14:tracePt t="13106" x="2849563" y="1506538"/>
          <p14:tracePt t="13114" x="2768600" y="1470025"/>
          <p14:tracePt t="13122" x="2703513" y="1416050"/>
          <p14:tracePt t="13131" x="2620963" y="1387475"/>
          <p14:tracePt t="13138" x="2576513" y="1360488"/>
          <p14:tracePt t="13146" x="2547938" y="1350963"/>
          <p14:tracePt t="13154" x="2530475" y="1350963"/>
          <p14:tracePt t="13162" x="2520950" y="1350963"/>
          <p14:tracePt t="13170" x="2511425" y="1350963"/>
          <p14:tracePt t="13282" x="2520950" y="1333500"/>
          <p14:tracePt t="13290" x="2566988" y="1314450"/>
          <p14:tracePt t="13298" x="2584450" y="1306513"/>
          <p14:tracePt t="13306" x="2613025" y="1296988"/>
          <p14:tracePt t="13319" x="2630488" y="1296988"/>
          <p14:tracePt t="13322" x="2649538" y="1287463"/>
          <p14:tracePt t="13330" x="2657475" y="1287463"/>
          <p14:tracePt t="13338" x="2667000" y="1277938"/>
          <p14:tracePt t="13346" x="2676525" y="1277938"/>
          <p14:tracePt t="13362" x="2686050" y="1277938"/>
          <p14:tracePt t="13386" x="2695575" y="1277938"/>
          <p14:tracePt t="13402" x="2703513" y="1277938"/>
          <p14:tracePt t="13410" x="2713038" y="1277938"/>
          <p14:tracePt t="13418" x="2722563" y="1270000"/>
          <p14:tracePt t="13434" x="2740025" y="1270000"/>
          <p14:tracePt t="13443" x="2749550" y="1260475"/>
          <p14:tracePt t="13460" x="2759075" y="1260475"/>
          <p14:tracePt t="13466" x="2768600" y="1250950"/>
          <p14:tracePt t="13475" x="2776538" y="1250950"/>
          <p14:tracePt t="13482" x="2786063" y="1241425"/>
          <p14:tracePt t="13490" x="2805113" y="1233488"/>
          <p14:tracePt t="13498" x="2805113" y="1223963"/>
          <p14:tracePt t="13506" x="2813050" y="1204913"/>
          <p14:tracePt t="13514" x="2813050" y="1196975"/>
          <p14:tracePt t="13522" x="2813050" y="1177925"/>
          <p14:tracePt t="13530" x="2822575" y="1177925"/>
          <p14:tracePt t="13538" x="2822575" y="1168400"/>
          <p14:tracePt t="13546" x="2822575" y="1150938"/>
          <p14:tracePt t="13554" x="2822575" y="1141413"/>
          <p14:tracePt t="13562" x="2822575" y="1131888"/>
          <p14:tracePt t="13570" x="2822575" y="1114425"/>
          <p14:tracePt t="13578" x="2822575" y="1104900"/>
          <p14:tracePt t="13586" x="2822575" y="1095375"/>
          <p14:tracePt t="13596" x="2822575" y="1087438"/>
          <p14:tracePt t="13602" x="2822575" y="1077913"/>
          <p14:tracePt t="13618" x="2822575" y="1068388"/>
          <p14:tracePt t="13634" x="2822575" y="1058863"/>
          <p14:tracePt t="13650" x="2822575" y="1050925"/>
          <p14:tracePt t="13746" x="2822575" y="1068388"/>
          <p14:tracePt t="13754" x="2822575" y="1114425"/>
          <p14:tracePt t="13762" x="2822575" y="1150938"/>
          <p14:tracePt t="13770" x="2822575" y="1177925"/>
          <p14:tracePt t="13778" x="2822575" y="1214438"/>
          <p14:tracePt t="13786" x="2822575" y="1241425"/>
          <p14:tracePt t="13794" x="2822575" y="1260475"/>
          <p14:tracePt t="13802" x="2822575" y="1277938"/>
          <p14:tracePt t="13810" x="2822575" y="1287463"/>
          <p14:tracePt t="13898" x="2849563" y="1223963"/>
          <p14:tracePt t="13906" x="2859088" y="1187450"/>
          <p14:tracePt t="13914" x="2868613" y="1141413"/>
          <p14:tracePt t="13922" x="2878138" y="1114425"/>
          <p14:tracePt t="13930" x="2886075" y="1077913"/>
          <p14:tracePt t="13943" x="2895600" y="1050925"/>
          <p14:tracePt t="13946" x="2895600" y="1031875"/>
          <p14:tracePt t="13954" x="2895600" y="1022350"/>
          <p14:tracePt t="13962" x="2905125" y="1014413"/>
          <p14:tracePt t="14050" x="2905125" y="1031875"/>
          <p14:tracePt t="14058" x="2905125" y="1058863"/>
          <p14:tracePt t="14066" x="2905125" y="1095375"/>
          <p14:tracePt t="14075" x="2905125" y="1141413"/>
          <p14:tracePt t="14082" x="2905125" y="1177925"/>
          <p14:tracePt t="14091" x="2905125" y="1223963"/>
          <p14:tracePt t="14098" x="2905125" y="1241425"/>
          <p14:tracePt t="14106" x="2905125" y="1260475"/>
          <p14:tracePt t="14178" x="2914650" y="1260475"/>
          <p14:tracePt t="14189" x="2914650" y="1233488"/>
          <p14:tracePt t="14194" x="2914650" y="1204913"/>
          <p14:tracePt t="14202" x="2922588" y="1177925"/>
          <p14:tracePt t="14210" x="2922588" y="1150938"/>
          <p14:tracePt t="14218" x="2922588" y="1123950"/>
          <p14:tracePt t="14227" x="2932113" y="1087438"/>
          <p14:tracePt t="14234" x="2932113" y="1068388"/>
          <p14:tracePt t="14243" x="2932113" y="1058863"/>
          <p14:tracePt t="14250" x="2941638" y="1058863"/>
          <p14:tracePt t="14282" x="2941638" y="1050925"/>
        </p14:tracePtLst>
      </p14:laserTrace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26D47F6-BBE1-451E-82C6-EAEE18A333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47376" y="2938746"/>
            <a:ext cx="6051840" cy="30239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1A6CD5C-4C7B-434D-9AE8-E062505A7B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5392" y="234926"/>
            <a:ext cx="6051840" cy="3023999"/>
          </a:xfrm>
          <a:prstGeom prst="rect">
            <a:avLst/>
          </a:prstGeom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6C487F8D-61DD-4C3A-A81C-AD6D787583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" y="821858"/>
            <a:ext cx="4229169" cy="15555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E8F6CD-6457-47F6-9C7A-9475498E9EBF}"/>
              </a:ext>
            </a:extLst>
          </p:cNvPr>
          <p:cNvSpPr txBox="1"/>
          <p:nvPr/>
        </p:nvSpPr>
        <p:spPr>
          <a:xfrm>
            <a:off x="5469994" y="4210736"/>
            <a:ext cx="3617222" cy="7155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GB" sz="1350" dirty="0"/>
              <a:t>The ferromagnetic sheet addition actually improves the shielding performances for both the applied magnetic field directions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7DBEB45-45B3-4E20-BF71-5B5468862D33}"/>
              </a:ext>
            </a:extLst>
          </p:cNvPr>
          <p:cNvCxnSpPr>
            <a:cxnSpLocks/>
          </p:cNvCxnSpPr>
          <p:nvPr/>
        </p:nvCxnSpPr>
        <p:spPr>
          <a:xfrm>
            <a:off x="7251794" y="3429002"/>
            <a:ext cx="0" cy="67928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DF95B0C-91A8-470C-B9E3-0C1A4A613C21}"/>
              </a:ext>
            </a:extLst>
          </p:cNvPr>
          <p:cNvCxnSpPr>
            <a:cxnSpLocks/>
          </p:cNvCxnSpPr>
          <p:nvPr/>
        </p:nvCxnSpPr>
        <p:spPr>
          <a:xfrm>
            <a:off x="4919871" y="4559702"/>
            <a:ext cx="490489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74B787-2C5F-49D4-92BD-2AA74C84B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M. Fracasso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EFBDA39-5146-49CF-9676-ADF30C729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ED099-57FB-4E33-B0CF-9BB8667105E7}" type="slidenum">
              <a:rPr lang="en-GB" smtClean="0"/>
              <a:t>8</a:t>
            </a:fld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004CF1-0EF9-488E-8F58-064DBD010DD1}"/>
              </a:ext>
            </a:extLst>
          </p:cNvPr>
          <p:cNvSpPr txBox="1"/>
          <p:nvPr/>
        </p:nvSpPr>
        <p:spPr>
          <a:xfrm>
            <a:off x="2166730" y="0"/>
            <a:ext cx="48105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dirty="0"/>
              <a:t>Study of new </a:t>
            </a:r>
            <a:r>
              <a:rPr lang="it-IT" sz="2400" b="1" dirty="0" err="1"/>
              <a:t>shield</a:t>
            </a:r>
            <a:r>
              <a:rPr lang="it-IT" sz="2400" b="1" dirty="0"/>
              <a:t> </a:t>
            </a:r>
            <a:r>
              <a:rPr lang="it-IT" sz="2400" b="1" dirty="0" err="1"/>
              <a:t>configurations</a:t>
            </a:r>
            <a:endParaRPr lang="it-IT" sz="2400" b="1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E2A8E3C-47CF-40A9-A505-A23BEC3956E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56" b="24197"/>
          <a:stretch/>
        </p:blipFill>
        <p:spPr>
          <a:xfrm>
            <a:off x="7498080" y="1665052"/>
            <a:ext cx="1118029" cy="100499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64E7A41-EFE8-476E-95A5-6FD95241D8B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72" b="13445"/>
          <a:stretch/>
        </p:blipFill>
        <p:spPr>
          <a:xfrm>
            <a:off x="3553004" y="4424148"/>
            <a:ext cx="1018995" cy="100433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EA8B9B9-6CC5-4ABA-B1A1-401E3E851AFD}"/>
              </a:ext>
            </a:extLst>
          </p:cNvPr>
          <p:cNvSpPr txBox="1"/>
          <p:nvPr/>
        </p:nvSpPr>
        <p:spPr>
          <a:xfrm>
            <a:off x="7072020" y="841350"/>
            <a:ext cx="17389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/>
              <a:t>symbol: </a:t>
            </a:r>
            <a:r>
              <a:rPr lang="it-IT" sz="1050" dirty="0" err="1"/>
              <a:t>only</a:t>
            </a:r>
            <a:r>
              <a:rPr lang="it-IT" sz="1050" dirty="0"/>
              <a:t> SC </a:t>
            </a:r>
          </a:p>
          <a:p>
            <a:r>
              <a:rPr lang="it-IT" sz="1050" dirty="0"/>
              <a:t>line: configuration1</a:t>
            </a:r>
          </a:p>
          <a:p>
            <a:r>
              <a:rPr lang="it-IT" sz="1050" dirty="0" err="1"/>
              <a:t>dash</a:t>
            </a:r>
            <a:r>
              <a:rPr lang="it-IT" sz="1050" dirty="0"/>
              <a:t> line: configuration2</a:t>
            </a:r>
          </a:p>
          <a:p>
            <a:r>
              <a:rPr lang="it-IT" sz="1050" dirty="0" err="1"/>
              <a:t>dash</a:t>
            </a:r>
            <a:r>
              <a:rPr lang="it-IT" sz="1050" dirty="0"/>
              <a:t> dot line: configuration3 </a:t>
            </a:r>
            <a:endParaRPr lang="en-GB" sz="1050" dirty="0"/>
          </a:p>
        </p:txBody>
      </p:sp>
      <p:pic>
        <p:nvPicPr>
          <p:cNvPr id="21" name="Picture 20" descr="A picture containing chart&#10;&#10;Description automatically generated">
            <a:extLst>
              <a:ext uri="{FF2B5EF4-FFF2-40B4-BE49-F238E27FC236}">
                <a16:creationId xmlns:a16="http://schemas.microsoft.com/office/drawing/2014/main" id="{43193E7C-95C5-410D-89F2-59BBFBFD3A6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14" r="46180" b="30794"/>
          <a:stretch/>
        </p:blipFill>
        <p:spPr>
          <a:xfrm flipV="1">
            <a:off x="6843099" y="1433087"/>
            <a:ext cx="303882" cy="95602"/>
          </a:xfrm>
          <a:prstGeom prst="rect">
            <a:avLst/>
          </a:prstGeom>
        </p:spPr>
      </p:pic>
      <p:pic>
        <p:nvPicPr>
          <p:cNvPr id="22" name="Picture 21" descr="A picture containing chart&#10;&#10;Description automatically generated">
            <a:extLst>
              <a:ext uri="{FF2B5EF4-FFF2-40B4-BE49-F238E27FC236}">
                <a16:creationId xmlns:a16="http://schemas.microsoft.com/office/drawing/2014/main" id="{102EDF32-C8EE-40C5-8C51-8B91A395DFC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7" r="46180" b="79795"/>
          <a:stretch/>
        </p:blipFill>
        <p:spPr>
          <a:xfrm flipV="1">
            <a:off x="6835124" y="1277638"/>
            <a:ext cx="285954" cy="69856"/>
          </a:xfrm>
          <a:prstGeom prst="rect">
            <a:avLst/>
          </a:prstGeom>
        </p:spPr>
      </p:pic>
      <p:pic>
        <p:nvPicPr>
          <p:cNvPr id="23" name="Picture 22" descr="A picture containing chart&#10;&#10;Description automatically generated">
            <a:extLst>
              <a:ext uri="{FF2B5EF4-FFF2-40B4-BE49-F238E27FC236}">
                <a16:creationId xmlns:a16="http://schemas.microsoft.com/office/drawing/2014/main" id="{8C4A6E31-F10D-4D29-997F-5D3567CF6E1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99" r="46180" b="55310"/>
          <a:stretch/>
        </p:blipFill>
        <p:spPr>
          <a:xfrm flipV="1">
            <a:off x="6830398" y="1088198"/>
            <a:ext cx="293742" cy="92412"/>
          </a:xfrm>
          <a:prstGeom prst="rect">
            <a:avLst/>
          </a:prstGeom>
        </p:spPr>
      </p:pic>
      <p:pic>
        <p:nvPicPr>
          <p:cNvPr id="24" name="Picture 23" descr="A picture containing chart&#10;&#10;Description automatically generated">
            <a:extLst>
              <a:ext uri="{FF2B5EF4-FFF2-40B4-BE49-F238E27FC236}">
                <a16:creationId xmlns:a16="http://schemas.microsoft.com/office/drawing/2014/main" id="{294F2AD4-3F0E-4A26-9E5D-C6146141BF1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96" r="46180" b="7312"/>
          <a:stretch/>
        </p:blipFill>
        <p:spPr>
          <a:xfrm flipV="1">
            <a:off x="6820257" y="930483"/>
            <a:ext cx="314023" cy="9879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4BD4995-9B78-4340-907E-CE0C22DFCC90}"/>
              </a:ext>
            </a:extLst>
          </p:cNvPr>
          <p:cNvSpPr txBox="1"/>
          <p:nvPr/>
        </p:nvSpPr>
        <p:spPr>
          <a:xfrm>
            <a:off x="2965686" y="3450900"/>
            <a:ext cx="17389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/>
              <a:t>symbol: </a:t>
            </a:r>
            <a:r>
              <a:rPr lang="it-IT" sz="1050" dirty="0" err="1"/>
              <a:t>only</a:t>
            </a:r>
            <a:r>
              <a:rPr lang="it-IT" sz="1050" dirty="0"/>
              <a:t> SC </a:t>
            </a:r>
          </a:p>
          <a:p>
            <a:r>
              <a:rPr lang="it-IT" sz="1050" dirty="0"/>
              <a:t>line: configuration1</a:t>
            </a:r>
          </a:p>
          <a:p>
            <a:r>
              <a:rPr lang="it-IT" sz="1050" dirty="0" err="1"/>
              <a:t>dash</a:t>
            </a:r>
            <a:r>
              <a:rPr lang="it-IT" sz="1050" dirty="0"/>
              <a:t> line: configuration2</a:t>
            </a:r>
          </a:p>
          <a:p>
            <a:r>
              <a:rPr lang="it-IT" sz="1050" dirty="0" err="1"/>
              <a:t>dash</a:t>
            </a:r>
            <a:r>
              <a:rPr lang="it-IT" sz="1050" dirty="0"/>
              <a:t> dot line: configuration3 </a:t>
            </a:r>
            <a:endParaRPr lang="en-GB" sz="1050" dirty="0"/>
          </a:p>
        </p:txBody>
      </p:sp>
      <p:pic>
        <p:nvPicPr>
          <p:cNvPr id="26" name="Picture 25" descr="A picture containing chart&#10;&#10;Description automatically generated">
            <a:extLst>
              <a:ext uri="{FF2B5EF4-FFF2-40B4-BE49-F238E27FC236}">
                <a16:creationId xmlns:a16="http://schemas.microsoft.com/office/drawing/2014/main" id="{59AF1B39-D315-4722-92F8-0C9AB74270A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14" r="46180" b="30794"/>
          <a:stretch/>
        </p:blipFill>
        <p:spPr>
          <a:xfrm flipV="1">
            <a:off x="2736765" y="4042637"/>
            <a:ext cx="303882" cy="95602"/>
          </a:xfrm>
          <a:prstGeom prst="rect">
            <a:avLst/>
          </a:prstGeom>
        </p:spPr>
      </p:pic>
      <p:pic>
        <p:nvPicPr>
          <p:cNvPr id="27" name="Picture 26" descr="A picture containing chart&#10;&#10;Description automatically generated">
            <a:extLst>
              <a:ext uri="{FF2B5EF4-FFF2-40B4-BE49-F238E27FC236}">
                <a16:creationId xmlns:a16="http://schemas.microsoft.com/office/drawing/2014/main" id="{D81FB186-1E8F-4946-94BF-C665595B76A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7" r="46180" b="79795"/>
          <a:stretch/>
        </p:blipFill>
        <p:spPr>
          <a:xfrm flipV="1">
            <a:off x="2728790" y="3887188"/>
            <a:ext cx="285954" cy="69856"/>
          </a:xfrm>
          <a:prstGeom prst="rect">
            <a:avLst/>
          </a:prstGeom>
        </p:spPr>
      </p:pic>
      <p:pic>
        <p:nvPicPr>
          <p:cNvPr id="28" name="Picture 27" descr="A picture containing chart&#10;&#10;Description automatically generated">
            <a:extLst>
              <a:ext uri="{FF2B5EF4-FFF2-40B4-BE49-F238E27FC236}">
                <a16:creationId xmlns:a16="http://schemas.microsoft.com/office/drawing/2014/main" id="{2AD8D7A9-FBBE-4CD2-802C-10FEA550802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99" r="46180" b="55310"/>
          <a:stretch/>
        </p:blipFill>
        <p:spPr>
          <a:xfrm flipV="1">
            <a:off x="2724064" y="3697748"/>
            <a:ext cx="293742" cy="92412"/>
          </a:xfrm>
          <a:prstGeom prst="rect">
            <a:avLst/>
          </a:prstGeom>
        </p:spPr>
      </p:pic>
      <p:pic>
        <p:nvPicPr>
          <p:cNvPr id="29" name="Picture 28" descr="A picture containing chart&#10;&#10;Description automatically generated">
            <a:extLst>
              <a:ext uri="{FF2B5EF4-FFF2-40B4-BE49-F238E27FC236}">
                <a16:creationId xmlns:a16="http://schemas.microsoft.com/office/drawing/2014/main" id="{12902D42-825E-4A5D-A26E-3177A5478D7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96" r="46180" b="7312"/>
          <a:stretch/>
        </p:blipFill>
        <p:spPr>
          <a:xfrm flipV="1">
            <a:off x="2713923" y="3540033"/>
            <a:ext cx="314023" cy="9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78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81"/>
    </mc:Choice>
    <mc:Fallback xmlns="">
      <p:transition spd="slow" advTm="30381"/>
    </mc:Fallback>
  </mc:AlternateContent>
  <p:extLst>
    <p:ext uri="{3A86A75C-4F4B-4683-9AE1-C65F6400EC91}">
      <p14:laserTraceLst xmlns:p14="http://schemas.microsoft.com/office/powerpoint/2010/main">
        <p14:tracePtLst>
          <p14:tracePt t="2809" x="2941638" y="976313"/>
          <p14:tracePt t="2818" x="2941638" y="939800"/>
          <p14:tracePt t="2826" x="2932113" y="912813"/>
          <p14:tracePt t="2833" x="2932113" y="885825"/>
          <p14:tracePt t="2842" x="2922588" y="858838"/>
          <p14:tracePt t="2850" x="2922588" y="839788"/>
          <p14:tracePt t="2858" x="2922588" y="822325"/>
          <p14:tracePt t="2866" x="2922588" y="812800"/>
          <p14:tracePt t="2874" x="2922588" y="803275"/>
          <p14:tracePt t="2881" x="2922588" y="793750"/>
          <p14:tracePt t="3572" x="2922588" y="803275"/>
          <p14:tracePt t="3577" x="2922588" y="822325"/>
          <p14:tracePt t="3586" x="2914650" y="822325"/>
          <p14:tracePt t="23777" x="2895600" y="822325"/>
          <p14:tracePt t="23786" x="2776538" y="757238"/>
          <p14:tracePt t="23793" x="2686050" y="730250"/>
          <p14:tracePt t="23802" x="2566988" y="684213"/>
          <p14:tracePt t="23809" x="2447925" y="630238"/>
          <p14:tracePt t="23818" x="2357438" y="584200"/>
          <p14:tracePt t="23826" x="2274888" y="538163"/>
          <p14:tracePt t="23833" x="2211388" y="520700"/>
          <p14:tracePt t="23842" x="2146300" y="493713"/>
          <p14:tracePt t="23849" x="2128838" y="474663"/>
          <p14:tracePt t="23859" x="2092325" y="465138"/>
          <p14:tracePt t="23865" x="2063750" y="457200"/>
          <p14:tracePt t="23875" x="2036763" y="447675"/>
          <p14:tracePt t="23881" x="2019300" y="447675"/>
          <p14:tracePt t="23890" x="1990725" y="438150"/>
          <p14:tracePt t="23899" x="1946275" y="438150"/>
          <p14:tracePt t="23905" x="1909763" y="420688"/>
          <p14:tracePt t="23914" x="1863725" y="420688"/>
          <p14:tracePt t="23922" x="1808163" y="420688"/>
          <p14:tracePt t="23930" x="1771650" y="420688"/>
          <p14:tracePt t="23938" x="1717675" y="420688"/>
          <p14:tracePt t="23946" x="1644650" y="420688"/>
          <p14:tracePt t="23953" x="1589088" y="420688"/>
          <p14:tracePt t="23961" x="1543050" y="420688"/>
          <p14:tracePt t="23970" x="1489075" y="428625"/>
          <p14:tracePt t="23977" x="1443038" y="438150"/>
          <p14:tracePt t="23986" x="1406525" y="438150"/>
          <p14:tracePt t="23993" x="1389063" y="447675"/>
          <p14:tracePt t="24001" x="1370013" y="457200"/>
          <p14:tracePt t="24009" x="1333500" y="465138"/>
          <p14:tracePt t="24018" x="1306513" y="465138"/>
          <p14:tracePt t="24025" x="1279525" y="474663"/>
          <p14:tracePt t="24034" x="1250950" y="484188"/>
          <p14:tracePt t="24042" x="1214438" y="493713"/>
          <p14:tracePt t="24049" x="1187450" y="501650"/>
          <p14:tracePt t="24059" x="1160463" y="511175"/>
          <p14:tracePt t="24065" x="1123950" y="530225"/>
          <p14:tracePt t="24075" x="1114425" y="530225"/>
          <p14:tracePt t="24081" x="1087438" y="538163"/>
          <p14:tracePt t="24098" x="1058863" y="557213"/>
          <p14:tracePt t="24106" x="1041400" y="566738"/>
          <p14:tracePt t="24113" x="995363" y="574675"/>
          <p14:tracePt t="24122" x="931863" y="593725"/>
          <p14:tracePt t="24129" x="885825" y="620713"/>
          <p14:tracePt t="24138" x="812800" y="630238"/>
          <p14:tracePt t="24148" x="749300" y="657225"/>
          <p14:tracePt t="24162" x="630238" y="703263"/>
          <p14:tracePt t="24169" x="576263" y="739775"/>
          <p14:tracePt t="24177" x="557213" y="757238"/>
          <p14:tracePt t="24186" x="530225" y="785813"/>
          <p14:tracePt t="24193" x="511175" y="803275"/>
          <p14:tracePt t="24202" x="493713" y="822325"/>
          <p14:tracePt t="24209" x="465138" y="849313"/>
          <p14:tracePt t="24218" x="457200" y="885825"/>
          <p14:tracePt t="24227" x="438150" y="922338"/>
          <p14:tracePt t="24233" x="411163" y="968375"/>
          <p14:tracePt t="24242" x="374650" y="1022350"/>
          <p14:tracePt t="24249" x="355600" y="1068388"/>
          <p14:tracePt t="24258" x="319088" y="1141413"/>
          <p14:tracePt t="24266" x="265113" y="1223963"/>
          <p14:tracePt t="24275" x="219075" y="1323975"/>
          <p14:tracePt t="24281" x="182563" y="1387475"/>
          <p14:tracePt t="24290" x="155575" y="1452563"/>
          <p14:tracePt t="24298" x="119063" y="1516063"/>
          <p14:tracePt t="24306" x="92075" y="1562100"/>
          <p14:tracePt t="24314" x="82550" y="1606550"/>
          <p14:tracePt t="24321" x="73025" y="1635125"/>
          <p14:tracePt t="24330" x="73025" y="1662113"/>
          <p14:tracePt t="24337" x="73025" y="1689100"/>
          <p14:tracePt t="24345" x="73025" y="1735138"/>
          <p14:tracePt t="24353" x="73025" y="1762125"/>
          <p14:tracePt t="24361" x="92075" y="1817688"/>
          <p14:tracePt t="24370" x="109538" y="1862138"/>
          <p14:tracePt t="24377" x="146050" y="1908175"/>
          <p14:tracePt t="24385" x="182563" y="1973263"/>
          <p14:tracePt t="24395" x="238125" y="2027238"/>
          <p14:tracePt t="24401" x="274638" y="2073275"/>
          <p14:tracePt t="24409" x="319088" y="2119313"/>
          <p14:tracePt t="24417" x="384175" y="2173288"/>
          <p14:tracePt t="24425" x="465138" y="2246313"/>
          <p14:tracePt t="24433" x="576263" y="2328863"/>
          <p14:tracePt t="24442" x="685800" y="2392363"/>
          <p14:tracePt t="24449" x="803275" y="2465388"/>
          <p14:tracePt t="24459" x="922338" y="2520950"/>
          <p14:tracePt t="24466" x="1068388" y="2584450"/>
          <p14:tracePt t="24479" x="1223963" y="2638425"/>
          <p14:tracePt t="24482" x="1352550" y="2684463"/>
          <p14:tracePt t="24490" x="1489075" y="2730500"/>
          <p14:tracePt t="24497" x="1617663" y="2776538"/>
          <p14:tracePt t="24507" x="1698625" y="2803525"/>
          <p14:tracePt t="24513" x="1763713" y="2813050"/>
          <p14:tracePt t="24523" x="1817688" y="2840038"/>
          <p14:tracePt t="24529" x="1881188" y="2867025"/>
          <p14:tracePt t="24537" x="1927225" y="2876550"/>
          <p14:tracePt t="24546" x="1954213" y="2886075"/>
          <p14:tracePt t="24553" x="1973263" y="2894013"/>
          <p14:tracePt t="24563" x="1990725" y="2903538"/>
          <p14:tracePt t="24569" x="2019300" y="2903538"/>
          <p14:tracePt t="24578" x="2055813" y="2913063"/>
          <p14:tracePt t="24585" x="2082800" y="2913063"/>
          <p14:tracePt t="24594" x="2109788" y="2913063"/>
          <p14:tracePt t="24601" x="2165350" y="2913063"/>
          <p14:tracePt t="24610" x="2228850" y="2894013"/>
          <p14:tracePt t="24617" x="2284413" y="2894013"/>
          <p14:tracePt t="24625" x="2338388" y="2886075"/>
          <p14:tracePt t="24634" x="2438400" y="2857500"/>
          <p14:tracePt t="24642" x="2503488" y="2849563"/>
          <p14:tracePt t="24649" x="2576513" y="2830513"/>
          <p14:tracePt t="24659" x="2640013" y="2813050"/>
          <p14:tracePt t="24666" x="2732088" y="2767013"/>
          <p14:tracePt t="24676" x="2832100" y="2730500"/>
          <p14:tracePt t="24681" x="2932113" y="2667000"/>
          <p14:tracePt t="24691" x="2995613" y="2630488"/>
          <p14:tracePt t="24697" x="3060700" y="2574925"/>
          <p14:tracePt t="24706" x="3141663" y="2538413"/>
          <p14:tracePt t="24713" x="3206750" y="2501900"/>
          <p14:tracePt t="24721" x="3270250" y="2465388"/>
          <p14:tracePt t="24730" x="3333750" y="2438400"/>
          <p14:tracePt t="24738" x="3398838" y="2401888"/>
          <p14:tracePt t="24746" x="3462338" y="2374900"/>
          <p14:tracePt t="24754" x="3508375" y="2346325"/>
          <p14:tracePt t="24763" x="3581400" y="2309813"/>
          <p14:tracePt t="24769" x="3644900" y="2273300"/>
          <p14:tracePt t="24779" x="3708400" y="2246313"/>
          <p14:tracePt t="24786" x="3754438" y="2209800"/>
          <p14:tracePt t="24794" x="3790950" y="2192338"/>
          <p14:tracePt t="24802" x="3817938" y="2155825"/>
          <p14:tracePt t="24809" x="3854450" y="2127250"/>
          <p14:tracePt t="24818" x="3900488" y="2082800"/>
          <p14:tracePt t="24825" x="3937000" y="2046288"/>
          <p14:tracePt t="24833" x="3946525" y="2017713"/>
          <p14:tracePt t="24842" x="3963988" y="1973263"/>
          <p14:tracePt t="24849" x="3973513" y="1954213"/>
          <p14:tracePt t="24859" x="3992563" y="1927225"/>
          <p14:tracePt t="24866" x="4000500" y="1908175"/>
          <p14:tracePt t="24875" x="4029075" y="1871663"/>
          <p14:tracePt t="24882" x="4037013" y="1854200"/>
          <p14:tracePt t="24891" x="4046538" y="1825625"/>
          <p14:tracePt t="24898" x="4056063" y="1798638"/>
          <p14:tracePt t="24906" x="4073525" y="1752600"/>
          <p14:tracePt t="24915" x="4083050" y="1716088"/>
          <p14:tracePt t="24921" x="4083050" y="1689100"/>
          <p14:tracePt t="24930" x="4102100" y="1652588"/>
          <p14:tracePt t="24938" x="4110038" y="1606550"/>
          <p14:tracePt t="24945" x="4119563" y="1562100"/>
          <p14:tracePt t="24954" x="4129088" y="1525588"/>
          <p14:tracePt t="24963" x="4129088" y="1479550"/>
          <p14:tracePt t="24969" x="4129088" y="1452563"/>
          <p14:tracePt t="24978" x="4129088" y="1416050"/>
          <p14:tracePt t="24986" x="4129088" y="1379538"/>
          <p14:tracePt t="24993" x="4129088" y="1343025"/>
          <p14:tracePt t="25001" x="4129088" y="1323975"/>
          <p14:tracePt t="25010" x="4129088" y="1296988"/>
          <p14:tracePt t="25017" x="4129088" y="1277938"/>
          <p14:tracePt t="25025" x="4119563" y="1260475"/>
          <p14:tracePt t="25034" x="4110038" y="1223963"/>
          <p14:tracePt t="25044" x="4102100" y="1196975"/>
          <p14:tracePt t="25049" x="4092575" y="1168400"/>
          <p14:tracePt t="25058" x="4065588" y="1123950"/>
          <p14:tracePt t="25066" x="4046538" y="1077913"/>
          <p14:tracePt t="25075" x="4019550" y="1031875"/>
          <p14:tracePt t="25082" x="4000500" y="1004888"/>
          <p14:tracePt t="25091" x="3983038" y="968375"/>
          <p14:tracePt t="25097" x="3973513" y="939800"/>
          <p14:tracePt t="25106" x="3946525" y="895350"/>
          <p14:tracePt t="25113" x="3927475" y="866775"/>
          <p14:tracePt t="25122" x="3919538" y="839788"/>
          <p14:tracePt t="25129" x="3900488" y="822325"/>
          <p14:tracePt t="25144" x="3890963" y="812800"/>
          <p14:tracePt t="25148" x="3883025" y="803275"/>
          <p14:tracePt t="25153" x="3873500" y="793750"/>
          <p14:tracePt t="25164" x="3863975" y="793750"/>
          <p14:tracePt t="25169" x="3854450" y="785813"/>
          <p14:tracePt t="25177" x="3836988" y="776288"/>
          <p14:tracePt t="25186" x="3810000" y="766763"/>
          <p14:tracePt t="25193" x="3773488" y="766763"/>
          <p14:tracePt t="25202" x="3727450" y="757238"/>
          <p14:tracePt t="25209" x="3698875" y="749300"/>
          <p14:tracePt t="25217" x="3644900" y="749300"/>
          <p14:tracePt t="25227" x="3571875" y="730250"/>
          <p14:tracePt t="25233" x="3508375" y="712788"/>
          <p14:tracePt t="25242" x="3435350" y="693738"/>
          <p14:tracePt t="25249" x="3333750" y="666750"/>
          <p14:tracePt t="25258" x="3233738" y="639763"/>
          <p14:tracePt t="25266" x="3141663" y="611188"/>
          <p14:tracePt t="25274" x="3041650" y="584200"/>
          <p14:tracePt t="25281" x="2968625" y="557213"/>
          <p14:tracePt t="25291" x="2849563" y="530225"/>
          <p14:tracePt t="25298" x="2776538" y="501650"/>
          <p14:tracePt t="25306" x="2657475" y="493713"/>
          <p14:tracePt t="25314" x="2566988" y="465138"/>
          <p14:tracePt t="25322" x="2457450" y="447675"/>
          <p14:tracePt t="25329" x="2357438" y="438150"/>
          <p14:tracePt t="25338" x="2265363" y="420688"/>
          <p14:tracePt t="25345" x="2182813" y="392113"/>
          <p14:tracePt t="25354" x="2073275" y="392113"/>
          <p14:tracePt t="25361" x="2000250" y="384175"/>
          <p14:tracePt t="25370" x="1917700" y="374650"/>
          <p14:tracePt t="25378" x="1808163" y="355600"/>
          <p14:tracePt t="25385" x="1717675" y="355600"/>
          <p14:tracePt t="25395" x="1625600" y="347663"/>
          <p14:tracePt t="25401" x="1552575" y="347663"/>
          <p14:tracePt t="25410" x="1452563" y="328613"/>
          <p14:tracePt t="25417" x="1397000" y="328613"/>
          <p14:tracePt t="25425" x="1343025" y="319088"/>
          <p14:tracePt t="25433" x="1279525" y="319088"/>
          <p14:tracePt t="25442" x="1206500" y="319088"/>
          <p14:tracePt t="25449" x="1133475" y="319088"/>
          <p14:tracePt t="25459" x="1041400" y="319088"/>
          <p14:tracePt t="25466" x="968375" y="319088"/>
          <p14:tracePt t="25475" x="895350" y="319088"/>
          <p14:tracePt t="25482" x="803275" y="319088"/>
          <p14:tracePt t="25491" x="730250" y="319088"/>
          <p14:tracePt t="25497" x="649288" y="319088"/>
          <p14:tracePt t="25506" x="576263" y="319088"/>
          <p14:tracePt t="25513" x="501650" y="319088"/>
          <p14:tracePt t="25522" x="447675" y="319088"/>
          <p14:tracePt t="25529" x="401638" y="311150"/>
          <p14:tracePt t="25537" x="365125" y="311150"/>
          <p14:tracePt t="25546" x="319088" y="311150"/>
          <p14:tracePt t="25553" x="282575" y="311150"/>
          <p14:tracePt t="25562" x="255588" y="311150"/>
          <p14:tracePt t="25570" x="201613" y="311150"/>
          <p14:tracePt t="25577" x="136525" y="311150"/>
          <p14:tracePt t="25585" x="100013" y="319088"/>
          <p14:tracePt t="25593" x="36513" y="347663"/>
          <p14:tracePt t="26138" x="26988" y="2219325"/>
          <p14:tracePt t="26145" x="55563" y="2236788"/>
          <p14:tracePt t="26153" x="55563" y="2246313"/>
          <p14:tracePt t="26163" x="63500" y="2246313"/>
          <p14:tracePt t="26169" x="73025" y="2255838"/>
          <p14:tracePt t="26177" x="92075" y="2273300"/>
          <p14:tracePt t="26186" x="100013" y="2282825"/>
          <p14:tracePt t="26193" x="109538" y="2292350"/>
          <p14:tracePt t="26202" x="128588" y="2309813"/>
          <p14:tracePt t="26211" x="146050" y="2319338"/>
          <p14:tracePt t="26217" x="165100" y="2338388"/>
          <p14:tracePt t="26227" x="182563" y="2346325"/>
          <p14:tracePt t="26234" x="209550" y="2365375"/>
          <p14:tracePt t="26241" x="228600" y="2374900"/>
          <p14:tracePt t="26250" x="246063" y="2382838"/>
          <p14:tracePt t="26258" x="282575" y="2392363"/>
          <p14:tracePt t="26265" x="301625" y="2401888"/>
          <p14:tracePt t="26274" x="347663" y="2428875"/>
          <p14:tracePt t="26281" x="374650" y="2438400"/>
          <p14:tracePt t="26291" x="401638" y="2447925"/>
          <p14:tracePt t="26298" x="428625" y="2455863"/>
          <p14:tracePt t="26307" x="493713" y="2484438"/>
          <p14:tracePt t="26314" x="511175" y="2492375"/>
          <p14:tracePt t="26322" x="557213" y="2511425"/>
          <p14:tracePt t="26330" x="603250" y="2528888"/>
          <p14:tracePt t="26338" x="639763" y="2547938"/>
          <p14:tracePt t="26347" x="685800" y="2565400"/>
          <p14:tracePt t="26354" x="749300" y="2574925"/>
          <p14:tracePt t="26361" x="785813" y="2593975"/>
          <p14:tracePt t="26369" x="868363" y="2611438"/>
          <p14:tracePt t="26377" x="922338" y="2630488"/>
          <p14:tracePt t="26386" x="1004888" y="2657475"/>
          <p14:tracePt t="26393" x="1068388" y="2667000"/>
          <p14:tracePt t="26402" x="1123950" y="2693988"/>
          <p14:tracePt t="26411" x="1187450" y="2711450"/>
          <p14:tracePt t="26418" x="1250950" y="2730500"/>
          <p14:tracePt t="26425" x="1306513" y="2747963"/>
          <p14:tracePt t="26433" x="1343025" y="2757488"/>
          <p14:tracePt t="26441" x="1397000" y="2784475"/>
          <p14:tracePt t="26449" x="1462088" y="2794000"/>
          <p14:tracePt t="26458" x="1506538" y="2820988"/>
          <p14:tracePt t="26466" x="1562100" y="2830513"/>
          <p14:tracePt t="26476" x="1625600" y="2840038"/>
          <p14:tracePt t="26481" x="1698625" y="2857500"/>
          <p14:tracePt t="26491" x="1771650" y="2867025"/>
          <p14:tracePt t="26497" x="1854200" y="2886075"/>
          <p14:tracePt t="26506" x="1946275" y="2894013"/>
          <p14:tracePt t="26513" x="2036763" y="2913063"/>
          <p14:tracePt t="26522" x="2155825" y="2922588"/>
          <p14:tracePt t="26529" x="2247900" y="2940050"/>
          <p14:tracePt t="26540" x="2357438" y="2940050"/>
          <p14:tracePt t="26545" x="2447925" y="2949575"/>
          <p14:tracePt t="26554" x="2547938" y="2968625"/>
          <p14:tracePt t="26561" x="2620963" y="2968625"/>
          <p14:tracePt t="26570" x="2732088" y="2976563"/>
          <p14:tracePt t="26577" x="2822575" y="2976563"/>
          <p14:tracePt t="26585" x="2914650" y="2995613"/>
          <p14:tracePt t="26593" x="3032125" y="3005138"/>
          <p14:tracePt t="26601" x="3105150" y="3005138"/>
          <p14:tracePt t="26609" x="3214688" y="3005138"/>
          <p14:tracePt t="26617" x="3306763" y="3005138"/>
          <p14:tracePt t="26626" x="3362325" y="3005138"/>
          <p14:tracePt t="26634" x="3435350" y="3005138"/>
          <p14:tracePt t="26642" x="3498850" y="3005138"/>
          <p14:tracePt t="26649" x="3535363" y="3005138"/>
          <p14:tracePt t="26658" x="3581400" y="2995613"/>
          <p14:tracePt t="26666" x="3608388" y="2986088"/>
          <p14:tracePt t="26674" x="3635375" y="2976563"/>
          <p14:tracePt t="26681" x="3698875" y="2949575"/>
          <p14:tracePt t="26690" x="3727450" y="2930525"/>
          <p14:tracePt t="26697" x="3773488" y="2903538"/>
          <p14:tracePt t="26707" x="3800475" y="2876550"/>
          <p14:tracePt t="26713" x="3854450" y="2840038"/>
          <p14:tracePt t="26725" x="3919538" y="2784475"/>
          <p14:tracePt t="26729" x="3963988" y="2740025"/>
          <p14:tracePt t="26738" x="4010025" y="2703513"/>
          <p14:tracePt t="26745" x="4065588" y="2647950"/>
          <p14:tracePt t="26753" x="4110038" y="2601913"/>
          <p14:tracePt t="26762" x="4129088" y="2574925"/>
          <p14:tracePt t="26771" x="4165600" y="2538413"/>
          <p14:tracePt t="26779" x="4183063" y="2520950"/>
          <p14:tracePt t="26786" x="4202113" y="2492375"/>
          <p14:tracePt t="26795" x="4238625" y="2447925"/>
          <p14:tracePt t="26802" x="4265613" y="2411413"/>
          <p14:tracePt t="26810" x="4302125" y="2382838"/>
          <p14:tracePt t="26818" x="4321175" y="2346325"/>
          <p14:tracePt t="26825" x="4357688" y="2319338"/>
          <p14:tracePt t="26833" x="4375150" y="2292350"/>
          <p14:tracePt t="26841" x="4394200" y="2273300"/>
          <p14:tracePt t="26849" x="4411663" y="2246313"/>
          <p14:tracePt t="26857" x="4430713" y="2219325"/>
          <p14:tracePt t="26866" x="4457700" y="2200275"/>
          <p14:tracePt t="26874" x="4467225" y="2173288"/>
          <p14:tracePt t="26881" x="4476750" y="2136775"/>
          <p14:tracePt t="26890" x="4484688" y="2109788"/>
          <p14:tracePt t="26897" x="4494213" y="2063750"/>
          <p14:tracePt t="26907" x="4503738" y="2027238"/>
          <p14:tracePt t="26916" x="4503738" y="2000250"/>
          <p14:tracePt t="26922" x="4513263" y="1954213"/>
          <p14:tracePt t="26929" x="4513263" y="1927225"/>
          <p14:tracePt t="26938" x="4513263" y="1881188"/>
          <p14:tracePt t="26946" x="4521200" y="1844675"/>
          <p14:tracePt t="26954" x="4521200" y="1789113"/>
          <p14:tracePt t="26961" x="4521200" y="1744663"/>
          <p14:tracePt t="26970" x="4521200" y="1689100"/>
          <p14:tracePt t="26978" x="4513263" y="1625600"/>
          <p14:tracePt t="26985" x="4503738" y="1570038"/>
          <p14:tracePt t="26993" x="4476750" y="1506538"/>
          <p14:tracePt t="27001" x="4448175" y="1443038"/>
          <p14:tracePt t="27011" x="4440238" y="1406525"/>
          <p14:tracePt t="27018" x="4421188" y="1360488"/>
          <p14:tracePt t="27025" x="4394200" y="1314450"/>
          <p14:tracePt t="27033" x="4375150" y="1270000"/>
          <p14:tracePt t="27042" x="4338638" y="1223963"/>
          <p14:tracePt t="27049" x="4292600" y="1141413"/>
          <p14:tracePt t="27057" x="4256088" y="1095375"/>
          <p14:tracePt t="27066" x="4219575" y="1041400"/>
          <p14:tracePt t="27074" x="4175125" y="976313"/>
          <p14:tracePt t="27081" x="4119563" y="931863"/>
          <p14:tracePt t="27091" x="4056063" y="858838"/>
          <p14:tracePt t="27098" x="3983038" y="793750"/>
          <p14:tracePt t="27108" x="3919538" y="730250"/>
          <p14:tracePt t="27114" x="3836988" y="676275"/>
          <p14:tracePt t="27123" x="3754438" y="603250"/>
          <p14:tracePt t="27130" x="3708400" y="566738"/>
          <p14:tracePt t="27138" x="3654425" y="530225"/>
          <p14:tracePt t="27145" x="3598863" y="501650"/>
          <p14:tracePt t="27159" x="3562350" y="484188"/>
          <p14:tracePt t="27167" x="3525838" y="474663"/>
          <p14:tracePt t="27169" x="3479800" y="447675"/>
          <p14:tracePt t="27179" x="3435350" y="438150"/>
          <p14:tracePt t="27185" x="3379788" y="428625"/>
          <p14:tracePt t="27195" x="3316288" y="420688"/>
          <p14:tracePt t="27201" x="3260725" y="401638"/>
          <p14:tracePt t="27210" x="3160713" y="392113"/>
          <p14:tracePt t="27218" x="3087688" y="392113"/>
          <p14:tracePt t="27228" x="2995613" y="374650"/>
          <p14:tracePt t="27233" x="2886075" y="374650"/>
          <p14:tracePt t="27241" x="2776538" y="374650"/>
          <p14:tracePt t="27249" x="2686050" y="374650"/>
          <p14:tracePt t="27258" x="2576513" y="374650"/>
          <p14:tracePt t="27265" x="2484438" y="374650"/>
          <p14:tracePt t="27275" x="2384425" y="374650"/>
          <p14:tracePt t="27281" x="2328863" y="374650"/>
          <p14:tracePt t="27291" x="2255838" y="365125"/>
          <p14:tracePt t="27298" x="2211388" y="365125"/>
          <p14:tracePt t="27307" x="2155825" y="365125"/>
          <p14:tracePt t="27313" x="2119313" y="355600"/>
          <p14:tracePt t="27324" x="2073275" y="355600"/>
          <p14:tracePt t="27329" x="2046288" y="347663"/>
          <p14:tracePt t="27338" x="2000250" y="347663"/>
          <p14:tracePt t="27345" x="1963738" y="347663"/>
          <p14:tracePt t="27353" x="1890713" y="347663"/>
          <p14:tracePt t="27362" x="1800225" y="347663"/>
          <p14:tracePt t="27370" x="1708150" y="328613"/>
          <p14:tracePt t="27377" x="1617663" y="319088"/>
          <p14:tracePt t="27385" x="1479550" y="301625"/>
          <p14:tracePt t="27393" x="1389063" y="274638"/>
          <p14:tracePt t="27402" x="1279525" y="274638"/>
          <p14:tracePt t="27410" x="1223963" y="274638"/>
          <p14:tracePt t="27417" x="1169988" y="274638"/>
          <p14:tracePt t="27425" x="1133475" y="274638"/>
          <p14:tracePt t="27433" x="1114425" y="274638"/>
          <p14:tracePt t="27442" x="1104900" y="274638"/>
          <p14:tracePt t="27449" x="1087438" y="274638"/>
          <p14:tracePt t="27457" x="1077913" y="274638"/>
          <p14:tracePt t="27482" x="1068388" y="274638"/>
        </p14:tracePtLst>
      </p14:laserTrace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6356668-EEBA-4A54-A1EF-EC199FBC8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M. Fracasso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5995CF-353D-4429-8084-82F805367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ED099-57FB-4E33-B0CF-9BB8667105E7}" type="slidenum">
              <a:rPr lang="en-GB" smtClean="0"/>
              <a:t>9</a:t>
            </a:fld>
            <a:endParaRPr lang="en-GB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12C7B0A-ACDA-4B5E-B17A-46BDF5E4D5D2}"/>
              </a:ext>
            </a:extLst>
          </p:cNvPr>
          <p:cNvSpPr txBox="1"/>
          <p:nvPr/>
        </p:nvSpPr>
        <p:spPr>
          <a:xfrm>
            <a:off x="2286000" y="69766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chemeClr val="accent1">
                    <a:lumMod val="50000"/>
                  </a:schemeClr>
                </a:solidFill>
              </a:rPr>
              <a:t>Study of </a:t>
            </a:r>
            <a:r>
              <a:rPr lang="it-IT" sz="2400" b="1" dirty="0" err="1">
                <a:solidFill>
                  <a:schemeClr val="accent1">
                    <a:lumMod val="50000"/>
                  </a:schemeClr>
                </a:solidFill>
              </a:rPr>
              <a:t>different</a:t>
            </a:r>
            <a:r>
              <a:rPr lang="it-IT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2400" b="1" dirty="0" err="1">
                <a:solidFill>
                  <a:schemeClr val="accent1">
                    <a:lumMod val="50000"/>
                  </a:schemeClr>
                </a:solidFill>
              </a:rPr>
              <a:t>angles</a:t>
            </a:r>
            <a:r>
              <a:rPr lang="it-IT" sz="2400" b="1" dirty="0">
                <a:solidFill>
                  <a:schemeClr val="accent1">
                    <a:lumMod val="50000"/>
                  </a:schemeClr>
                </a:solidFill>
              </a:rPr>
              <a:t> of </a:t>
            </a:r>
            <a:r>
              <a:rPr lang="en-US" sz="2400" b="1" dirty="0" err="1">
                <a:solidFill>
                  <a:srgbClr val="002060"/>
                </a:solidFill>
              </a:rPr>
              <a:t>H</a:t>
            </a:r>
            <a:r>
              <a:rPr lang="en-US" sz="2400" b="1" baseline="-25000" dirty="0" err="1">
                <a:solidFill>
                  <a:srgbClr val="002060"/>
                </a:solidFill>
              </a:rPr>
              <a:t>appl</a:t>
            </a:r>
            <a:endParaRPr lang="en-GB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B2AB0B9-2506-4039-BCAC-1B025BBCB5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670" y="1955689"/>
            <a:ext cx="1623060" cy="227076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25E4A9A-89BE-4467-8F54-DC11AEDCED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8034"/>
            <a:ext cx="6503670" cy="497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5143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|8|9.2|6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3"/>
</p:tagLst>
</file>

<file path=ppt/theme/theme1.xml><?xml version="1.0" encoding="utf-8"?>
<a:theme xmlns:a="http://schemas.openxmlformats.org/drawingml/2006/main" name="Office Theme">
  <a:themeElements>
    <a:clrScheme name="Custom 4">
      <a:dk1>
        <a:srgbClr val="002060"/>
      </a:dk1>
      <a:lt1>
        <a:srgbClr val="FFFFFF"/>
      </a:lt1>
      <a:dk2>
        <a:srgbClr val="002060"/>
      </a:dk2>
      <a:lt2>
        <a:srgbClr val="FFFFFF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6479</TotalTime>
  <Words>1044</Words>
  <Application>Microsoft Office PowerPoint</Application>
  <PresentationFormat>On-screen Show (4:3)</PresentationFormat>
  <Paragraphs>130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MICHELA</dc:creator>
  <cp:lastModifiedBy>MICHELA</cp:lastModifiedBy>
  <cp:revision>132</cp:revision>
  <dcterms:created xsi:type="dcterms:W3CDTF">2021-03-30T06:57:09Z</dcterms:created>
  <dcterms:modified xsi:type="dcterms:W3CDTF">2021-06-18T10:48:51Z</dcterms:modified>
</cp:coreProperties>
</file>