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16" r:id="rId2"/>
    <p:sldId id="425" r:id="rId3"/>
    <p:sldId id="417" r:id="rId4"/>
    <p:sldId id="419" r:id="rId5"/>
    <p:sldId id="420" r:id="rId6"/>
    <p:sldId id="426" r:id="rId7"/>
    <p:sldId id="546" r:id="rId8"/>
    <p:sldId id="421" r:id="rId9"/>
    <p:sldId id="427" r:id="rId10"/>
    <p:sldId id="424" r:id="rId11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77"/>
    <a:srgbClr val="0000FF"/>
    <a:srgbClr val="ADADFF"/>
    <a:srgbClr val="469146"/>
    <a:srgbClr val="FFC104"/>
    <a:srgbClr val="0070C0"/>
    <a:srgbClr val="C00000"/>
    <a:srgbClr val="080808"/>
    <a:srgbClr val="FFC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8" autoAdjust="0"/>
    <p:restoredTop sz="89790" autoAdjust="0"/>
  </p:normalViewPr>
  <p:slideViewPr>
    <p:cSldViewPr snapToGrid="0" snapToObjects="1">
      <p:cViewPr varScale="1">
        <p:scale>
          <a:sx n="107" d="100"/>
          <a:sy n="107" d="100"/>
        </p:scale>
        <p:origin x="144" y="3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4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Sheet1!$Y$5</c:f>
              <c:strCache>
                <c:ptCount val="1"/>
                <c:pt idx="0">
                  <c:v>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Sheet1!$X$6:$X$16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</c:numCache>
            </c:numRef>
          </c:xVal>
          <c:yVal>
            <c:numRef>
              <c:f>Sheet1!$Y$6:$Y$16</c:f>
              <c:numCache>
                <c:formatCode>General</c:formatCode>
                <c:ptCount val="11"/>
                <c:pt idx="0">
                  <c:v>168.22219999999999</c:v>
                </c:pt>
                <c:pt idx="1">
                  <c:v>182.8245</c:v>
                </c:pt>
                <c:pt idx="2">
                  <c:v>198.55680000000001</c:v>
                </c:pt>
                <c:pt idx="3">
                  <c:v>215.51009999999999</c:v>
                </c:pt>
                <c:pt idx="4">
                  <c:v>233.7835</c:v>
                </c:pt>
                <c:pt idx="5">
                  <c:v>253.43020000000001</c:v>
                </c:pt>
                <c:pt idx="6">
                  <c:v>274.65890000000002</c:v>
                </c:pt>
                <c:pt idx="7">
                  <c:v>297.61250000000001</c:v>
                </c:pt>
                <c:pt idx="8">
                  <c:v>322.43049999999999</c:v>
                </c:pt>
                <c:pt idx="9">
                  <c:v>349.34109999999998</c:v>
                </c:pt>
                <c:pt idx="10">
                  <c:v>378.54939999999999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535-4A9D-8659-2D6C082562F3}"/>
            </c:ext>
          </c:extLst>
        </c:ser>
        <c:ser>
          <c:idx val="1"/>
          <c:order val="1"/>
          <c:spPr>
            <a:ln w="19050" cap="rnd">
              <a:solidFill>
                <a:srgbClr val="008877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Sheet1!$AA$6:$AA$7</c:f>
              <c:numCache>
                <c:formatCode>General</c:formatCode>
                <c:ptCount val="2"/>
                <c:pt idx="0">
                  <c:v>0</c:v>
                </c:pt>
                <c:pt idx="1">
                  <c:v>50</c:v>
                </c:pt>
              </c:numCache>
            </c:numRef>
          </c:xVal>
          <c:yVal>
            <c:numRef>
              <c:f>Sheet1!$AB$6:$AB$7</c:f>
              <c:numCache>
                <c:formatCode>General</c:formatCode>
                <c:ptCount val="2"/>
                <c:pt idx="0">
                  <c:v>300</c:v>
                </c:pt>
                <c:pt idx="1">
                  <c:v>300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535-4A9D-8659-2D6C08256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9585528"/>
        <c:axId val="599585856"/>
      </c:scatterChart>
      <c:valAx>
        <c:axId val="599585528"/>
        <c:scaling>
          <c:orientation val="minMax"/>
          <c:max val="2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dirty="0"/>
                  <a:t>Quench detection time (</a:t>
                </a:r>
                <a:r>
                  <a:rPr lang="en-GB" dirty="0" err="1"/>
                  <a:t>ms</a:t>
                </a:r>
                <a:r>
                  <a:rPr lang="en-GB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9585856"/>
        <c:crosses val="autoZero"/>
        <c:crossBetween val="midCat"/>
        <c:majorUnit val="5"/>
      </c:valAx>
      <c:valAx>
        <c:axId val="599585856"/>
        <c:scaling>
          <c:orientation val="minMax"/>
          <c:min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dirty="0" err="1"/>
                  <a:t>T_hotspot</a:t>
                </a:r>
                <a:r>
                  <a:rPr lang="en-GB" dirty="0"/>
                  <a:t> (K)</a:t>
                </a:r>
              </a:p>
            </c:rich>
          </c:tx>
          <c:layout>
            <c:manualLayout>
              <c:xMode val="edge"/>
              <c:yMode val="edge"/>
              <c:x val="3.6083440825998264E-2"/>
              <c:y val="0.185616296296296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9585528"/>
        <c:crosses val="autoZero"/>
        <c:crossBetween val="midCat"/>
        <c:majorUnit val="100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Results!$AN$3</c:f>
              <c:strCache>
                <c:ptCount val="1"/>
                <c:pt idx="0">
                  <c:v>Coil cosim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Results!$AN$5:$AN$3607</c:f>
              <c:numCache>
                <c:formatCode>General</c:formatCode>
                <c:ptCount val="3603"/>
                <c:pt idx="0">
                  <c:v>0</c:v>
                </c:pt>
                <c:pt idx="1">
                  <c:v>1.0000000000000001E-5</c:v>
                </c:pt>
                <c:pt idx="2">
                  <c:v>2.0000000000000002E-5</c:v>
                </c:pt>
                <c:pt idx="3">
                  <c:v>3.0000000000000001E-5</c:v>
                </c:pt>
                <c:pt idx="4">
                  <c:v>4.0000000000000003E-5</c:v>
                </c:pt>
                <c:pt idx="5">
                  <c:v>5.0000000000000002E-5</c:v>
                </c:pt>
                <c:pt idx="6">
                  <c:v>6.0000000000000002E-5</c:v>
                </c:pt>
                <c:pt idx="7">
                  <c:v>6.9999999999999994E-5</c:v>
                </c:pt>
                <c:pt idx="8">
                  <c:v>8.0000000000000007E-5</c:v>
                </c:pt>
                <c:pt idx="9">
                  <c:v>9.0000000000000006E-5</c:v>
                </c:pt>
                <c:pt idx="10">
                  <c:v>1E-4</c:v>
                </c:pt>
                <c:pt idx="11">
                  <c:v>1.1E-4</c:v>
                </c:pt>
                <c:pt idx="12">
                  <c:v>1.2E-4</c:v>
                </c:pt>
                <c:pt idx="13">
                  <c:v>1.2999999999999999E-4</c:v>
                </c:pt>
                <c:pt idx="14">
                  <c:v>1.3999999999999999E-4</c:v>
                </c:pt>
                <c:pt idx="15">
                  <c:v>1.4999999999999999E-4</c:v>
                </c:pt>
                <c:pt idx="16">
                  <c:v>1.6000000000000001E-4</c:v>
                </c:pt>
                <c:pt idx="17">
                  <c:v>1.7000000000000001E-4</c:v>
                </c:pt>
                <c:pt idx="18">
                  <c:v>1.8000000000000001E-4</c:v>
                </c:pt>
                <c:pt idx="19">
                  <c:v>1.9000000000000001E-4</c:v>
                </c:pt>
                <c:pt idx="20">
                  <c:v>2.0000000000000001E-4</c:v>
                </c:pt>
                <c:pt idx="21">
                  <c:v>2.1000000000000001E-4</c:v>
                </c:pt>
                <c:pt idx="22">
                  <c:v>2.2000000000000001E-4</c:v>
                </c:pt>
                <c:pt idx="23">
                  <c:v>2.3000000000000001E-4</c:v>
                </c:pt>
                <c:pt idx="24">
                  <c:v>2.4000000000000001E-4</c:v>
                </c:pt>
                <c:pt idx="25">
                  <c:v>2.5000000000000001E-4</c:v>
                </c:pt>
                <c:pt idx="26">
                  <c:v>2.5999999999999998E-4</c:v>
                </c:pt>
                <c:pt idx="27">
                  <c:v>2.7E-4</c:v>
                </c:pt>
                <c:pt idx="28">
                  <c:v>2.7999999999999998E-4</c:v>
                </c:pt>
                <c:pt idx="29">
                  <c:v>2.9E-4</c:v>
                </c:pt>
                <c:pt idx="30">
                  <c:v>2.9999999999999997E-4</c:v>
                </c:pt>
                <c:pt idx="31">
                  <c:v>3.1E-4</c:v>
                </c:pt>
                <c:pt idx="32">
                  <c:v>3.2000000000000003E-4</c:v>
                </c:pt>
                <c:pt idx="33">
                  <c:v>3.3E-4</c:v>
                </c:pt>
                <c:pt idx="34">
                  <c:v>3.4000000000000002E-4</c:v>
                </c:pt>
                <c:pt idx="35">
                  <c:v>3.5E-4</c:v>
                </c:pt>
                <c:pt idx="36">
                  <c:v>3.6000000000000002E-4</c:v>
                </c:pt>
                <c:pt idx="37">
                  <c:v>3.6999999999999999E-4</c:v>
                </c:pt>
                <c:pt idx="38">
                  <c:v>3.8000000000000002E-4</c:v>
                </c:pt>
                <c:pt idx="39">
                  <c:v>3.8999999999999999E-4</c:v>
                </c:pt>
                <c:pt idx="40">
                  <c:v>4.0000000000000002E-4</c:v>
                </c:pt>
                <c:pt idx="41">
                  <c:v>4.0999999999999999E-4</c:v>
                </c:pt>
                <c:pt idx="42">
                  <c:v>4.2000000000000002E-4</c:v>
                </c:pt>
                <c:pt idx="43">
                  <c:v>4.2999999999999999E-4</c:v>
                </c:pt>
                <c:pt idx="44">
                  <c:v>4.4000000000000002E-4</c:v>
                </c:pt>
                <c:pt idx="45">
                  <c:v>4.4999999999999999E-4</c:v>
                </c:pt>
                <c:pt idx="46">
                  <c:v>4.6000000000000001E-4</c:v>
                </c:pt>
                <c:pt idx="47">
                  <c:v>4.6999999999999999E-4</c:v>
                </c:pt>
                <c:pt idx="48">
                  <c:v>4.8000000000000001E-4</c:v>
                </c:pt>
                <c:pt idx="49">
                  <c:v>4.8999999999999998E-4</c:v>
                </c:pt>
                <c:pt idx="50">
                  <c:v>5.0000000000000001E-4</c:v>
                </c:pt>
                <c:pt idx="51">
                  <c:v>5.1000000000000004E-4</c:v>
                </c:pt>
                <c:pt idx="52">
                  <c:v>5.1999999999999995E-4</c:v>
                </c:pt>
                <c:pt idx="53">
                  <c:v>5.2999999999999998E-4</c:v>
                </c:pt>
                <c:pt idx="54">
                  <c:v>5.4000000000000001E-4</c:v>
                </c:pt>
                <c:pt idx="55">
                  <c:v>5.5000000000000003E-4</c:v>
                </c:pt>
                <c:pt idx="56">
                  <c:v>5.5999999999999995E-4</c:v>
                </c:pt>
                <c:pt idx="57">
                  <c:v>5.6999999999999998E-4</c:v>
                </c:pt>
                <c:pt idx="58">
                  <c:v>5.8E-4</c:v>
                </c:pt>
                <c:pt idx="59">
                  <c:v>5.9000000000000003E-4</c:v>
                </c:pt>
                <c:pt idx="60">
                  <c:v>5.9999999999999995E-4</c:v>
                </c:pt>
                <c:pt idx="61">
                  <c:v>6.0999999999999997E-4</c:v>
                </c:pt>
                <c:pt idx="62">
                  <c:v>6.2E-4</c:v>
                </c:pt>
                <c:pt idx="63">
                  <c:v>6.3000000000000003E-4</c:v>
                </c:pt>
                <c:pt idx="64">
                  <c:v>6.4000000000000005E-4</c:v>
                </c:pt>
                <c:pt idx="65">
                  <c:v>6.4999999999999997E-4</c:v>
                </c:pt>
                <c:pt idx="66">
                  <c:v>6.6E-4</c:v>
                </c:pt>
                <c:pt idx="67">
                  <c:v>6.7000000000000002E-4</c:v>
                </c:pt>
                <c:pt idx="68">
                  <c:v>6.8000000000000005E-4</c:v>
                </c:pt>
                <c:pt idx="69">
                  <c:v>6.8999999999999997E-4</c:v>
                </c:pt>
                <c:pt idx="70">
                  <c:v>6.9999999999999999E-4</c:v>
                </c:pt>
                <c:pt idx="71">
                  <c:v>7.1000000000000002E-4</c:v>
                </c:pt>
                <c:pt idx="72">
                  <c:v>7.2000000000000005E-4</c:v>
                </c:pt>
                <c:pt idx="73">
                  <c:v>7.2999999999999996E-4</c:v>
                </c:pt>
                <c:pt idx="74">
                  <c:v>7.3999999999999999E-4</c:v>
                </c:pt>
                <c:pt idx="75">
                  <c:v>7.5000000000000002E-4</c:v>
                </c:pt>
                <c:pt idx="76">
                  <c:v>7.6000000000000004E-4</c:v>
                </c:pt>
                <c:pt idx="77">
                  <c:v>7.6999999999999996E-4</c:v>
                </c:pt>
                <c:pt idx="78">
                  <c:v>7.7999999999999999E-4</c:v>
                </c:pt>
                <c:pt idx="79">
                  <c:v>7.9000000000000001E-4</c:v>
                </c:pt>
                <c:pt idx="80">
                  <c:v>8.0000000000000004E-4</c:v>
                </c:pt>
                <c:pt idx="81">
                  <c:v>8.0999999999999996E-4</c:v>
                </c:pt>
                <c:pt idx="82">
                  <c:v>8.1999999999999998E-4</c:v>
                </c:pt>
                <c:pt idx="83">
                  <c:v>8.3000000000000001E-4</c:v>
                </c:pt>
                <c:pt idx="84">
                  <c:v>8.4000000000000003E-4</c:v>
                </c:pt>
                <c:pt idx="85">
                  <c:v>8.4999999999999995E-4</c:v>
                </c:pt>
                <c:pt idx="86">
                  <c:v>8.5999999999999998E-4</c:v>
                </c:pt>
                <c:pt idx="87">
                  <c:v>8.7000000000000001E-4</c:v>
                </c:pt>
                <c:pt idx="88">
                  <c:v>8.8000000000000003E-4</c:v>
                </c:pt>
                <c:pt idx="89">
                  <c:v>8.8999999999999995E-4</c:v>
                </c:pt>
                <c:pt idx="90">
                  <c:v>8.9999999999999998E-4</c:v>
                </c:pt>
                <c:pt idx="91">
                  <c:v>9.1E-4</c:v>
                </c:pt>
                <c:pt idx="92">
                  <c:v>9.2000000000000003E-4</c:v>
                </c:pt>
                <c:pt idx="93">
                  <c:v>9.3000000000000005E-4</c:v>
                </c:pt>
                <c:pt idx="94">
                  <c:v>9.3999999999999997E-4</c:v>
                </c:pt>
                <c:pt idx="95">
                  <c:v>9.5E-4</c:v>
                </c:pt>
                <c:pt idx="96">
                  <c:v>9.6000000000000002E-4</c:v>
                </c:pt>
                <c:pt idx="97">
                  <c:v>9.7000000000000005E-4</c:v>
                </c:pt>
                <c:pt idx="98">
                  <c:v>9.7999999999999997E-4</c:v>
                </c:pt>
                <c:pt idx="99">
                  <c:v>9.8999999999999999E-4</c:v>
                </c:pt>
                <c:pt idx="100">
                  <c:v>1E-3</c:v>
                </c:pt>
                <c:pt idx="101">
                  <c:v>1.01E-3</c:v>
                </c:pt>
                <c:pt idx="102">
                  <c:v>1.0200000000000001E-3</c:v>
                </c:pt>
                <c:pt idx="103">
                  <c:v>1.0300000000000001E-3</c:v>
                </c:pt>
                <c:pt idx="104">
                  <c:v>1.0399999999999999E-3</c:v>
                </c:pt>
                <c:pt idx="105">
                  <c:v>1.0499999999999999E-3</c:v>
                </c:pt>
                <c:pt idx="106">
                  <c:v>1.06E-3</c:v>
                </c:pt>
                <c:pt idx="107">
                  <c:v>1.07E-3</c:v>
                </c:pt>
                <c:pt idx="108">
                  <c:v>1.08E-3</c:v>
                </c:pt>
                <c:pt idx="109">
                  <c:v>1.09E-3</c:v>
                </c:pt>
                <c:pt idx="110">
                  <c:v>1.1000000000000001E-3</c:v>
                </c:pt>
                <c:pt idx="111">
                  <c:v>1.1100000000000001E-3</c:v>
                </c:pt>
                <c:pt idx="112">
                  <c:v>1.1199999999999999E-3</c:v>
                </c:pt>
                <c:pt idx="113">
                  <c:v>1.1299999999999999E-3</c:v>
                </c:pt>
                <c:pt idx="114">
                  <c:v>1.14E-3</c:v>
                </c:pt>
                <c:pt idx="115">
                  <c:v>1.15E-3</c:v>
                </c:pt>
                <c:pt idx="116">
                  <c:v>1.16E-3</c:v>
                </c:pt>
                <c:pt idx="117">
                  <c:v>1.17E-3</c:v>
                </c:pt>
                <c:pt idx="118">
                  <c:v>1.1800000000000001E-3</c:v>
                </c:pt>
                <c:pt idx="119">
                  <c:v>1.1900000000000001E-3</c:v>
                </c:pt>
                <c:pt idx="120">
                  <c:v>1.1999999999999999E-3</c:v>
                </c:pt>
                <c:pt idx="121">
                  <c:v>1.2099999999999999E-3</c:v>
                </c:pt>
                <c:pt idx="122">
                  <c:v>1.2199999999999999E-3</c:v>
                </c:pt>
                <c:pt idx="123">
                  <c:v>1.23E-3</c:v>
                </c:pt>
                <c:pt idx="124">
                  <c:v>1.24E-3</c:v>
                </c:pt>
                <c:pt idx="125">
                  <c:v>1.25E-3</c:v>
                </c:pt>
                <c:pt idx="126">
                  <c:v>1.2600000000000001E-3</c:v>
                </c:pt>
                <c:pt idx="127">
                  <c:v>1.2700000000000001E-3</c:v>
                </c:pt>
                <c:pt idx="128">
                  <c:v>1.2800000000000001E-3</c:v>
                </c:pt>
                <c:pt idx="129">
                  <c:v>1.2899999999999999E-3</c:v>
                </c:pt>
                <c:pt idx="130">
                  <c:v>1.2999999999999999E-3</c:v>
                </c:pt>
                <c:pt idx="131">
                  <c:v>1.31E-3</c:v>
                </c:pt>
                <c:pt idx="132">
                  <c:v>1.32E-3</c:v>
                </c:pt>
                <c:pt idx="133">
                  <c:v>1.33E-3</c:v>
                </c:pt>
                <c:pt idx="134">
                  <c:v>1.34E-3</c:v>
                </c:pt>
                <c:pt idx="135">
                  <c:v>1.3500000000000001E-3</c:v>
                </c:pt>
                <c:pt idx="136">
                  <c:v>1.3600000000000001E-3</c:v>
                </c:pt>
                <c:pt idx="137">
                  <c:v>1.3699999999999999E-3</c:v>
                </c:pt>
                <c:pt idx="138">
                  <c:v>1.3799999999999999E-3</c:v>
                </c:pt>
                <c:pt idx="139">
                  <c:v>1.39E-3</c:v>
                </c:pt>
                <c:pt idx="140">
                  <c:v>1.4E-3</c:v>
                </c:pt>
                <c:pt idx="141">
                  <c:v>1.41E-3</c:v>
                </c:pt>
                <c:pt idx="142">
                  <c:v>1.42E-3</c:v>
                </c:pt>
                <c:pt idx="143">
                  <c:v>1.4300000000000001E-3</c:v>
                </c:pt>
                <c:pt idx="144">
                  <c:v>1.4400000000000001E-3</c:v>
                </c:pt>
                <c:pt idx="145">
                  <c:v>1.4499999999999999E-3</c:v>
                </c:pt>
                <c:pt idx="146">
                  <c:v>1.4599999999999999E-3</c:v>
                </c:pt>
                <c:pt idx="147">
                  <c:v>1.47E-3</c:v>
                </c:pt>
                <c:pt idx="148">
                  <c:v>1.48E-3</c:v>
                </c:pt>
                <c:pt idx="149">
                  <c:v>1.49E-3</c:v>
                </c:pt>
                <c:pt idx="150">
                  <c:v>1.5E-3</c:v>
                </c:pt>
                <c:pt idx="151">
                  <c:v>1.5100000000000001E-3</c:v>
                </c:pt>
                <c:pt idx="152">
                  <c:v>1.5200000000000001E-3</c:v>
                </c:pt>
                <c:pt idx="153">
                  <c:v>1.5299999999999999E-3</c:v>
                </c:pt>
                <c:pt idx="154">
                  <c:v>1.5399999999999999E-3</c:v>
                </c:pt>
                <c:pt idx="155">
                  <c:v>1.5499999999999999E-3</c:v>
                </c:pt>
                <c:pt idx="156">
                  <c:v>1.56E-3</c:v>
                </c:pt>
                <c:pt idx="157">
                  <c:v>1.57E-3</c:v>
                </c:pt>
                <c:pt idx="158">
                  <c:v>1.58E-3</c:v>
                </c:pt>
                <c:pt idx="159">
                  <c:v>1.5900000000000001E-3</c:v>
                </c:pt>
                <c:pt idx="160">
                  <c:v>1.6000000000000001E-3</c:v>
                </c:pt>
                <c:pt idx="161">
                  <c:v>1.6100000000000001E-3</c:v>
                </c:pt>
                <c:pt idx="162">
                  <c:v>1.6199999999999999E-3</c:v>
                </c:pt>
                <c:pt idx="163">
                  <c:v>1.6299999999999999E-3</c:v>
                </c:pt>
                <c:pt idx="164">
                  <c:v>1.64E-3</c:v>
                </c:pt>
                <c:pt idx="165">
                  <c:v>1.65E-3</c:v>
                </c:pt>
                <c:pt idx="166">
                  <c:v>1.66E-3</c:v>
                </c:pt>
                <c:pt idx="167">
                  <c:v>1.67E-3</c:v>
                </c:pt>
                <c:pt idx="168">
                  <c:v>1.6800000000000001E-3</c:v>
                </c:pt>
                <c:pt idx="169">
                  <c:v>1.6900000000000001E-3</c:v>
                </c:pt>
                <c:pt idx="170">
                  <c:v>1.6999999999999999E-3</c:v>
                </c:pt>
                <c:pt idx="171">
                  <c:v>1.7099999999999999E-3</c:v>
                </c:pt>
                <c:pt idx="172">
                  <c:v>1.72E-3</c:v>
                </c:pt>
                <c:pt idx="173">
                  <c:v>1.73E-3</c:v>
                </c:pt>
                <c:pt idx="174">
                  <c:v>1.74E-3</c:v>
                </c:pt>
                <c:pt idx="175">
                  <c:v>1.75E-3</c:v>
                </c:pt>
                <c:pt idx="176">
                  <c:v>1.7600000000000001E-3</c:v>
                </c:pt>
                <c:pt idx="177">
                  <c:v>1.7700000000000001E-3</c:v>
                </c:pt>
                <c:pt idx="178">
                  <c:v>1.7799999999999999E-3</c:v>
                </c:pt>
                <c:pt idx="179">
                  <c:v>1.7899999999999999E-3</c:v>
                </c:pt>
                <c:pt idx="180">
                  <c:v>1.8E-3</c:v>
                </c:pt>
                <c:pt idx="181">
                  <c:v>1.81E-3</c:v>
                </c:pt>
                <c:pt idx="182">
                  <c:v>1.82E-3</c:v>
                </c:pt>
                <c:pt idx="183">
                  <c:v>1.83E-3</c:v>
                </c:pt>
                <c:pt idx="184">
                  <c:v>1.8400000000000001E-3</c:v>
                </c:pt>
                <c:pt idx="185">
                  <c:v>1.8500000000000001E-3</c:v>
                </c:pt>
                <c:pt idx="186">
                  <c:v>1.8600000000000001E-3</c:v>
                </c:pt>
                <c:pt idx="187">
                  <c:v>1.8699999999999999E-3</c:v>
                </c:pt>
                <c:pt idx="188">
                  <c:v>1.8799999999999999E-3</c:v>
                </c:pt>
                <c:pt idx="189">
                  <c:v>1.89E-3</c:v>
                </c:pt>
                <c:pt idx="190">
                  <c:v>1.9E-3</c:v>
                </c:pt>
                <c:pt idx="191">
                  <c:v>1.91E-3</c:v>
                </c:pt>
                <c:pt idx="192">
                  <c:v>1.92E-3</c:v>
                </c:pt>
                <c:pt idx="193">
                  <c:v>1.9300000000000001E-3</c:v>
                </c:pt>
                <c:pt idx="194">
                  <c:v>1.9400000000000001E-3</c:v>
                </c:pt>
                <c:pt idx="195">
                  <c:v>1.9499999999999999E-3</c:v>
                </c:pt>
                <c:pt idx="196">
                  <c:v>1.9599999999999999E-3</c:v>
                </c:pt>
                <c:pt idx="197">
                  <c:v>1.97E-3</c:v>
                </c:pt>
                <c:pt idx="198">
                  <c:v>1.98E-3</c:v>
                </c:pt>
                <c:pt idx="199">
                  <c:v>1.99E-3</c:v>
                </c:pt>
                <c:pt idx="200">
                  <c:v>2E-3</c:v>
                </c:pt>
                <c:pt idx="201">
                  <c:v>2.0100000000000001E-3</c:v>
                </c:pt>
                <c:pt idx="202">
                  <c:v>2.0200000000000001E-3</c:v>
                </c:pt>
                <c:pt idx="203">
                  <c:v>2.0300000000000001E-3</c:v>
                </c:pt>
                <c:pt idx="204">
                  <c:v>2.0400000000000001E-3</c:v>
                </c:pt>
                <c:pt idx="205">
                  <c:v>2.0500000000000002E-3</c:v>
                </c:pt>
                <c:pt idx="206">
                  <c:v>2.0600000000000002E-3</c:v>
                </c:pt>
                <c:pt idx="207">
                  <c:v>2.0699999999999998E-3</c:v>
                </c:pt>
                <c:pt idx="208">
                  <c:v>2.0799999999999998E-3</c:v>
                </c:pt>
                <c:pt idx="209">
                  <c:v>2.0899999999999998E-3</c:v>
                </c:pt>
                <c:pt idx="210">
                  <c:v>2.0999999999999999E-3</c:v>
                </c:pt>
                <c:pt idx="211">
                  <c:v>2.1099999999999999E-3</c:v>
                </c:pt>
                <c:pt idx="212">
                  <c:v>2.1199999999999999E-3</c:v>
                </c:pt>
                <c:pt idx="213">
                  <c:v>2.1299999999999999E-3</c:v>
                </c:pt>
                <c:pt idx="214">
                  <c:v>2.14E-3</c:v>
                </c:pt>
                <c:pt idx="215">
                  <c:v>2.15E-3</c:v>
                </c:pt>
                <c:pt idx="216">
                  <c:v>2.16E-3</c:v>
                </c:pt>
                <c:pt idx="217">
                  <c:v>2.1700000000000001E-3</c:v>
                </c:pt>
                <c:pt idx="218">
                  <c:v>2.1800000000000001E-3</c:v>
                </c:pt>
                <c:pt idx="219">
                  <c:v>2.1900000000000001E-3</c:v>
                </c:pt>
                <c:pt idx="220">
                  <c:v>2.2000000000000001E-3</c:v>
                </c:pt>
                <c:pt idx="221">
                  <c:v>2.2100000000000002E-3</c:v>
                </c:pt>
                <c:pt idx="222">
                  <c:v>2.2200000000000002E-3</c:v>
                </c:pt>
                <c:pt idx="223">
                  <c:v>2.2300000000000002E-3</c:v>
                </c:pt>
                <c:pt idx="224">
                  <c:v>2.2399999999999998E-3</c:v>
                </c:pt>
                <c:pt idx="225">
                  <c:v>2.2499999999999998E-3</c:v>
                </c:pt>
                <c:pt idx="226">
                  <c:v>2.2599999999999999E-3</c:v>
                </c:pt>
                <c:pt idx="227">
                  <c:v>2.2699999999999999E-3</c:v>
                </c:pt>
                <c:pt idx="228">
                  <c:v>2.2799999999999999E-3</c:v>
                </c:pt>
                <c:pt idx="229">
                  <c:v>2.2899999999999999E-3</c:v>
                </c:pt>
                <c:pt idx="230">
                  <c:v>2.3E-3</c:v>
                </c:pt>
                <c:pt idx="231">
                  <c:v>2.31E-3</c:v>
                </c:pt>
                <c:pt idx="232">
                  <c:v>2.32E-3</c:v>
                </c:pt>
                <c:pt idx="233">
                  <c:v>2.33E-3</c:v>
                </c:pt>
                <c:pt idx="234">
                  <c:v>2.3400000000000001E-3</c:v>
                </c:pt>
                <c:pt idx="235">
                  <c:v>2.3500000000000001E-3</c:v>
                </c:pt>
                <c:pt idx="236">
                  <c:v>2.3600000000000001E-3</c:v>
                </c:pt>
                <c:pt idx="237">
                  <c:v>2.3700000000000001E-3</c:v>
                </c:pt>
                <c:pt idx="238">
                  <c:v>2.3800000000000002E-3</c:v>
                </c:pt>
                <c:pt idx="239">
                  <c:v>2.3900000000000002E-3</c:v>
                </c:pt>
                <c:pt idx="240">
                  <c:v>2.3999999999999998E-3</c:v>
                </c:pt>
                <c:pt idx="241">
                  <c:v>2.4099999999999998E-3</c:v>
                </c:pt>
                <c:pt idx="242">
                  <c:v>2.4199999999999998E-3</c:v>
                </c:pt>
                <c:pt idx="243">
                  <c:v>2.4299999999999999E-3</c:v>
                </c:pt>
                <c:pt idx="244">
                  <c:v>2.4399999999999999E-3</c:v>
                </c:pt>
                <c:pt idx="245">
                  <c:v>2.4499999999999999E-3</c:v>
                </c:pt>
                <c:pt idx="246">
                  <c:v>2.4599999999999999E-3</c:v>
                </c:pt>
                <c:pt idx="247">
                  <c:v>2.47E-3</c:v>
                </c:pt>
                <c:pt idx="248">
                  <c:v>2.48E-3</c:v>
                </c:pt>
                <c:pt idx="249">
                  <c:v>2.49E-3</c:v>
                </c:pt>
                <c:pt idx="250">
                  <c:v>2.5000000000000001E-3</c:v>
                </c:pt>
                <c:pt idx="251">
                  <c:v>2.5100000000000001E-3</c:v>
                </c:pt>
                <c:pt idx="252">
                  <c:v>2.5200000000000001E-3</c:v>
                </c:pt>
                <c:pt idx="253">
                  <c:v>2.5300000000000001E-3</c:v>
                </c:pt>
                <c:pt idx="254">
                  <c:v>2.5400000000000002E-3</c:v>
                </c:pt>
                <c:pt idx="255">
                  <c:v>2.5500000000000002E-3</c:v>
                </c:pt>
                <c:pt idx="256">
                  <c:v>2.5600000000000002E-3</c:v>
                </c:pt>
                <c:pt idx="257">
                  <c:v>2.5699999999999998E-3</c:v>
                </c:pt>
                <c:pt idx="258">
                  <c:v>2.5799999999999998E-3</c:v>
                </c:pt>
                <c:pt idx="259">
                  <c:v>2.5899999999999999E-3</c:v>
                </c:pt>
                <c:pt idx="260">
                  <c:v>2.5999999999999999E-3</c:v>
                </c:pt>
                <c:pt idx="261">
                  <c:v>2.6099999999999999E-3</c:v>
                </c:pt>
                <c:pt idx="262">
                  <c:v>2.6199999999999999E-3</c:v>
                </c:pt>
                <c:pt idx="263">
                  <c:v>2.63E-3</c:v>
                </c:pt>
                <c:pt idx="264">
                  <c:v>2.64E-3</c:v>
                </c:pt>
                <c:pt idx="265">
                  <c:v>2.65E-3</c:v>
                </c:pt>
                <c:pt idx="266">
                  <c:v>2.66E-3</c:v>
                </c:pt>
                <c:pt idx="267">
                  <c:v>2.6700000000000001E-3</c:v>
                </c:pt>
                <c:pt idx="268">
                  <c:v>2.6800000000000001E-3</c:v>
                </c:pt>
                <c:pt idx="269">
                  <c:v>2.6900000000000001E-3</c:v>
                </c:pt>
                <c:pt idx="270">
                  <c:v>2.7000000000000001E-3</c:v>
                </c:pt>
                <c:pt idx="271">
                  <c:v>2.7100000000000002E-3</c:v>
                </c:pt>
                <c:pt idx="272">
                  <c:v>2.7200000000000002E-3</c:v>
                </c:pt>
                <c:pt idx="273">
                  <c:v>2.7299999999999998E-3</c:v>
                </c:pt>
                <c:pt idx="274">
                  <c:v>2.7399999999999998E-3</c:v>
                </c:pt>
                <c:pt idx="275">
                  <c:v>2.7499999999999998E-3</c:v>
                </c:pt>
                <c:pt idx="276">
                  <c:v>2.7599999999999999E-3</c:v>
                </c:pt>
                <c:pt idx="277">
                  <c:v>2.7699999999999999E-3</c:v>
                </c:pt>
                <c:pt idx="278">
                  <c:v>2.7799999999999999E-3</c:v>
                </c:pt>
                <c:pt idx="279">
                  <c:v>2.7899999999999999E-3</c:v>
                </c:pt>
                <c:pt idx="280">
                  <c:v>2.8E-3</c:v>
                </c:pt>
                <c:pt idx="281">
                  <c:v>2.81E-3</c:v>
                </c:pt>
                <c:pt idx="282">
                  <c:v>2.82E-3</c:v>
                </c:pt>
                <c:pt idx="283">
                  <c:v>2.8300000000000001E-3</c:v>
                </c:pt>
                <c:pt idx="284">
                  <c:v>2.8400000000000001E-3</c:v>
                </c:pt>
                <c:pt idx="285">
                  <c:v>2.8500000000000001E-3</c:v>
                </c:pt>
                <c:pt idx="286">
                  <c:v>2.8600000000000001E-3</c:v>
                </c:pt>
                <c:pt idx="287">
                  <c:v>2.8700000000000002E-3</c:v>
                </c:pt>
                <c:pt idx="288">
                  <c:v>2.8800000000000002E-3</c:v>
                </c:pt>
                <c:pt idx="289">
                  <c:v>2.8900000000000002E-3</c:v>
                </c:pt>
                <c:pt idx="290">
                  <c:v>2.8999999999999998E-3</c:v>
                </c:pt>
                <c:pt idx="291">
                  <c:v>2.9099999999999998E-3</c:v>
                </c:pt>
                <c:pt idx="292">
                  <c:v>2.9199999999999999E-3</c:v>
                </c:pt>
                <c:pt idx="293">
                  <c:v>2.9299999999999999E-3</c:v>
                </c:pt>
                <c:pt idx="294">
                  <c:v>2.9399999999999999E-3</c:v>
                </c:pt>
                <c:pt idx="295">
                  <c:v>2.9499999999999999E-3</c:v>
                </c:pt>
                <c:pt idx="296">
                  <c:v>2.96E-3</c:v>
                </c:pt>
                <c:pt idx="297">
                  <c:v>2.97E-3</c:v>
                </c:pt>
                <c:pt idx="298">
                  <c:v>2.98E-3</c:v>
                </c:pt>
                <c:pt idx="299">
                  <c:v>2.99E-3</c:v>
                </c:pt>
                <c:pt idx="300">
                  <c:v>3.0000000000000001E-3</c:v>
                </c:pt>
                <c:pt idx="301">
                  <c:v>3.0100000000000001E-3</c:v>
                </c:pt>
                <c:pt idx="302">
                  <c:v>3.0200000000000001E-3</c:v>
                </c:pt>
                <c:pt idx="303">
                  <c:v>3.0300000000000001E-3</c:v>
                </c:pt>
                <c:pt idx="304">
                  <c:v>3.0400000000000002E-3</c:v>
                </c:pt>
                <c:pt idx="305">
                  <c:v>3.0500000000000002E-3</c:v>
                </c:pt>
                <c:pt idx="306">
                  <c:v>3.0599999999999998E-3</c:v>
                </c:pt>
                <c:pt idx="307">
                  <c:v>3.0699999999999998E-3</c:v>
                </c:pt>
                <c:pt idx="308">
                  <c:v>3.0799999999999998E-3</c:v>
                </c:pt>
                <c:pt idx="309">
                  <c:v>3.0899999999999999E-3</c:v>
                </c:pt>
                <c:pt idx="310">
                  <c:v>3.0999999999999999E-3</c:v>
                </c:pt>
                <c:pt idx="311">
                  <c:v>3.1099999999999999E-3</c:v>
                </c:pt>
                <c:pt idx="312">
                  <c:v>3.1199999999999999E-3</c:v>
                </c:pt>
                <c:pt idx="313">
                  <c:v>3.13E-3</c:v>
                </c:pt>
                <c:pt idx="314">
                  <c:v>3.14E-3</c:v>
                </c:pt>
                <c:pt idx="315">
                  <c:v>3.15E-3</c:v>
                </c:pt>
                <c:pt idx="316">
                  <c:v>3.16E-3</c:v>
                </c:pt>
                <c:pt idx="317">
                  <c:v>3.1700000000000001E-3</c:v>
                </c:pt>
                <c:pt idx="318">
                  <c:v>3.1800000000000001E-3</c:v>
                </c:pt>
                <c:pt idx="319">
                  <c:v>3.1900000000000001E-3</c:v>
                </c:pt>
                <c:pt idx="320">
                  <c:v>3.2000000000000002E-3</c:v>
                </c:pt>
                <c:pt idx="321">
                  <c:v>3.2100000000000002E-3</c:v>
                </c:pt>
                <c:pt idx="322">
                  <c:v>3.2200000000000002E-3</c:v>
                </c:pt>
                <c:pt idx="323">
                  <c:v>3.2299999999999998E-3</c:v>
                </c:pt>
                <c:pt idx="324">
                  <c:v>3.2399999999999998E-3</c:v>
                </c:pt>
                <c:pt idx="325">
                  <c:v>3.2499999999999999E-3</c:v>
                </c:pt>
                <c:pt idx="326">
                  <c:v>3.2599999999999999E-3</c:v>
                </c:pt>
                <c:pt idx="327">
                  <c:v>3.2699999999999999E-3</c:v>
                </c:pt>
                <c:pt idx="328">
                  <c:v>3.2799999999999999E-3</c:v>
                </c:pt>
                <c:pt idx="329">
                  <c:v>3.29E-3</c:v>
                </c:pt>
                <c:pt idx="330">
                  <c:v>3.3E-3</c:v>
                </c:pt>
                <c:pt idx="331">
                  <c:v>3.31E-3</c:v>
                </c:pt>
                <c:pt idx="332">
                  <c:v>3.32E-3</c:v>
                </c:pt>
                <c:pt idx="333">
                  <c:v>3.3300000000000001E-3</c:v>
                </c:pt>
                <c:pt idx="334">
                  <c:v>3.3400000000000001E-3</c:v>
                </c:pt>
                <c:pt idx="335">
                  <c:v>3.3500000000000001E-3</c:v>
                </c:pt>
                <c:pt idx="336">
                  <c:v>3.3600000000000001E-3</c:v>
                </c:pt>
                <c:pt idx="337">
                  <c:v>3.3700000000000002E-3</c:v>
                </c:pt>
                <c:pt idx="338">
                  <c:v>3.3800000000000002E-3</c:v>
                </c:pt>
                <c:pt idx="339">
                  <c:v>3.3899999999999998E-3</c:v>
                </c:pt>
                <c:pt idx="340">
                  <c:v>3.3999999999999998E-3</c:v>
                </c:pt>
                <c:pt idx="341">
                  <c:v>3.4099999999999998E-3</c:v>
                </c:pt>
                <c:pt idx="342">
                  <c:v>3.4199999999999999E-3</c:v>
                </c:pt>
                <c:pt idx="343">
                  <c:v>3.4299999999999999E-3</c:v>
                </c:pt>
                <c:pt idx="344">
                  <c:v>3.4399999999999999E-3</c:v>
                </c:pt>
                <c:pt idx="345">
                  <c:v>3.4499999999999999E-3</c:v>
                </c:pt>
                <c:pt idx="346">
                  <c:v>3.46E-3</c:v>
                </c:pt>
                <c:pt idx="347">
                  <c:v>3.47E-3</c:v>
                </c:pt>
                <c:pt idx="348">
                  <c:v>3.48E-3</c:v>
                </c:pt>
                <c:pt idx="349">
                  <c:v>3.49E-3</c:v>
                </c:pt>
                <c:pt idx="350">
                  <c:v>3.5000000000000001E-3</c:v>
                </c:pt>
                <c:pt idx="351">
                  <c:v>3.5100000000000001E-3</c:v>
                </c:pt>
                <c:pt idx="352">
                  <c:v>3.5200000000000001E-3</c:v>
                </c:pt>
                <c:pt idx="353">
                  <c:v>3.5300000000000002E-3</c:v>
                </c:pt>
                <c:pt idx="354">
                  <c:v>3.5400000000000002E-3</c:v>
                </c:pt>
                <c:pt idx="355">
                  <c:v>3.5500000000000002E-3</c:v>
                </c:pt>
                <c:pt idx="356">
                  <c:v>3.5599999999999998E-3</c:v>
                </c:pt>
                <c:pt idx="357">
                  <c:v>3.5699999999999998E-3</c:v>
                </c:pt>
                <c:pt idx="358">
                  <c:v>3.5799999999999998E-3</c:v>
                </c:pt>
                <c:pt idx="359">
                  <c:v>3.5899999999999999E-3</c:v>
                </c:pt>
                <c:pt idx="360">
                  <c:v>3.5999999999999999E-3</c:v>
                </c:pt>
                <c:pt idx="361">
                  <c:v>3.6099999999999999E-3</c:v>
                </c:pt>
                <c:pt idx="362">
                  <c:v>3.62E-3</c:v>
                </c:pt>
                <c:pt idx="363">
                  <c:v>3.63E-3</c:v>
                </c:pt>
                <c:pt idx="364">
                  <c:v>3.64E-3</c:v>
                </c:pt>
                <c:pt idx="365">
                  <c:v>3.65E-3</c:v>
                </c:pt>
                <c:pt idx="366">
                  <c:v>3.6600000000000001E-3</c:v>
                </c:pt>
                <c:pt idx="367">
                  <c:v>3.6700000000000001E-3</c:v>
                </c:pt>
                <c:pt idx="368">
                  <c:v>3.6800000000000001E-3</c:v>
                </c:pt>
                <c:pt idx="369">
                  <c:v>3.6900000000000001E-3</c:v>
                </c:pt>
                <c:pt idx="370">
                  <c:v>3.7000000000000002E-3</c:v>
                </c:pt>
                <c:pt idx="371">
                  <c:v>3.7100000000000002E-3</c:v>
                </c:pt>
                <c:pt idx="372">
                  <c:v>3.7200000000000002E-3</c:v>
                </c:pt>
                <c:pt idx="373">
                  <c:v>3.7299999999999998E-3</c:v>
                </c:pt>
                <c:pt idx="374">
                  <c:v>3.7399999999999998E-3</c:v>
                </c:pt>
                <c:pt idx="375">
                  <c:v>3.7499999999999999E-3</c:v>
                </c:pt>
                <c:pt idx="376">
                  <c:v>3.7599999999999999E-3</c:v>
                </c:pt>
                <c:pt idx="377">
                  <c:v>3.7699999999999999E-3</c:v>
                </c:pt>
                <c:pt idx="378">
                  <c:v>3.7799999999999999E-3</c:v>
                </c:pt>
                <c:pt idx="379">
                  <c:v>3.79E-3</c:v>
                </c:pt>
                <c:pt idx="380">
                  <c:v>3.8E-3</c:v>
                </c:pt>
                <c:pt idx="381">
                  <c:v>3.81E-3</c:v>
                </c:pt>
                <c:pt idx="382">
                  <c:v>3.82E-3</c:v>
                </c:pt>
                <c:pt idx="383">
                  <c:v>3.8300000000000001E-3</c:v>
                </c:pt>
                <c:pt idx="384">
                  <c:v>3.8400000000000001E-3</c:v>
                </c:pt>
                <c:pt idx="385">
                  <c:v>3.8500000000000001E-3</c:v>
                </c:pt>
                <c:pt idx="386">
                  <c:v>3.8600000000000001E-3</c:v>
                </c:pt>
                <c:pt idx="387">
                  <c:v>3.8700000000000002E-3</c:v>
                </c:pt>
                <c:pt idx="388">
                  <c:v>3.8800000000000002E-3</c:v>
                </c:pt>
                <c:pt idx="389">
                  <c:v>3.8899999999999998E-3</c:v>
                </c:pt>
                <c:pt idx="390">
                  <c:v>3.8999999999999998E-3</c:v>
                </c:pt>
                <c:pt idx="391">
                  <c:v>3.9100000000000003E-3</c:v>
                </c:pt>
                <c:pt idx="392">
                  <c:v>3.9199999999999999E-3</c:v>
                </c:pt>
                <c:pt idx="393">
                  <c:v>3.9300000000000003E-3</c:v>
                </c:pt>
                <c:pt idx="394">
                  <c:v>3.9399999999999999E-3</c:v>
                </c:pt>
                <c:pt idx="395">
                  <c:v>3.9500000000000004E-3</c:v>
                </c:pt>
                <c:pt idx="396">
                  <c:v>3.96E-3</c:v>
                </c:pt>
                <c:pt idx="397">
                  <c:v>3.9699999999999996E-3</c:v>
                </c:pt>
                <c:pt idx="398">
                  <c:v>3.98E-3</c:v>
                </c:pt>
                <c:pt idx="399">
                  <c:v>3.9899999999999996E-3</c:v>
                </c:pt>
                <c:pt idx="400">
                  <c:v>4.0000000000000001E-3</c:v>
                </c:pt>
                <c:pt idx="401">
                  <c:v>4.0099999999999997E-3</c:v>
                </c:pt>
                <c:pt idx="402">
                  <c:v>4.0200000000000001E-3</c:v>
                </c:pt>
                <c:pt idx="403">
                  <c:v>4.0299999999999997E-3</c:v>
                </c:pt>
                <c:pt idx="404">
                  <c:v>4.0400000000000002E-3</c:v>
                </c:pt>
                <c:pt idx="405">
                  <c:v>4.0499999999999998E-3</c:v>
                </c:pt>
                <c:pt idx="406">
                  <c:v>4.0600000000000002E-3</c:v>
                </c:pt>
                <c:pt idx="407">
                  <c:v>4.0699999999999998E-3</c:v>
                </c:pt>
                <c:pt idx="408">
                  <c:v>4.0800000000000003E-3</c:v>
                </c:pt>
                <c:pt idx="409">
                  <c:v>4.0899999999999999E-3</c:v>
                </c:pt>
                <c:pt idx="410">
                  <c:v>4.1000000000000003E-3</c:v>
                </c:pt>
                <c:pt idx="411">
                  <c:v>4.1099999999999999E-3</c:v>
                </c:pt>
                <c:pt idx="412">
                  <c:v>4.1200000000000004E-3</c:v>
                </c:pt>
                <c:pt idx="413">
                  <c:v>4.13E-3</c:v>
                </c:pt>
                <c:pt idx="414">
                  <c:v>4.1399999999999996E-3</c:v>
                </c:pt>
                <c:pt idx="415">
                  <c:v>4.15E-3</c:v>
                </c:pt>
                <c:pt idx="416">
                  <c:v>4.1599999999999996E-3</c:v>
                </c:pt>
                <c:pt idx="417">
                  <c:v>4.1700000000000001E-3</c:v>
                </c:pt>
                <c:pt idx="418">
                  <c:v>4.1799999999999997E-3</c:v>
                </c:pt>
                <c:pt idx="419">
                  <c:v>4.1900000000000001E-3</c:v>
                </c:pt>
                <c:pt idx="420">
                  <c:v>4.1999999999999997E-3</c:v>
                </c:pt>
                <c:pt idx="421">
                  <c:v>4.2100000000000002E-3</c:v>
                </c:pt>
                <c:pt idx="422">
                  <c:v>4.2199999999999998E-3</c:v>
                </c:pt>
                <c:pt idx="423">
                  <c:v>4.2300000000000003E-3</c:v>
                </c:pt>
                <c:pt idx="424">
                  <c:v>4.2399999999999998E-3</c:v>
                </c:pt>
                <c:pt idx="425">
                  <c:v>4.2500000000000003E-3</c:v>
                </c:pt>
                <c:pt idx="426">
                  <c:v>4.2599999999999999E-3</c:v>
                </c:pt>
                <c:pt idx="427">
                  <c:v>4.2700000000000004E-3</c:v>
                </c:pt>
                <c:pt idx="428">
                  <c:v>4.28E-3</c:v>
                </c:pt>
                <c:pt idx="429">
                  <c:v>4.2900000000000004E-3</c:v>
                </c:pt>
                <c:pt idx="430">
                  <c:v>4.3E-3</c:v>
                </c:pt>
                <c:pt idx="431">
                  <c:v>4.3099999999999996E-3</c:v>
                </c:pt>
                <c:pt idx="432">
                  <c:v>4.3200000000000001E-3</c:v>
                </c:pt>
                <c:pt idx="433">
                  <c:v>4.3299999999999996E-3</c:v>
                </c:pt>
                <c:pt idx="434">
                  <c:v>4.3400000000000001E-3</c:v>
                </c:pt>
                <c:pt idx="435">
                  <c:v>4.3499999999999997E-3</c:v>
                </c:pt>
                <c:pt idx="436">
                  <c:v>4.3600000000000002E-3</c:v>
                </c:pt>
                <c:pt idx="437">
                  <c:v>4.3699999999999998E-3</c:v>
                </c:pt>
                <c:pt idx="438">
                  <c:v>4.3800000000000002E-3</c:v>
                </c:pt>
                <c:pt idx="439">
                  <c:v>4.3899999999999998E-3</c:v>
                </c:pt>
                <c:pt idx="440">
                  <c:v>4.4000000000000003E-3</c:v>
                </c:pt>
                <c:pt idx="441">
                  <c:v>4.4099999999999999E-3</c:v>
                </c:pt>
                <c:pt idx="442">
                  <c:v>4.4200000000000003E-3</c:v>
                </c:pt>
                <c:pt idx="443">
                  <c:v>4.4299999999999999E-3</c:v>
                </c:pt>
                <c:pt idx="444">
                  <c:v>4.4400000000000004E-3</c:v>
                </c:pt>
                <c:pt idx="445">
                  <c:v>4.45E-3</c:v>
                </c:pt>
                <c:pt idx="446">
                  <c:v>4.4600000000000004E-3</c:v>
                </c:pt>
                <c:pt idx="447">
                  <c:v>4.47E-3</c:v>
                </c:pt>
                <c:pt idx="448">
                  <c:v>4.4799999999999996E-3</c:v>
                </c:pt>
                <c:pt idx="449">
                  <c:v>4.4900000000000001E-3</c:v>
                </c:pt>
                <c:pt idx="450">
                  <c:v>4.4999999999999997E-3</c:v>
                </c:pt>
                <c:pt idx="451">
                  <c:v>4.5100000000000001E-3</c:v>
                </c:pt>
                <c:pt idx="452">
                  <c:v>4.5199999999999997E-3</c:v>
                </c:pt>
                <c:pt idx="453">
                  <c:v>4.5300000000000002E-3</c:v>
                </c:pt>
                <c:pt idx="454">
                  <c:v>4.5399999999999998E-3</c:v>
                </c:pt>
                <c:pt idx="455">
                  <c:v>4.5500000000000002E-3</c:v>
                </c:pt>
                <c:pt idx="456">
                  <c:v>4.5599999999999998E-3</c:v>
                </c:pt>
                <c:pt idx="457">
                  <c:v>4.5700000000000003E-3</c:v>
                </c:pt>
                <c:pt idx="458">
                  <c:v>4.5799999999999999E-3</c:v>
                </c:pt>
                <c:pt idx="459">
                  <c:v>4.5900000000000003E-3</c:v>
                </c:pt>
                <c:pt idx="460">
                  <c:v>4.5999999999999999E-3</c:v>
                </c:pt>
                <c:pt idx="461">
                  <c:v>4.6100000000000004E-3</c:v>
                </c:pt>
                <c:pt idx="462">
                  <c:v>4.62E-3</c:v>
                </c:pt>
                <c:pt idx="463">
                  <c:v>4.6299999999999996E-3</c:v>
                </c:pt>
                <c:pt idx="464">
                  <c:v>4.64E-3</c:v>
                </c:pt>
                <c:pt idx="465">
                  <c:v>4.6499999999999996E-3</c:v>
                </c:pt>
                <c:pt idx="466">
                  <c:v>4.6600000000000001E-3</c:v>
                </c:pt>
                <c:pt idx="467">
                  <c:v>4.6699999999999997E-3</c:v>
                </c:pt>
                <c:pt idx="468">
                  <c:v>4.6800000000000001E-3</c:v>
                </c:pt>
                <c:pt idx="469">
                  <c:v>4.6899999999999997E-3</c:v>
                </c:pt>
                <c:pt idx="470">
                  <c:v>4.7000000000000002E-3</c:v>
                </c:pt>
                <c:pt idx="471">
                  <c:v>4.7099999999999998E-3</c:v>
                </c:pt>
                <c:pt idx="472">
                  <c:v>4.7200000000000002E-3</c:v>
                </c:pt>
                <c:pt idx="473">
                  <c:v>4.7299999999999998E-3</c:v>
                </c:pt>
                <c:pt idx="474">
                  <c:v>4.7400000000000003E-3</c:v>
                </c:pt>
                <c:pt idx="475">
                  <c:v>4.7499999999999999E-3</c:v>
                </c:pt>
                <c:pt idx="476">
                  <c:v>4.7600000000000003E-3</c:v>
                </c:pt>
                <c:pt idx="477">
                  <c:v>4.7699999999999999E-3</c:v>
                </c:pt>
                <c:pt idx="478">
                  <c:v>4.7800000000000004E-3</c:v>
                </c:pt>
                <c:pt idx="479">
                  <c:v>4.79E-3</c:v>
                </c:pt>
                <c:pt idx="480">
                  <c:v>4.7999999999999996E-3</c:v>
                </c:pt>
                <c:pt idx="481">
                  <c:v>4.81E-3</c:v>
                </c:pt>
                <c:pt idx="482">
                  <c:v>4.8199999999999996E-3</c:v>
                </c:pt>
                <c:pt idx="483">
                  <c:v>4.8300000000000001E-3</c:v>
                </c:pt>
                <c:pt idx="484">
                  <c:v>4.8399999999999997E-3</c:v>
                </c:pt>
                <c:pt idx="485">
                  <c:v>4.8500000000000001E-3</c:v>
                </c:pt>
                <c:pt idx="486">
                  <c:v>4.8599999999999997E-3</c:v>
                </c:pt>
                <c:pt idx="487">
                  <c:v>4.8700000000000002E-3</c:v>
                </c:pt>
                <c:pt idx="488">
                  <c:v>4.8799999999999998E-3</c:v>
                </c:pt>
                <c:pt idx="489">
                  <c:v>4.8900000000000002E-3</c:v>
                </c:pt>
                <c:pt idx="490">
                  <c:v>4.8999999999999998E-3</c:v>
                </c:pt>
                <c:pt idx="491">
                  <c:v>4.9100000000000003E-3</c:v>
                </c:pt>
                <c:pt idx="492">
                  <c:v>4.9199999999999999E-3</c:v>
                </c:pt>
                <c:pt idx="493">
                  <c:v>4.9300000000000004E-3</c:v>
                </c:pt>
                <c:pt idx="494">
                  <c:v>4.9399999999999999E-3</c:v>
                </c:pt>
                <c:pt idx="495">
                  <c:v>4.9500000000000004E-3</c:v>
                </c:pt>
                <c:pt idx="496">
                  <c:v>4.96E-3</c:v>
                </c:pt>
                <c:pt idx="497">
                  <c:v>4.9699999999999996E-3</c:v>
                </c:pt>
                <c:pt idx="498">
                  <c:v>4.9800000000000001E-3</c:v>
                </c:pt>
                <c:pt idx="499">
                  <c:v>4.9899999999999996E-3</c:v>
                </c:pt>
                <c:pt idx="500">
                  <c:v>5.0000000000000001E-3</c:v>
                </c:pt>
                <c:pt idx="501">
                  <c:v>5.0099999999999997E-3</c:v>
                </c:pt>
                <c:pt idx="502">
                  <c:v>5.0200000000000002E-3</c:v>
                </c:pt>
                <c:pt idx="503">
                  <c:v>5.0299999999999997E-3</c:v>
                </c:pt>
                <c:pt idx="504">
                  <c:v>5.0400000000000002E-3</c:v>
                </c:pt>
                <c:pt idx="505">
                  <c:v>5.0499999999999998E-3</c:v>
                </c:pt>
                <c:pt idx="506">
                  <c:v>5.0600000000000003E-3</c:v>
                </c:pt>
                <c:pt idx="507">
                  <c:v>5.0699999999999999E-3</c:v>
                </c:pt>
                <c:pt idx="508">
                  <c:v>5.0800000000000003E-3</c:v>
                </c:pt>
                <c:pt idx="509">
                  <c:v>5.0899999999999999E-3</c:v>
                </c:pt>
                <c:pt idx="510">
                  <c:v>5.1000000000000004E-3</c:v>
                </c:pt>
                <c:pt idx="511">
                  <c:v>5.11E-3</c:v>
                </c:pt>
                <c:pt idx="512">
                  <c:v>5.1200000000000004E-3</c:v>
                </c:pt>
                <c:pt idx="513">
                  <c:v>5.13E-3</c:v>
                </c:pt>
                <c:pt idx="514">
                  <c:v>5.1399999999999996E-3</c:v>
                </c:pt>
                <c:pt idx="515">
                  <c:v>5.1500000000000001E-3</c:v>
                </c:pt>
                <c:pt idx="516">
                  <c:v>5.1599999999999997E-3</c:v>
                </c:pt>
                <c:pt idx="517">
                  <c:v>5.1700000000000001E-3</c:v>
                </c:pt>
                <c:pt idx="518">
                  <c:v>5.1799999999999997E-3</c:v>
                </c:pt>
                <c:pt idx="519">
                  <c:v>5.1900000000000002E-3</c:v>
                </c:pt>
                <c:pt idx="520">
                  <c:v>5.1999999999999998E-3</c:v>
                </c:pt>
                <c:pt idx="521">
                  <c:v>5.2100000000000002E-3</c:v>
                </c:pt>
                <c:pt idx="522">
                  <c:v>5.2199999999999998E-3</c:v>
                </c:pt>
                <c:pt idx="523">
                  <c:v>5.2300000000000003E-3</c:v>
                </c:pt>
                <c:pt idx="524">
                  <c:v>5.2399999999999999E-3</c:v>
                </c:pt>
                <c:pt idx="525">
                  <c:v>5.2500000000000003E-3</c:v>
                </c:pt>
                <c:pt idx="526">
                  <c:v>5.2599999999999999E-3</c:v>
                </c:pt>
                <c:pt idx="527">
                  <c:v>5.2700000000000004E-3</c:v>
                </c:pt>
                <c:pt idx="528">
                  <c:v>5.28E-3</c:v>
                </c:pt>
                <c:pt idx="529">
                  <c:v>5.2900000000000004E-3</c:v>
                </c:pt>
                <c:pt idx="530">
                  <c:v>5.3E-3</c:v>
                </c:pt>
                <c:pt idx="531">
                  <c:v>5.3099999999999996E-3</c:v>
                </c:pt>
                <c:pt idx="532">
                  <c:v>5.3200000000000001E-3</c:v>
                </c:pt>
                <c:pt idx="533">
                  <c:v>5.3299999999999997E-3</c:v>
                </c:pt>
                <c:pt idx="534">
                  <c:v>5.3400000000000001E-3</c:v>
                </c:pt>
                <c:pt idx="535">
                  <c:v>5.3499999999999997E-3</c:v>
                </c:pt>
                <c:pt idx="536">
                  <c:v>5.3600000000000002E-3</c:v>
                </c:pt>
                <c:pt idx="537">
                  <c:v>5.3699999999999998E-3</c:v>
                </c:pt>
                <c:pt idx="538">
                  <c:v>5.3800000000000002E-3</c:v>
                </c:pt>
                <c:pt idx="539">
                  <c:v>5.3899999999999998E-3</c:v>
                </c:pt>
                <c:pt idx="540">
                  <c:v>5.4000000000000003E-3</c:v>
                </c:pt>
                <c:pt idx="541">
                  <c:v>5.4099999999999999E-3</c:v>
                </c:pt>
                <c:pt idx="542">
                  <c:v>5.4200000000000003E-3</c:v>
                </c:pt>
                <c:pt idx="543">
                  <c:v>5.4299999999999999E-3</c:v>
                </c:pt>
                <c:pt idx="544">
                  <c:v>5.4400000000000004E-3</c:v>
                </c:pt>
                <c:pt idx="545">
                  <c:v>5.45E-3</c:v>
                </c:pt>
                <c:pt idx="546">
                  <c:v>5.4599999999999996E-3</c:v>
                </c:pt>
                <c:pt idx="547">
                  <c:v>5.47E-3</c:v>
                </c:pt>
                <c:pt idx="548">
                  <c:v>5.4799999999999996E-3</c:v>
                </c:pt>
                <c:pt idx="549">
                  <c:v>5.4900000000000001E-3</c:v>
                </c:pt>
                <c:pt idx="550">
                  <c:v>5.4999999999999997E-3</c:v>
                </c:pt>
                <c:pt idx="551">
                  <c:v>5.5100000000000001E-3</c:v>
                </c:pt>
                <c:pt idx="552">
                  <c:v>5.5199999999999997E-3</c:v>
                </c:pt>
                <c:pt idx="553">
                  <c:v>5.5300000000000002E-3</c:v>
                </c:pt>
                <c:pt idx="554">
                  <c:v>5.5399999999999998E-3</c:v>
                </c:pt>
                <c:pt idx="555">
                  <c:v>5.5500000000000002E-3</c:v>
                </c:pt>
                <c:pt idx="556">
                  <c:v>5.5599999999999998E-3</c:v>
                </c:pt>
                <c:pt idx="557">
                  <c:v>5.5700000000000003E-3</c:v>
                </c:pt>
                <c:pt idx="558">
                  <c:v>5.5799999999999999E-3</c:v>
                </c:pt>
                <c:pt idx="559">
                  <c:v>5.5900000000000004E-3</c:v>
                </c:pt>
                <c:pt idx="560">
                  <c:v>5.5999999999999999E-3</c:v>
                </c:pt>
                <c:pt idx="561">
                  <c:v>5.6100000000000004E-3</c:v>
                </c:pt>
                <c:pt idx="562">
                  <c:v>5.62E-3</c:v>
                </c:pt>
                <c:pt idx="563">
                  <c:v>5.6299999999999996E-3</c:v>
                </c:pt>
                <c:pt idx="564">
                  <c:v>5.64E-3</c:v>
                </c:pt>
                <c:pt idx="565">
                  <c:v>5.6499999999999996E-3</c:v>
                </c:pt>
                <c:pt idx="566">
                  <c:v>5.6600000000000001E-3</c:v>
                </c:pt>
                <c:pt idx="567">
                  <c:v>5.6699999999999997E-3</c:v>
                </c:pt>
                <c:pt idx="568">
                  <c:v>5.6800000000000002E-3</c:v>
                </c:pt>
                <c:pt idx="569">
                  <c:v>5.6899999999999997E-3</c:v>
                </c:pt>
                <c:pt idx="570">
                  <c:v>5.7000000000000002E-3</c:v>
                </c:pt>
                <c:pt idx="571">
                  <c:v>5.7099999999999998E-3</c:v>
                </c:pt>
                <c:pt idx="572">
                  <c:v>5.7200000000000003E-3</c:v>
                </c:pt>
                <c:pt idx="573">
                  <c:v>5.7299999999999999E-3</c:v>
                </c:pt>
                <c:pt idx="574">
                  <c:v>5.7400000000000003E-3</c:v>
                </c:pt>
                <c:pt idx="575">
                  <c:v>5.7499999999999999E-3</c:v>
                </c:pt>
                <c:pt idx="576">
                  <c:v>5.7600000000000004E-3</c:v>
                </c:pt>
                <c:pt idx="577">
                  <c:v>5.77E-3</c:v>
                </c:pt>
                <c:pt idx="578">
                  <c:v>5.7800000000000004E-3</c:v>
                </c:pt>
                <c:pt idx="579">
                  <c:v>5.79E-3</c:v>
                </c:pt>
                <c:pt idx="580">
                  <c:v>5.7999999999999996E-3</c:v>
                </c:pt>
                <c:pt idx="581">
                  <c:v>5.8100000000000001E-3</c:v>
                </c:pt>
                <c:pt idx="582">
                  <c:v>5.8199999999999997E-3</c:v>
                </c:pt>
                <c:pt idx="583">
                  <c:v>5.8300000000000001E-3</c:v>
                </c:pt>
                <c:pt idx="584">
                  <c:v>5.8399999999999997E-3</c:v>
                </c:pt>
                <c:pt idx="585">
                  <c:v>5.8500000000000002E-3</c:v>
                </c:pt>
                <c:pt idx="586">
                  <c:v>5.8599999999999998E-3</c:v>
                </c:pt>
                <c:pt idx="587">
                  <c:v>5.8700000000000002E-3</c:v>
                </c:pt>
                <c:pt idx="588">
                  <c:v>5.8799999999999998E-3</c:v>
                </c:pt>
                <c:pt idx="589">
                  <c:v>5.8900000000000003E-3</c:v>
                </c:pt>
                <c:pt idx="590">
                  <c:v>5.8999999999999999E-3</c:v>
                </c:pt>
                <c:pt idx="591">
                  <c:v>5.9100000000000003E-3</c:v>
                </c:pt>
                <c:pt idx="592">
                  <c:v>5.9199999999999999E-3</c:v>
                </c:pt>
                <c:pt idx="593">
                  <c:v>5.9300000000000004E-3</c:v>
                </c:pt>
                <c:pt idx="594">
                  <c:v>5.94E-3</c:v>
                </c:pt>
                <c:pt idx="595">
                  <c:v>5.9500000000000004E-3</c:v>
                </c:pt>
                <c:pt idx="596">
                  <c:v>5.96E-3</c:v>
                </c:pt>
                <c:pt idx="597">
                  <c:v>5.9699999999999996E-3</c:v>
                </c:pt>
                <c:pt idx="598">
                  <c:v>5.9800000000000001E-3</c:v>
                </c:pt>
                <c:pt idx="599">
                  <c:v>5.9899999999999997E-3</c:v>
                </c:pt>
                <c:pt idx="600">
                  <c:v>6.0000000000000001E-3</c:v>
                </c:pt>
                <c:pt idx="601">
                  <c:v>6.0099999999999997E-3</c:v>
                </c:pt>
                <c:pt idx="602">
                  <c:v>6.0200000000000002E-3</c:v>
                </c:pt>
                <c:pt idx="603">
                  <c:v>6.0299999999999998E-3</c:v>
                </c:pt>
                <c:pt idx="604">
                  <c:v>6.0400000000000002E-3</c:v>
                </c:pt>
                <c:pt idx="605">
                  <c:v>6.0499999999999998E-3</c:v>
                </c:pt>
                <c:pt idx="606">
                  <c:v>6.0600000000000003E-3</c:v>
                </c:pt>
                <c:pt idx="607">
                  <c:v>6.0699999999999999E-3</c:v>
                </c:pt>
                <c:pt idx="608">
                  <c:v>6.0800000000000003E-3</c:v>
                </c:pt>
                <c:pt idx="609">
                  <c:v>6.0899999999999999E-3</c:v>
                </c:pt>
                <c:pt idx="610">
                  <c:v>6.1000000000000004E-3</c:v>
                </c:pt>
                <c:pt idx="611">
                  <c:v>6.11E-3</c:v>
                </c:pt>
                <c:pt idx="612">
                  <c:v>6.1199999999999996E-3</c:v>
                </c:pt>
                <c:pt idx="613">
                  <c:v>6.13E-3</c:v>
                </c:pt>
                <c:pt idx="614">
                  <c:v>6.1399999999999996E-3</c:v>
                </c:pt>
                <c:pt idx="615">
                  <c:v>6.1500000000000001E-3</c:v>
                </c:pt>
                <c:pt idx="616">
                  <c:v>6.1599999999999997E-3</c:v>
                </c:pt>
                <c:pt idx="617">
                  <c:v>6.1700000000000001E-3</c:v>
                </c:pt>
                <c:pt idx="618">
                  <c:v>6.1799999999999997E-3</c:v>
                </c:pt>
                <c:pt idx="619">
                  <c:v>6.1900000000000002E-3</c:v>
                </c:pt>
                <c:pt idx="620">
                  <c:v>6.1999999999999998E-3</c:v>
                </c:pt>
                <c:pt idx="621">
                  <c:v>6.2100000000000002E-3</c:v>
                </c:pt>
                <c:pt idx="622">
                  <c:v>6.2199999999999998E-3</c:v>
                </c:pt>
                <c:pt idx="623">
                  <c:v>6.2300000000000003E-3</c:v>
                </c:pt>
                <c:pt idx="624">
                  <c:v>6.2399999999999999E-3</c:v>
                </c:pt>
                <c:pt idx="625">
                  <c:v>6.2500000000000003E-3</c:v>
                </c:pt>
                <c:pt idx="626">
                  <c:v>6.2599999999999999E-3</c:v>
                </c:pt>
                <c:pt idx="627">
                  <c:v>6.2700000000000004E-3</c:v>
                </c:pt>
                <c:pt idx="628">
                  <c:v>6.28E-3</c:v>
                </c:pt>
                <c:pt idx="629">
                  <c:v>6.2899999999999996E-3</c:v>
                </c:pt>
                <c:pt idx="630">
                  <c:v>6.3E-3</c:v>
                </c:pt>
                <c:pt idx="631">
                  <c:v>6.3099999999999996E-3</c:v>
                </c:pt>
                <c:pt idx="632">
                  <c:v>6.3200000000000001E-3</c:v>
                </c:pt>
                <c:pt idx="633">
                  <c:v>6.3299999999999997E-3</c:v>
                </c:pt>
                <c:pt idx="634">
                  <c:v>6.3400000000000001E-3</c:v>
                </c:pt>
                <c:pt idx="635">
                  <c:v>6.3499999999999997E-3</c:v>
                </c:pt>
                <c:pt idx="636">
                  <c:v>6.3600000000000002E-3</c:v>
                </c:pt>
                <c:pt idx="637">
                  <c:v>6.3699999999999998E-3</c:v>
                </c:pt>
                <c:pt idx="638">
                  <c:v>6.3800000000000003E-3</c:v>
                </c:pt>
                <c:pt idx="639">
                  <c:v>6.3899999999999998E-3</c:v>
                </c:pt>
                <c:pt idx="640">
                  <c:v>6.4000000000000003E-3</c:v>
                </c:pt>
                <c:pt idx="641">
                  <c:v>6.4099999999999999E-3</c:v>
                </c:pt>
                <c:pt idx="642">
                  <c:v>6.4200000000000004E-3</c:v>
                </c:pt>
                <c:pt idx="643">
                  <c:v>6.43E-3</c:v>
                </c:pt>
                <c:pt idx="644">
                  <c:v>6.4400000000000004E-3</c:v>
                </c:pt>
                <c:pt idx="645">
                  <c:v>6.45E-3</c:v>
                </c:pt>
                <c:pt idx="646">
                  <c:v>6.4599999999999996E-3</c:v>
                </c:pt>
                <c:pt idx="647">
                  <c:v>6.4700000000000001E-3</c:v>
                </c:pt>
                <c:pt idx="648">
                  <c:v>6.4799999999999996E-3</c:v>
                </c:pt>
                <c:pt idx="649">
                  <c:v>6.4900000000000001E-3</c:v>
                </c:pt>
                <c:pt idx="650">
                  <c:v>6.4999999999999997E-3</c:v>
                </c:pt>
                <c:pt idx="651">
                  <c:v>6.5100000000000002E-3</c:v>
                </c:pt>
                <c:pt idx="652">
                  <c:v>6.5199999999999998E-3</c:v>
                </c:pt>
                <c:pt idx="653">
                  <c:v>6.5300000000000002E-3</c:v>
                </c:pt>
                <c:pt idx="654">
                  <c:v>6.5399999999999998E-3</c:v>
                </c:pt>
                <c:pt idx="655">
                  <c:v>6.5500000000000003E-3</c:v>
                </c:pt>
                <c:pt idx="656">
                  <c:v>6.5599999999999999E-3</c:v>
                </c:pt>
                <c:pt idx="657">
                  <c:v>6.5700000000000003E-3</c:v>
                </c:pt>
                <c:pt idx="658">
                  <c:v>6.5799999999999999E-3</c:v>
                </c:pt>
                <c:pt idx="659">
                  <c:v>6.5900000000000004E-3</c:v>
                </c:pt>
                <c:pt idx="660">
                  <c:v>6.6E-3</c:v>
                </c:pt>
                <c:pt idx="661">
                  <c:v>6.6100000000000004E-3</c:v>
                </c:pt>
                <c:pt idx="662">
                  <c:v>6.62E-3</c:v>
                </c:pt>
                <c:pt idx="663">
                  <c:v>6.6299999999999996E-3</c:v>
                </c:pt>
                <c:pt idx="664">
                  <c:v>6.6400000000000001E-3</c:v>
                </c:pt>
                <c:pt idx="665">
                  <c:v>6.6499999999999997E-3</c:v>
                </c:pt>
                <c:pt idx="666">
                  <c:v>6.6600000000000001E-3</c:v>
                </c:pt>
                <c:pt idx="667">
                  <c:v>6.6699999999999997E-3</c:v>
                </c:pt>
                <c:pt idx="668">
                  <c:v>6.6800000000000002E-3</c:v>
                </c:pt>
                <c:pt idx="669">
                  <c:v>6.6899999999999998E-3</c:v>
                </c:pt>
                <c:pt idx="670">
                  <c:v>6.7000000000000002E-3</c:v>
                </c:pt>
                <c:pt idx="671">
                  <c:v>6.7099999999999998E-3</c:v>
                </c:pt>
                <c:pt idx="672">
                  <c:v>6.7200000000000003E-3</c:v>
                </c:pt>
                <c:pt idx="673">
                  <c:v>6.7299999999999999E-3</c:v>
                </c:pt>
                <c:pt idx="674">
                  <c:v>6.7400000000000003E-3</c:v>
                </c:pt>
                <c:pt idx="675">
                  <c:v>6.7499999999999999E-3</c:v>
                </c:pt>
                <c:pt idx="676">
                  <c:v>6.7600000000000004E-3</c:v>
                </c:pt>
                <c:pt idx="677">
                  <c:v>6.77E-3</c:v>
                </c:pt>
                <c:pt idx="678">
                  <c:v>6.7799999999999996E-3</c:v>
                </c:pt>
                <c:pt idx="679">
                  <c:v>6.79E-3</c:v>
                </c:pt>
                <c:pt idx="680">
                  <c:v>6.7999999999999996E-3</c:v>
                </c:pt>
                <c:pt idx="681">
                  <c:v>6.8100000000000001E-3</c:v>
                </c:pt>
                <c:pt idx="682">
                  <c:v>6.8199999999999997E-3</c:v>
                </c:pt>
                <c:pt idx="683">
                  <c:v>6.8300000000000001E-3</c:v>
                </c:pt>
                <c:pt idx="684">
                  <c:v>6.8399999999999997E-3</c:v>
                </c:pt>
                <c:pt idx="685">
                  <c:v>6.8500000000000002E-3</c:v>
                </c:pt>
                <c:pt idx="686">
                  <c:v>6.8599999999999998E-3</c:v>
                </c:pt>
                <c:pt idx="687">
                  <c:v>6.8700000000000002E-3</c:v>
                </c:pt>
                <c:pt idx="688">
                  <c:v>6.8799999999999998E-3</c:v>
                </c:pt>
                <c:pt idx="689">
                  <c:v>6.8900000000000003E-3</c:v>
                </c:pt>
                <c:pt idx="690">
                  <c:v>6.8999999999999999E-3</c:v>
                </c:pt>
                <c:pt idx="691">
                  <c:v>6.9100000000000003E-3</c:v>
                </c:pt>
                <c:pt idx="692">
                  <c:v>6.9199999999999999E-3</c:v>
                </c:pt>
                <c:pt idx="693">
                  <c:v>6.9300000000000004E-3</c:v>
                </c:pt>
                <c:pt idx="694">
                  <c:v>6.94E-3</c:v>
                </c:pt>
                <c:pt idx="695">
                  <c:v>6.9499999999999996E-3</c:v>
                </c:pt>
                <c:pt idx="696">
                  <c:v>6.96E-3</c:v>
                </c:pt>
                <c:pt idx="697">
                  <c:v>6.9699999999999996E-3</c:v>
                </c:pt>
                <c:pt idx="698">
                  <c:v>6.9800000000000001E-3</c:v>
                </c:pt>
                <c:pt idx="699">
                  <c:v>6.9899999999999997E-3</c:v>
                </c:pt>
                <c:pt idx="700">
                  <c:v>7.0000000000000001E-3</c:v>
                </c:pt>
                <c:pt idx="701">
                  <c:v>7.0099999999999997E-3</c:v>
                </c:pt>
                <c:pt idx="702">
                  <c:v>7.0200000000000002E-3</c:v>
                </c:pt>
                <c:pt idx="703">
                  <c:v>7.0299999999999998E-3</c:v>
                </c:pt>
                <c:pt idx="704">
                  <c:v>7.0400000000000003E-3</c:v>
                </c:pt>
                <c:pt idx="705">
                  <c:v>7.0499999999999998E-3</c:v>
                </c:pt>
                <c:pt idx="706">
                  <c:v>7.0600000000000003E-3</c:v>
                </c:pt>
                <c:pt idx="707">
                  <c:v>7.0699999999999999E-3</c:v>
                </c:pt>
                <c:pt idx="708">
                  <c:v>7.0800000000000004E-3</c:v>
                </c:pt>
                <c:pt idx="709">
                  <c:v>7.0899999999999999E-3</c:v>
                </c:pt>
                <c:pt idx="710">
                  <c:v>7.1000000000000004E-3</c:v>
                </c:pt>
                <c:pt idx="711">
                  <c:v>7.11E-3</c:v>
                </c:pt>
                <c:pt idx="712">
                  <c:v>7.1199999999999996E-3</c:v>
                </c:pt>
                <c:pt idx="713">
                  <c:v>7.1300000000000001E-3</c:v>
                </c:pt>
                <c:pt idx="714">
                  <c:v>7.1399999999999996E-3</c:v>
                </c:pt>
                <c:pt idx="715">
                  <c:v>7.1500000000000001E-3</c:v>
                </c:pt>
                <c:pt idx="716">
                  <c:v>7.1599999999999997E-3</c:v>
                </c:pt>
                <c:pt idx="717">
                  <c:v>7.1700000000000002E-3</c:v>
                </c:pt>
                <c:pt idx="718">
                  <c:v>7.1799999999999998E-3</c:v>
                </c:pt>
                <c:pt idx="719">
                  <c:v>7.1900000000000002E-3</c:v>
                </c:pt>
                <c:pt idx="720">
                  <c:v>7.1999999999999998E-3</c:v>
                </c:pt>
                <c:pt idx="721">
                  <c:v>7.2100000000000003E-3</c:v>
                </c:pt>
                <c:pt idx="722">
                  <c:v>7.2199999999999999E-3</c:v>
                </c:pt>
                <c:pt idx="723">
                  <c:v>7.2300000000000003E-3</c:v>
                </c:pt>
                <c:pt idx="724">
                  <c:v>7.2399999999999999E-3</c:v>
                </c:pt>
                <c:pt idx="725">
                  <c:v>7.2500000000000004E-3</c:v>
                </c:pt>
                <c:pt idx="726">
                  <c:v>7.26E-3</c:v>
                </c:pt>
                <c:pt idx="727">
                  <c:v>7.2700000000000004E-3</c:v>
                </c:pt>
                <c:pt idx="728">
                  <c:v>7.28E-3</c:v>
                </c:pt>
                <c:pt idx="729">
                  <c:v>7.2899999999999996E-3</c:v>
                </c:pt>
                <c:pt idx="730">
                  <c:v>7.3000000000000001E-3</c:v>
                </c:pt>
                <c:pt idx="731">
                  <c:v>7.3099999999999997E-3</c:v>
                </c:pt>
                <c:pt idx="732">
                  <c:v>7.3200000000000001E-3</c:v>
                </c:pt>
                <c:pt idx="733">
                  <c:v>7.3299999999999997E-3</c:v>
                </c:pt>
                <c:pt idx="734">
                  <c:v>7.3400000000000002E-3</c:v>
                </c:pt>
                <c:pt idx="735">
                  <c:v>7.3499999999999998E-3</c:v>
                </c:pt>
                <c:pt idx="736">
                  <c:v>7.3600000000000002E-3</c:v>
                </c:pt>
                <c:pt idx="737">
                  <c:v>7.3699999999999998E-3</c:v>
                </c:pt>
                <c:pt idx="738">
                  <c:v>7.3800000000000003E-3</c:v>
                </c:pt>
                <c:pt idx="739">
                  <c:v>7.3899999999999999E-3</c:v>
                </c:pt>
                <c:pt idx="740">
                  <c:v>7.4000000000000003E-3</c:v>
                </c:pt>
                <c:pt idx="741">
                  <c:v>7.4099999999999999E-3</c:v>
                </c:pt>
                <c:pt idx="742">
                  <c:v>7.4200000000000004E-3</c:v>
                </c:pt>
                <c:pt idx="743">
                  <c:v>7.43E-3</c:v>
                </c:pt>
                <c:pt idx="744">
                  <c:v>7.4400000000000004E-3</c:v>
                </c:pt>
                <c:pt idx="745">
                  <c:v>7.45E-3</c:v>
                </c:pt>
                <c:pt idx="746">
                  <c:v>7.4599999999999996E-3</c:v>
                </c:pt>
                <c:pt idx="747">
                  <c:v>7.4700000000000001E-3</c:v>
                </c:pt>
                <c:pt idx="748">
                  <c:v>7.4799999999999997E-3</c:v>
                </c:pt>
                <c:pt idx="749">
                  <c:v>7.4900000000000001E-3</c:v>
                </c:pt>
                <c:pt idx="750">
                  <c:v>7.4999999999999997E-3</c:v>
                </c:pt>
                <c:pt idx="751">
                  <c:v>7.5100000000000002E-3</c:v>
                </c:pt>
                <c:pt idx="752">
                  <c:v>7.5199999999999998E-3</c:v>
                </c:pt>
                <c:pt idx="753">
                  <c:v>7.5300000000000002E-3</c:v>
                </c:pt>
                <c:pt idx="754">
                  <c:v>7.5399999999999998E-3</c:v>
                </c:pt>
                <c:pt idx="755">
                  <c:v>7.5500000000000003E-3</c:v>
                </c:pt>
                <c:pt idx="756">
                  <c:v>7.5599999999999999E-3</c:v>
                </c:pt>
                <c:pt idx="757">
                  <c:v>7.5700000000000003E-3</c:v>
                </c:pt>
                <c:pt idx="758">
                  <c:v>7.5799999999999999E-3</c:v>
                </c:pt>
                <c:pt idx="759">
                  <c:v>7.5900000000000004E-3</c:v>
                </c:pt>
                <c:pt idx="760">
                  <c:v>7.6E-3</c:v>
                </c:pt>
                <c:pt idx="761">
                  <c:v>7.6099999999999996E-3</c:v>
                </c:pt>
                <c:pt idx="762">
                  <c:v>7.62E-3</c:v>
                </c:pt>
                <c:pt idx="763">
                  <c:v>7.6299999999999996E-3</c:v>
                </c:pt>
                <c:pt idx="764">
                  <c:v>7.6400000000000001E-3</c:v>
                </c:pt>
                <c:pt idx="765">
                  <c:v>7.6499999999999997E-3</c:v>
                </c:pt>
                <c:pt idx="766">
                  <c:v>7.6600000000000001E-3</c:v>
                </c:pt>
                <c:pt idx="767">
                  <c:v>7.6699999999999997E-3</c:v>
                </c:pt>
                <c:pt idx="768">
                  <c:v>7.6800000000000002E-3</c:v>
                </c:pt>
                <c:pt idx="769">
                  <c:v>7.6899999999999998E-3</c:v>
                </c:pt>
                <c:pt idx="770">
                  <c:v>7.7000000000000002E-3</c:v>
                </c:pt>
                <c:pt idx="771">
                  <c:v>7.7099999999999998E-3</c:v>
                </c:pt>
                <c:pt idx="772">
                  <c:v>7.7200000000000003E-3</c:v>
                </c:pt>
                <c:pt idx="773">
                  <c:v>7.7299999999999999E-3</c:v>
                </c:pt>
                <c:pt idx="774">
                  <c:v>7.7400000000000004E-3</c:v>
                </c:pt>
                <c:pt idx="775">
                  <c:v>7.7499999999999999E-3</c:v>
                </c:pt>
                <c:pt idx="776">
                  <c:v>7.7600000000000004E-3</c:v>
                </c:pt>
                <c:pt idx="777">
                  <c:v>7.77E-3</c:v>
                </c:pt>
                <c:pt idx="778">
                  <c:v>7.7799999999999996E-3</c:v>
                </c:pt>
                <c:pt idx="779">
                  <c:v>7.79E-3</c:v>
                </c:pt>
                <c:pt idx="780">
                  <c:v>7.7999999999999996E-3</c:v>
                </c:pt>
                <c:pt idx="781">
                  <c:v>7.8100000000000001E-3</c:v>
                </c:pt>
                <c:pt idx="782">
                  <c:v>7.8200000000000006E-3</c:v>
                </c:pt>
                <c:pt idx="783">
                  <c:v>7.8300000000000002E-3</c:v>
                </c:pt>
                <c:pt idx="784">
                  <c:v>7.8399999999999997E-3</c:v>
                </c:pt>
                <c:pt idx="785">
                  <c:v>7.8499999999999993E-3</c:v>
                </c:pt>
                <c:pt idx="786">
                  <c:v>7.8600000000000007E-3</c:v>
                </c:pt>
                <c:pt idx="787">
                  <c:v>7.8700000000000003E-3</c:v>
                </c:pt>
                <c:pt idx="788">
                  <c:v>7.8799999999999999E-3</c:v>
                </c:pt>
                <c:pt idx="789">
                  <c:v>7.8899999999999994E-3</c:v>
                </c:pt>
                <c:pt idx="790">
                  <c:v>7.9000000000000008E-3</c:v>
                </c:pt>
                <c:pt idx="791">
                  <c:v>7.9100000000000004E-3</c:v>
                </c:pt>
                <c:pt idx="792">
                  <c:v>7.92E-3</c:v>
                </c:pt>
                <c:pt idx="793">
                  <c:v>7.9299999999999995E-3</c:v>
                </c:pt>
                <c:pt idx="794">
                  <c:v>7.9399999999999991E-3</c:v>
                </c:pt>
                <c:pt idx="795">
                  <c:v>7.9500000000000005E-3</c:v>
                </c:pt>
                <c:pt idx="796">
                  <c:v>7.9600000000000001E-3</c:v>
                </c:pt>
                <c:pt idx="797">
                  <c:v>7.9699999999999997E-3</c:v>
                </c:pt>
                <c:pt idx="798">
                  <c:v>7.9799999999999992E-3</c:v>
                </c:pt>
                <c:pt idx="799">
                  <c:v>7.9900000000000006E-3</c:v>
                </c:pt>
                <c:pt idx="800">
                  <c:v>8.0000000000000002E-3</c:v>
                </c:pt>
                <c:pt idx="801">
                  <c:v>8.0099999999999998E-3</c:v>
                </c:pt>
                <c:pt idx="802">
                  <c:v>8.0199999999999994E-3</c:v>
                </c:pt>
                <c:pt idx="803">
                  <c:v>8.0300000000000007E-3</c:v>
                </c:pt>
                <c:pt idx="804">
                  <c:v>8.0400000000000003E-3</c:v>
                </c:pt>
                <c:pt idx="805">
                  <c:v>8.0499999999999999E-3</c:v>
                </c:pt>
                <c:pt idx="806">
                  <c:v>8.0599999999999995E-3</c:v>
                </c:pt>
                <c:pt idx="807">
                  <c:v>8.0700000000000008E-3</c:v>
                </c:pt>
                <c:pt idx="808">
                  <c:v>8.0800000000000004E-3</c:v>
                </c:pt>
                <c:pt idx="809">
                  <c:v>8.09E-3</c:v>
                </c:pt>
                <c:pt idx="810">
                  <c:v>8.0999999999999996E-3</c:v>
                </c:pt>
                <c:pt idx="811">
                  <c:v>8.1099999999999992E-3</c:v>
                </c:pt>
                <c:pt idx="812">
                  <c:v>8.1200000000000005E-3</c:v>
                </c:pt>
                <c:pt idx="813">
                  <c:v>8.1300000000000001E-3</c:v>
                </c:pt>
                <c:pt idx="814">
                  <c:v>8.1399999999999997E-3</c:v>
                </c:pt>
                <c:pt idx="815">
                  <c:v>8.1499999999999993E-3</c:v>
                </c:pt>
                <c:pt idx="816">
                  <c:v>8.1600000000000006E-3</c:v>
                </c:pt>
                <c:pt idx="817">
                  <c:v>8.1700000000000002E-3</c:v>
                </c:pt>
                <c:pt idx="818">
                  <c:v>8.1799999999999998E-3</c:v>
                </c:pt>
                <c:pt idx="819">
                  <c:v>8.1899999999999994E-3</c:v>
                </c:pt>
                <c:pt idx="820">
                  <c:v>8.2000000000000007E-3</c:v>
                </c:pt>
                <c:pt idx="821">
                  <c:v>8.2100000000000003E-3</c:v>
                </c:pt>
                <c:pt idx="822">
                  <c:v>8.2199999999999999E-3</c:v>
                </c:pt>
                <c:pt idx="823">
                  <c:v>8.2299999999999995E-3</c:v>
                </c:pt>
                <c:pt idx="824">
                  <c:v>8.2400000000000008E-3</c:v>
                </c:pt>
                <c:pt idx="825">
                  <c:v>8.2500000000000004E-3</c:v>
                </c:pt>
                <c:pt idx="826">
                  <c:v>8.26E-3</c:v>
                </c:pt>
                <c:pt idx="827">
                  <c:v>8.2699999999999996E-3</c:v>
                </c:pt>
                <c:pt idx="828">
                  <c:v>8.2799999999999992E-3</c:v>
                </c:pt>
                <c:pt idx="829">
                  <c:v>8.2900000000000005E-3</c:v>
                </c:pt>
                <c:pt idx="830">
                  <c:v>8.3000000000000001E-3</c:v>
                </c:pt>
                <c:pt idx="831">
                  <c:v>8.3099999999999997E-3</c:v>
                </c:pt>
                <c:pt idx="832">
                  <c:v>8.3199999999999993E-3</c:v>
                </c:pt>
                <c:pt idx="833">
                  <c:v>8.3300000000000006E-3</c:v>
                </c:pt>
                <c:pt idx="834">
                  <c:v>8.3400000000000002E-3</c:v>
                </c:pt>
                <c:pt idx="835">
                  <c:v>8.3499999999999998E-3</c:v>
                </c:pt>
                <c:pt idx="836">
                  <c:v>8.3599999999999994E-3</c:v>
                </c:pt>
                <c:pt idx="837">
                  <c:v>8.3700000000000007E-3</c:v>
                </c:pt>
                <c:pt idx="838">
                  <c:v>8.3800000000000003E-3</c:v>
                </c:pt>
                <c:pt idx="839">
                  <c:v>8.3899999999999999E-3</c:v>
                </c:pt>
                <c:pt idx="840">
                  <c:v>8.3999999999999995E-3</c:v>
                </c:pt>
                <c:pt idx="841">
                  <c:v>8.4100000000000008E-3</c:v>
                </c:pt>
                <c:pt idx="842">
                  <c:v>8.4200000000000004E-3</c:v>
                </c:pt>
                <c:pt idx="843">
                  <c:v>8.43E-3</c:v>
                </c:pt>
                <c:pt idx="844">
                  <c:v>8.4399999999999996E-3</c:v>
                </c:pt>
                <c:pt idx="845">
                  <c:v>8.4499999999999992E-3</c:v>
                </c:pt>
                <c:pt idx="846">
                  <c:v>8.4600000000000005E-3</c:v>
                </c:pt>
                <c:pt idx="847">
                  <c:v>8.4700000000000001E-3</c:v>
                </c:pt>
                <c:pt idx="848">
                  <c:v>8.4799999999999997E-3</c:v>
                </c:pt>
                <c:pt idx="849">
                  <c:v>8.4899999999999993E-3</c:v>
                </c:pt>
                <c:pt idx="850">
                  <c:v>8.5000000000000006E-3</c:v>
                </c:pt>
                <c:pt idx="851">
                  <c:v>8.5100000000000002E-3</c:v>
                </c:pt>
                <c:pt idx="852">
                  <c:v>8.5199999999999998E-3</c:v>
                </c:pt>
                <c:pt idx="853">
                  <c:v>8.5299999999999994E-3</c:v>
                </c:pt>
                <c:pt idx="854">
                  <c:v>8.5400000000000007E-3</c:v>
                </c:pt>
                <c:pt idx="855">
                  <c:v>8.5500000000000003E-3</c:v>
                </c:pt>
                <c:pt idx="856">
                  <c:v>8.5599999999999999E-3</c:v>
                </c:pt>
                <c:pt idx="857">
                  <c:v>8.5699999999999995E-3</c:v>
                </c:pt>
                <c:pt idx="858">
                  <c:v>8.5800000000000008E-3</c:v>
                </c:pt>
                <c:pt idx="859">
                  <c:v>8.5900000000000004E-3</c:v>
                </c:pt>
                <c:pt idx="860">
                  <c:v>8.6E-3</c:v>
                </c:pt>
                <c:pt idx="861">
                  <c:v>8.6099999999999996E-3</c:v>
                </c:pt>
                <c:pt idx="862">
                  <c:v>8.6199999999999992E-3</c:v>
                </c:pt>
                <c:pt idx="863">
                  <c:v>8.6300000000000005E-3</c:v>
                </c:pt>
                <c:pt idx="864">
                  <c:v>8.6400000000000001E-3</c:v>
                </c:pt>
                <c:pt idx="865">
                  <c:v>8.6499999999999997E-3</c:v>
                </c:pt>
                <c:pt idx="866">
                  <c:v>8.6599999999999993E-3</c:v>
                </c:pt>
                <c:pt idx="867">
                  <c:v>8.6700000000000006E-3</c:v>
                </c:pt>
                <c:pt idx="868">
                  <c:v>8.6800000000000002E-3</c:v>
                </c:pt>
                <c:pt idx="869">
                  <c:v>8.6899999999999998E-3</c:v>
                </c:pt>
                <c:pt idx="870">
                  <c:v>8.6999999999999994E-3</c:v>
                </c:pt>
                <c:pt idx="871">
                  <c:v>8.7100000000000007E-3</c:v>
                </c:pt>
                <c:pt idx="872">
                  <c:v>8.7200000000000003E-3</c:v>
                </c:pt>
                <c:pt idx="873">
                  <c:v>8.7299999999999999E-3</c:v>
                </c:pt>
                <c:pt idx="874">
                  <c:v>8.7399999999999995E-3</c:v>
                </c:pt>
                <c:pt idx="875">
                  <c:v>8.7500000000000008E-3</c:v>
                </c:pt>
                <c:pt idx="876">
                  <c:v>8.7600000000000004E-3</c:v>
                </c:pt>
                <c:pt idx="877">
                  <c:v>8.77E-3</c:v>
                </c:pt>
                <c:pt idx="878">
                  <c:v>8.7799999999999996E-3</c:v>
                </c:pt>
                <c:pt idx="879">
                  <c:v>8.7899999999999992E-3</c:v>
                </c:pt>
                <c:pt idx="880">
                  <c:v>8.8000000000000005E-3</c:v>
                </c:pt>
                <c:pt idx="881">
                  <c:v>8.8100000000000001E-3</c:v>
                </c:pt>
                <c:pt idx="882">
                  <c:v>8.8199999999999997E-3</c:v>
                </c:pt>
                <c:pt idx="883">
                  <c:v>8.8299999999999993E-3</c:v>
                </c:pt>
                <c:pt idx="884">
                  <c:v>8.8400000000000006E-3</c:v>
                </c:pt>
                <c:pt idx="885">
                  <c:v>8.8500000000000002E-3</c:v>
                </c:pt>
                <c:pt idx="886">
                  <c:v>8.8599999999999998E-3</c:v>
                </c:pt>
                <c:pt idx="887">
                  <c:v>8.8699999999999994E-3</c:v>
                </c:pt>
                <c:pt idx="888">
                  <c:v>8.8800000000000007E-3</c:v>
                </c:pt>
                <c:pt idx="889">
                  <c:v>8.8900000000000003E-3</c:v>
                </c:pt>
                <c:pt idx="890">
                  <c:v>8.8999999999999999E-3</c:v>
                </c:pt>
                <c:pt idx="891">
                  <c:v>8.9099999999999995E-3</c:v>
                </c:pt>
                <c:pt idx="892">
                  <c:v>8.9200000000000008E-3</c:v>
                </c:pt>
                <c:pt idx="893">
                  <c:v>8.9300000000000004E-3</c:v>
                </c:pt>
                <c:pt idx="894">
                  <c:v>8.94E-3</c:v>
                </c:pt>
                <c:pt idx="895">
                  <c:v>8.9499999999999996E-3</c:v>
                </c:pt>
                <c:pt idx="896">
                  <c:v>8.9599999999999992E-3</c:v>
                </c:pt>
                <c:pt idx="897">
                  <c:v>8.9700000000000005E-3</c:v>
                </c:pt>
                <c:pt idx="898">
                  <c:v>8.9800000000000001E-3</c:v>
                </c:pt>
                <c:pt idx="899">
                  <c:v>8.9899999999999997E-3</c:v>
                </c:pt>
                <c:pt idx="900">
                  <c:v>8.9999999999999993E-3</c:v>
                </c:pt>
                <c:pt idx="901">
                  <c:v>9.0100000000000006E-3</c:v>
                </c:pt>
                <c:pt idx="902">
                  <c:v>9.0200000000000002E-3</c:v>
                </c:pt>
                <c:pt idx="903">
                  <c:v>9.0299999999999998E-3</c:v>
                </c:pt>
                <c:pt idx="904">
                  <c:v>9.0399999999999994E-3</c:v>
                </c:pt>
                <c:pt idx="905">
                  <c:v>9.0500000000000008E-3</c:v>
                </c:pt>
                <c:pt idx="906">
                  <c:v>9.0600000000000003E-3</c:v>
                </c:pt>
                <c:pt idx="907">
                  <c:v>9.0699999999999999E-3</c:v>
                </c:pt>
                <c:pt idx="908">
                  <c:v>9.0799999999999995E-3</c:v>
                </c:pt>
                <c:pt idx="909">
                  <c:v>9.0900000000000009E-3</c:v>
                </c:pt>
                <c:pt idx="910">
                  <c:v>9.1000000000000004E-3</c:v>
                </c:pt>
                <c:pt idx="911">
                  <c:v>9.11E-3</c:v>
                </c:pt>
                <c:pt idx="912">
                  <c:v>9.1199999999999996E-3</c:v>
                </c:pt>
                <c:pt idx="913">
                  <c:v>9.1299999999999992E-3</c:v>
                </c:pt>
                <c:pt idx="914">
                  <c:v>9.1400000000000006E-3</c:v>
                </c:pt>
                <c:pt idx="915">
                  <c:v>9.1500000000000001E-3</c:v>
                </c:pt>
                <c:pt idx="916">
                  <c:v>9.1599999999999997E-3</c:v>
                </c:pt>
                <c:pt idx="917">
                  <c:v>9.1699999999999993E-3</c:v>
                </c:pt>
                <c:pt idx="918">
                  <c:v>9.1800000000000007E-3</c:v>
                </c:pt>
                <c:pt idx="919">
                  <c:v>9.1900000000000003E-3</c:v>
                </c:pt>
                <c:pt idx="920">
                  <c:v>9.1999999999999998E-3</c:v>
                </c:pt>
                <c:pt idx="921">
                  <c:v>9.2099999999999994E-3</c:v>
                </c:pt>
                <c:pt idx="922">
                  <c:v>9.2200000000000008E-3</c:v>
                </c:pt>
                <c:pt idx="923">
                  <c:v>9.2300000000000004E-3</c:v>
                </c:pt>
                <c:pt idx="924">
                  <c:v>9.2399999999999999E-3</c:v>
                </c:pt>
                <c:pt idx="925">
                  <c:v>9.2499999999999995E-3</c:v>
                </c:pt>
                <c:pt idx="926">
                  <c:v>9.2599999999999991E-3</c:v>
                </c:pt>
                <c:pt idx="927">
                  <c:v>9.2700000000000005E-3</c:v>
                </c:pt>
                <c:pt idx="928">
                  <c:v>9.2800000000000001E-3</c:v>
                </c:pt>
                <c:pt idx="929">
                  <c:v>9.2899999999999996E-3</c:v>
                </c:pt>
                <c:pt idx="930">
                  <c:v>9.2999999999999992E-3</c:v>
                </c:pt>
                <c:pt idx="931">
                  <c:v>9.3100000000000006E-3</c:v>
                </c:pt>
                <c:pt idx="932">
                  <c:v>9.3200000000000002E-3</c:v>
                </c:pt>
                <c:pt idx="933">
                  <c:v>9.3299999999999998E-3</c:v>
                </c:pt>
                <c:pt idx="934">
                  <c:v>9.3399999999999993E-3</c:v>
                </c:pt>
                <c:pt idx="935">
                  <c:v>9.3500000000000007E-3</c:v>
                </c:pt>
                <c:pt idx="936">
                  <c:v>9.3600000000000003E-3</c:v>
                </c:pt>
                <c:pt idx="937">
                  <c:v>9.3699999999999999E-3</c:v>
                </c:pt>
                <c:pt idx="938">
                  <c:v>9.3799999999999994E-3</c:v>
                </c:pt>
                <c:pt idx="939">
                  <c:v>9.3900000000000008E-3</c:v>
                </c:pt>
                <c:pt idx="940">
                  <c:v>9.4000000000000004E-3</c:v>
                </c:pt>
                <c:pt idx="941">
                  <c:v>9.41E-3</c:v>
                </c:pt>
                <c:pt idx="942">
                  <c:v>9.4199999999999996E-3</c:v>
                </c:pt>
                <c:pt idx="943">
                  <c:v>9.4299999999999991E-3</c:v>
                </c:pt>
                <c:pt idx="944">
                  <c:v>9.4400000000000005E-3</c:v>
                </c:pt>
                <c:pt idx="945">
                  <c:v>9.4500000000000001E-3</c:v>
                </c:pt>
                <c:pt idx="946">
                  <c:v>9.4599999999999997E-3</c:v>
                </c:pt>
                <c:pt idx="947">
                  <c:v>9.4699999999999993E-3</c:v>
                </c:pt>
                <c:pt idx="948">
                  <c:v>9.4800000000000006E-3</c:v>
                </c:pt>
                <c:pt idx="949">
                  <c:v>9.4900000000000002E-3</c:v>
                </c:pt>
                <c:pt idx="950">
                  <c:v>9.4999999999999998E-3</c:v>
                </c:pt>
                <c:pt idx="951">
                  <c:v>9.5099999999999994E-3</c:v>
                </c:pt>
                <c:pt idx="952">
                  <c:v>9.5200000000000007E-3</c:v>
                </c:pt>
                <c:pt idx="953">
                  <c:v>9.5300000000000003E-3</c:v>
                </c:pt>
                <c:pt idx="954">
                  <c:v>9.5399999999999999E-3</c:v>
                </c:pt>
                <c:pt idx="955">
                  <c:v>9.5499999999999995E-3</c:v>
                </c:pt>
                <c:pt idx="956">
                  <c:v>9.5600000000000008E-3</c:v>
                </c:pt>
                <c:pt idx="957">
                  <c:v>9.5700000000000004E-3</c:v>
                </c:pt>
                <c:pt idx="958">
                  <c:v>9.58E-3</c:v>
                </c:pt>
                <c:pt idx="959">
                  <c:v>9.5899999999999996E-3</c:v>
                </c:pt>
                <c:pt idx="960">
                  <c:v>9.5999999999999992E-3</c:v>
                </c:pt>
                <c:pt idx="961">
                  <c:v>9.6100000000000005E-3</c:v>
                </c:pt>
                <c:pt idx="962">
                  <c:v>9.6200000000000001E-3</c:v>
                </c:pt>
                <c:pt idx="963">
                  <c:v>9.6299999999999997E-3</c:v>
                </c:pt>
                <c:pt idx="964">
                  <c:v>9.6399999999999993E-3</c:v>
                </c:pt>
                <c:pt idx="965">
                  <c:v>9.6500000000000006E-3</c:v>
                </c:pt>
                <c:pt idx="966">
                  <c:v>9.6600000000000002E-3</c:v>
                </c:pt>
                <c:pt idx="967">
                  <c:v>9.6699999999999998E-3</c:v>
                </c:pt>
                <c:pt idx="968">
                  <c:v>9.6799999999999994E-3</c:v>
                </c:pt>
                <c:pt idx="969">
                  <c:v>9.6900000000000007E-3</c:v>
                </c:pt>
                <c:pt idx="970">
                  <c:v>9.7000000000000003E-3</c:v>
                </c:pt>
                <c:pt idx="971">
                  <c:v>9.7099999999999999E-3</c:v>
                </c:pt>
                <c:pt idx="972">
                  <c:v>9.7199999999999995E-3</c:v>
                </c:pt>
                <c:pt idx="973">
                  <c:v>9.7300000000000008E-3</c:v>
                </c:pt>
                <c:pt idx="974">
                  <c:v>9.7400000000000004E-3</c:v>
                </c:pt>
                <c:pt idx="975">
                  <c:v>9.75E-3</c:v>
                </c:pt>
                <c:pt idx="976">
                  <c:v>9.7599999999999996E-3</c:v>
                </c:pt>
                <c:pt idx="977">
                  <c:v>9.7699999999999992E-3</c:v>
                </c:pt>
                <c:pt idx="978">
                  <c:v>9.7800000000000005E-3</c:v>
                </c:pt>
                <c:pt idx="979">
                  <c:v>9.7900000000000001E-3</c:v>
                </c:pt>
                <c:pt idx="980">
                  <c:v>9.7999999999999997E-3</c:v>
                </c:pt>
                <c:pt idx="981">
                  <c:v>9.8099999999999993E-3</c:v>
                </c:pt>
                <c:pt idx="982">
                  <c:v>9.8200000000000006E-3</c:v>
                </c:pt>
                <c:pt idx="983">
                  <c:v>9.8300000000000002E-3</c:v>
                </c:pt>
                <c:pt idx="984">
                  <c:v>9.8399999999999998E-3</c:v>
                </c:pt>
                <c:pt idx="985">
                  <c:v>9.8499999999999994E-3</c:v>
                </c:pt>
                <c:pt idx="986">
                  <c:v>9.8600000000000007E-3</c:v>
                </c:pt>
                <c:pt idx="987">
                  <c:v>9.8700000000000003E-3</c:v>
                </c:pt>
                <c:pt idx="988">
                  <c:v>9.8799999999999999E-3</c:v>
                </c:pt>
                <c:pt idx="989">
                  <c:v>9.8899999999999995E-3</c:v>
                </c:pt>
                <c:pt idx="990">
                  <c:v>9.9000000000000008E-3</c:v>
                </c:pt>
                <c:pt idx="991">
                  <c:v>9.9100000000000004E-3</c:v>
                </c:pt>
                <c:pt idx="992">
                  <c:v>9.92E-3</c:v>
                </c:pt>
                <c:pt idx="993">
                  <c:v>9.9299999999999996E-3</c:v>
                </c:pt>
                <c:pt idx="994">
                  <c:v>9.9399999999999992E-3</c:v>
                </c:pt>
                <c:pt idx="995">
                  <c:v>9.9500000000000005E-3</c:v>
                </c:pt>
                <c:pt idx="996">
                  <c:v>9.9600000000000001E-3</c:v>
                </c:pt>
                <c:pt idx="997">
                  <c:v>9.9699999999999997E-3</c:v>
                </c:pt>
                <c:pt idx="998">
                  <c:v>9.9799999999999993E-3</c:v>
                </c:pt>
                <c:pt idx="999">
                  <c:v>9.9900000000000006E-3</c:v>
                </c:pt>
                <c:pt idx="1000">
                  <c:v>0.01</c:v>
                </c:pt>
                <c:pt idx="1001">
                  <c:v>1.001E-2</c:v>
                </c:pt>
                <c:pt idx="1002">
                  <c:v>1.0019999999999999E-2</c:v>
                </c:pt>
                <c:pt idx="1003">
                  <c:v>1.0030000000000001E-2</c:v>
                </c:pt>
                <c:pt idx="1004">
                  <c:v>1.004E-2</c:v>
                </c:pt>
                <c:pt idx="1005">
                  <c:v>1.005E-2</c:v>
                </c:pt>
                <c:pt idx="1006">
                  <c:v>1.0059999999999999E-2</c:v>
                </c:pt>
                <c:pt idx="1007">
                  <c:v>1.0070000000000001E-2</c:v>
                </c:pt>
                <c:pt idx="1008">
                  <c:v>1.008E-2</c:v>
                </c:pt>
                <c:pt idx="1009">
                  <c:v>1.009E-2</c:v>
                </c:pt>
                <c:pt idx="1010">
                  <c:v>1.01E-2</c:v>
                </c:pt>
                <c:pt idx="1011">
                  <c:v>1.0109999999999999E-2</c:v>
                </c:pt>
                <c:pt idx="1012">
                  <c:v>1.0120000000000001E-2</c:v>
                </c:pt>
                <c:pt idx="1013">
                  <c:v>1.013E-2</c:v>
                </c:pt>
                <c:pt idx="1014">
                  <c:v>1.014E-2</c:v>
                </c:pt>
                <c:pt idx="1015">
                  <c:v>1.0149999999999999E-2</c:v>
                </c:pt>
                <c:pt idx="1016">
                  <c:v>1.0160000000000001E-2</c:v>
                </c:pt>
                <c:pt idx="1017">
                  <c:v>1.017E-2</c:v>
                </c:pt>
                <c:pt idx="1018">
                  <c:v>1.018E-2</c:v>
                </c:pt>
                <c:pt idx="1019">
                  <c:v>1.0189999999999999E-2</c:v>
                </c:pt>
                <c:pt idx="1020">
                  <c:v>1.0200000000000001E-2</c:v>
                </c:pt>
                <c:pt idx="1021">
                  <c:v>1.021E-2</c:v>
                </c:pt>
                <c:pt idx="1022">
                  <c:v>1.022E-2</c:v>
                </c:pt>
                <c:pt idx="1023">
                  <c:v>1.023E-2</c:v>
                </c:pt>
                <c:pt idx="1024">
                  <c:v>1.0240000000000001E-2</c:v>
                </c:pt>
                <c:pt idx="1025">
                  <c:v>1.025E-2</c:v>
                </c:pt>
                <c:pt idx="1026">
                  <c:v>1.026E-2</c:v>
                </c:pt>
                <c:pt idx="1027">
                  <c:v>1.027E-2</c:v>
                </c:pt>
                <c:pt idx="1028">
                  <c:v>1.0279999999999999E-2</c:v>
                </c:pt>
                <c:pt idx="1029">
                  <c:v>1.0290000000000001E-2</c:v>
                </c:pt>
                <c:pt idx="1030">
                  <c:v>1.03E-2</c:v>
                </c:pt>
                <c:pt idx="1031">
                  <c:v>1.031E-2</c:v>
                </c:pt>
                <c:pt idx="1032">
                  <c:v>1.0319999999999999E-2</c:v>
                </c:pt>
                <c:pt idx="1033">
                  <c:v>1.0330000000000001E-2</c:v>
                </c:pt>
                <c:pt idx="1034">
                  <c:v>1.034E-2</c:v>
                </c:pt>
                <c:pt idx="1035">
                  <c:v>1.035E-2</c:v>
                </c:pt>
                <c:pt idx="1036">
                  <c:v>1.0359999999999999E-2</c:v>
                </c:pt>
                <c:pt idx="1037">
                  <c:v>1.0370000000000001E-2</c:v>
                </c:pt>
                <c:pt idx="1038">
                  <c:v>1.038E-2</c:v>
                </c:pt>
                <c:pt idx="1039">
                  <c:v>1.039E-2</c:v>
                </c:pt>
                <c:pt idx="1040">
                  <c:v>1.04E-2</c:v>
                </c:pt>
                <c:pt idx="1041">
                  <c:v>1.0410000000000001E-2</c:v>
                </c:pt>
                <c:pt idx="1042">
                  <c:v>1.042E-2</c:v>
                </c:pt>
                <c:pt idx="1043">
                  <c:v>1.043E-2</c:v>
                </c:pt>
                <c:pt idx="1044">
                  <c:v>1.044E-2</c:v>
                </c:pt>
                <c:pt idx="1045">
                  <c:v>1.0449999999999999E-2</c:v>
                </c:pt>
                <c:pt idx="1046">
                  <c:v>1.0460000000000001E-2</c:v>
                </c:pt>
                <c:pt idx="1047">
                  <c:v>1.047E-2</c:v>
                </c:pt>
                <c:pt idx="1048">
                  <c:v>1.048E-2</c:v>
                </c:pt>
                <c:pt idx="1049">
                  <c:v>1.0489999999999999E-2</c:v>
                </c:pt>
                <c:pt idx="1050">
                  <c:v>1.0500000000000001E-2</c:v>
                </c:pt>
                <c:pt idx="1051">
                  <c:v>1.051E-2</c:v>
                </c:pt>
                <c:pt idx="1052">
                  <c:v>1.052E-2</c:v>
                </c:pt>
                <c:pt idx="1053">
                  <c:v>1.0529999999999999E-2</c:v>
                </c:pt>
                <c:pt idx="1054">
                  <c:v>1.0540000000000001E-2</c:v>
                </c:pt>
                <c:pt idx="1055">
                  <c:v>1.055E-2</c:v>
                </c:pt>
                <c:pt idx="1056">
                  <c:v>1.056E-2</c:v>
                </c:pt>
                <c:pt idx="1057">
                  <c:v>1.057E-2</c:v>
                </c:pt>
                <c:pt idx="1058">
                  <c:v>1.0580000000000001E-2</c:v>
                </c:pt>
                <c:pt idx="1059">
                  <c:v>1.059E-2</c:v>
                </c:pt>
                <c:pt idx="1060">
                  <c:v>1.06E-2</c:v>
                </c:pt>
                <c:pt idx="1061">
                  <c:v>1.061E-2</c:v>
                </c:pt>
                <c:pt idx="1062">
                  <c:v>1.0619999999999999E-2</c:v>
                </c:pt>
                <c:pt idx="1063">
                  <c:v>1.0630000000000001E-2</c:v>
                </c:pt>
                <c:pt idx="1064">
                  <c:v>1.064E-2</c:v>
                </c:pt>
                <c:pt idx="1065">
                  <c:v>1.065E-2</c:v>
                </c:pt>
                <c:pt idx="1066">
                  <c:v>1.0659999999999999E-2</c:v>
                </c:pt>
                <c:pt idx="1067">
                  <c:v>1.0670000000000001E-2</c:v>
                </c:pt>
                <c:pt idx="1068">
                  <c:v>1.068E-2</c:v>
                </c:pt>
                <c:pt idx="1069">
                  <c:v>1.069E-2</c:v>
                </c:pt>
                <c:pt idx="1070">
                  <c:v>1.0699999999999999E-2</c:v>
                </c:pt>
                <c:pt idx="1071">
                  <c:v>1.0710000000000001E-2</c:v>
                </c:pt>
                <c:pt idx="1072">
                  <c:v>1.072E-2</c:v>
                </c:pt>
                <c:pt idx="1073">
                  <c:v>1.073E-2</c:v>
                </c:pt>
                <c:pt idx="1074">
                  <c:v>1.074E-2</c:v>
                </c:pt>
                <c:pt idx="1075">
                  <c:v>1.0749999999999999E-2</c:v>
                </c:pt>
                <c:pt idx="1076">
                  <c:v>1.076E-2</c:v>
                </c:pt>
                <c:pt idx="1077">
                  <c:v>1.077E-2</c:v>
                </c:pt>
                <c:pt idx="1078">
                  <c:v>1.078E-2</c:v>
                </c:pt>
                <c:pt idx="1079">
                  <c:v>1.0789999999999999E-2</c:v>
                </c:pt>
                <c:pt idx="1080">
                  <c:v>1.0800000000000001E-2</c:v>
                </c:pt>
                <c:pt idx="1081">
                  <c:v>1.081E-2</c:v>
                </c:pt>
                <c:pt idx="1082">
                  <c:v>1.082E-2</c:v>
                </c:pt>
                <c:pt idx="1083">
                  <c:v>1.0829999999999999E-2</c:v>
                </c:pt>
                <c:pt idx="1084">
                  <c:v>1.0840000000000001E-2</c:v>
                </c:pt>
                <c:pt idx="1085">
                  <c:v>1.085E-2</c:v>
                </c:pt>
                <c:pt idx="1086">
                  <c:v>1.086E-2</c:v>
                </c:pt>
                <c:pt idx="1087">
                  <c:v>1.0869999999999999E-2</c:v>
                </c:pt>
                <c:pt idx="1088">
                  <c:v>1.0880000000000001E-2</c:v>
                </c:pt>
                <c:pt idx="1089">
                  <c:v>1.089E-2</c:v>
                </c:pt>
                <c:pt idx="1090">
                  <c:v>1.09E-2</c:v>
                </c:pt>
                <c:pt idx="1091">
                  <c:v>1.091E-2</c:v>
                </c:pt>
                <c:pt idx="1092">
                  <c:v>1.0919999999999999E-2</c:v>
                </c:pt>
                <c:pt idx="1093">
                  <c:v>1.093E-2</c:v>
                </c:pt>
                <c:pt idx="1094">
                  <c:v>1.094E-2</c:v>
                </c:pt>
                <c:pt idx="1095">
                  <c:v>1.095E-2</c:v>
                </c:pt>
                <c:pt idx="1096">
                  <c:v>1.0959999999999999E-2</c:v>
                </c:pt>
                <c:pt idx="1097">
                  <c:v>1.0970000000000001E-2</c:v>
                </c:pt>
                <c:pt idx="1098">
                  <c:v>1.098E-2</c:v>
                </c:pt>
                <c:pt idx="1099">
                  <c:v>1.099E-2</c:v>
                </c:pt>
                <c:pt idx="1100">
                  <c:v>1.0999999999999999E-2</c:v>
                </c:pt>
                <c:pt idx="1101">
                  <c:v>1.1010000000000001E-2</c:v>
                </c:pt>
                <c:pt idx="1102">
                  <c:v>1.102E-2</c:v>
                </c:pt>
                <c:pt idx="1103">
                  <c:v>1.103E-2</c:v>
                </c:pt>
                <c:pt idx="1104">
                  <c:v>1.1039999999999999E-2</c:v>
                </c:pt>
                <c:pt idx="1105">
                  <c:v>1.1050000000000001E-2</c:v>
                </c:pt>
                <c:pt idx="1106">
                  <c:v>1.106E-2</c:v>
                </c:pt>
                <c:pt idx="1107">
                  <c:v>1.107E-2</c:v>
                </c:pt>
                <c:pt idx="1108">
                  <c:v>1.108E-2</c:v>
                </c:pt>
                <c:pt idx="1109">
                  <c:v>1.1089999999999999E-2</c:v>
                </c:pt>
                <c:pt idx="1110">
                  <c:v>1.11E-2</c:v>
                </c:pt>
                <c:pt idx="1111">
                  <c:v>1.111E-2</c:v>
                </c:pt>
                <c:pt idx="1112">
                  <c:v>1.112E-2</c:v>
                </c:pt>
                <c:pt idx="1113">
                  <c:v>1.1129999999999999E-2</c:v>
                </c:pt>
                <c:pt idx="1114">
                  <c:v>1.1140000000000001E-2</c:v>
                </c:pt>
                <c:pt idx="1115">
                  <c:v>1.115E-2</c:v>
                </c:pt>
                <c:pt idx="1116">
                  <c:v>1.116E-2</c:v>
                </c:pt>
                <c:pt idx="1117">
                  <c:v>1.1169999999999999E-2</c:v>
                </c:pt>
                <c:pt idx="1118">
                  <c:v>1.1180000000000001E-2</c:v>
                </c:pt>
                <c:pt idx="1119">
                  <c:v>1.119E-2</c:v>
                </c:pt>
                <c:pt idx="1120">
                  <c:v>1.12E-2</c:v>
                </c:pt>
                <c:pt idx="1121">
                  <c:v>1.1209999999999999E-2</c:v>
                </c:pt>
                <c:pt idx="1122">
                  <c:v>1.1220000000000001E-2</c:v>
                </c:pt>
                <c:pt idx="1123">
                  <c:v>1.123E-2</c:v>
                </c:pt>
                <c:pt idx="1124">
                  <c:v>1.124E-2</c:v>
                </c:pt>
                <c:pt idx="1125">
                  <c:v>1.125E-2</c:v>
                </c:pt>
                <c:pt idx="1126">
                  <c:v>1.1259999999999999E-2</c:v>
                </c:pt>
                <c:pt idx="1127">
                  <c:v>1.1270000000000001E-2</c:v>
                </c:pt>
                <c:pt idx="1128">
                  <c:v>1.128E-2</c:v>
                </c:pt>
                <c:pt idx="1129">
                  <c:v>1.129E-2</c:v>
                </c:pt>
                <c:pt idx="1130">
                  <c:v>1.1299999999999999E-2</c:v>
                </c:pt>
                <c:pt idx="1131">
                  <c:v>1.1310000000000001E-2</c:v>
                </c:pt>
                <c:pt idx="1132">
                  <c:v>1.132E-2</c:v>
                </c:pt>
                <c:pt idx="1133">
                  <c:v>1.133E-2</c:v>
                </c:pt>
                <c:pt idx="1134">
                  <c:v>1.1339999999999999E-2</c:v>
                </c:pt>
                <c:pt idx="1135">
                  <c:v>1.1350000000000001E-2</c:v>
                </c:pt>
                <c:pt idx="1136">
                  <c:v>1.136E-2</c:v>
                </c:pt>
                <c:pt idx="1137">
                  <c:v>1.137E-2</c:v>
                </c:pt>
                <c:pt idx="1138">
                  <c:v>1.1379999999999999E-2</c:v>
                </c:pt>
                <c:pt idx="1139">
                  <c:v>1.1390000000000001E-2</c:v>
                </c:pt>
                <c:pt idx="1140">
                  <c:v>1.14E-2</c:v>
                </c:pt>
                <c:pt idx="1141">
                  <c:v>1.141E-2</c:v>
                </c:pt>
                <c:pt idx="1142">
                  <c:v>1.142E-2</c:v>
                </c:pt>
                <c:pt idx="1143">
                  <c:v>1.1429999999999999E-2</c:v>
                </c:pt>
                <c:pt idx="1144">
                  <c:v>1.1440000000000001E-2</c:v>
                </c:pt>
                <c:pt idx="1145">
                  <c:v>1.145E-2</c:v>
                </c:pt>
                <c:pt idx="1146">
                  <c:v>1.146E-2</c:v>
                </c:pt>
                <c:pt idx="1147">
                  <c:v>1.1469999999999999E-2</c:v>
                </c:pt>
                <c:pt idx="1148">
                  <c:v>1.1480000000000001E-2</c:v>
                </c:pt>
                <c:pt idx="1149">
                  <c:v>1.149E-2</c:v>
                </c:pt>
                <c:pt idx="1150">
                  <c:v>1.15E-2</c:v>
                </c:pt>
                <c:pt idx="1151">
                  <c:v>1.1509999999999999E-2</c:v>
                </c:pt>
                <c:pt idx="1152">
                  <c:v>1.1520000000000001E-2</c:v>
                </c:pt>
                <c:pt idx="1153">
                  <c:v>1.153E-2</c:v>
                </c:pt>
                <c:pt idx="1154">
                  <c:v>1.154E-2</c:v>
                </c:pt>
                <c:pt idx="1155">
                  <c:v>1.155E-2</c:v>
                </c:pt>
                <c:pt idx="1156">
                  <c:v>1.1560000000000001E-2</c:v>
                </c:pt>
                <c:pt idx="1157">
                  <c:v>1.157E-2</c:v>
                </c:pt>
                <c:pt idx="1158">
                  <c:v>1.158E-2</c:v>
                </c:pt>
                <c:pt idx="1159">
                  <c:v>1.159E-2</c:v>
                </c:pt>
                <c:pt idx="1160">
                  <c:v>1.1599999999999999E-2</c:v>
                </c:pt>
                <c:pt idx="1161">
                  <c:v>1.1610000000000001E-2</c:v>
                </c:pt>
                <c:pt idx="1162">
                  <c:v>1.162E-2</c:v>
                </c:pt>
                <c:pt idx="1163">
                  <c:v>1.163E-2</c:v>
                </c:pt>
                <c:pt idx="1164">
                  <c:v>1.1639999999999999E-2</c:v>
                </c:pt>
                <c:pt idx="1165">
                  <c:v>1.1650000000000001E-2</c:v>
                </c:pt>
                <c:pt idx="1166">
                  <c:v>1.166E-2</c:v>
                </c:pt>
                <c:pt idx="1167">
                  <c:v>1.167E-2</c:v>
                </c:pt>
                <c:pt idx="1168">
                  <c:v>1.1679999999999999E-2</c:v>
                </c:pt>
                <c:pt idx="1169">
                  <c:v>1.1690000000000001E-2</c:v>
                </c:pt>
                <c:pt idx="1170">
                  <c:v>1.17E-2</c:v>
                </c:pt>
                <c:pt idx="1171">
                  <c:v>1.171E-2</c:v>
                </c:pt>
                <c:pt idx="1172">
                  <c:v>1.172E-2</c:v>
                </c:pt>
                <c:pt idx="1173">
                  <c:v>1.1730000000000001E-2</c:v>
                </c:pt>
                <c:pt idx="1174">
                  <c:v>1.174E-2</c:v>
                </c:pt>
                <c:pt idx="1175">
                  <c:v>1.175E-2</c:v>
                </c:pt>
                <c:pt idx="1176">
                  <c:v>1.176E-2</c:v>
                </c:pt>
                <c:pt idx="1177">
                  <c:v>1.1769999999999999E-2</c:v>
                </c:pt>
                <c:pt idx="1178">
                  <c:v>1.1780000000000001E-2</c:v>
                </c:pt>
                <c:pt idx="1179">
                  <c:v>1.179E-2</c:v>
                </c:pt>
                <c:pt idx="1180">
                  <c:v>1.18E-2</c:v>
                </c:pt>
                <c:pt idx="1181">
                  <c:v>1.1809999999999999E-2</c:v>
                </c:pt>
                <c:pt idx="1182">
                  <c:v>1.1820000000000001E-2</c:v>
                </c:pt>
                <c:pt idx="1183">
                  <c:v>1.183E-2</c:v>
                </c:pt>
                <c:pt idx="1184">
                  <c:v>1.184E-2</c:v>
                </c:pt>
                <c:pt idx="1185">
                  <c:v>1.1849999999999999E-2</c:v>
                </c:pt>
                <c:pt idx="1186">
                  <c:v>1.1860000000000001E-2</c:v>
                </c:pt>
                <c:pt idx="1187">
                  <c:v>1.187E-2</c:v>
                </c:pt>
                <c:pt idx="1188">
                  <c:v>1.188E-2</c:v>
                </c:pt>
                <c:pt idx="1189">
                  <c:v>1.189E-2</c:v>
                </c:pt>
                <c:pt idx="1190">
                  <c:v>1.1900000000000001E-2</c:v>
                </c:pt>
                <c:pt idx="1191">
                  <c:v>1.191E-2</c:v>
                </c:pt>
                <c:pt idx="1192">
                  <c:v>1.192E-2</c:v>
                </c:pt>
                <c:pt idx="1193">
                  <c:v>1.193E-2</c:v>
                </c:pt>
                <c:pt idx="1194">
                  <c:v>1.1939999999999999E-2</c:v>
                </c:pt>
                <c:pt idx="1195">
                  <c:v>1.1950000000000001E-2</c:v>
                </c:pt>
                <c:pt idx="1196">
                  <c:v>1.196E-2</c:v>
                </c:pt>
                <c:pt idx="1197">
                  <c:v>1.197E-2</c:v>
                </c:pt>
                <c:pt idx="1198">
                  <c:v>1.1979999999999999E-2</c:v>
                </c:pt>
                <c:pt idx="1199">
                  <c:v>1.1990000000000001E-2</c:v>
                </c:pt>
                <c:pt idx="1200">
                  <c:v>1.2E-2</c:v>
                </c:pt>
                <c:pt idx="1201">
                  <c:v>1.201E-2</c:v>
                </c:pt>
                <c:pt idx="1202">
                  <c:v>1.2019999999999999E-2</c:v>
                </c:pt>
                <c:pt idx="1203">
                  <c:v>1.2030000000000001E-2</c:v>
                </c:pt>
                <c:pt idx="1204">
                  <c:v>1.204E-2</c:v>
                </c:pt>
                <c:pt idx="1205">
                  <c:v>1.205E-2</c:v>
                </c:pt>
                <c:pt idx="1206">
                  <c:v>1.206E-2</c:v>
                </c:pt>
                <c:pt idx="1207">
                  <c:v>1.2070000000000001E-2</c:v>
                </c:pt>
                <c:pt idx="1208">
                  <c:v>1.208E-2</c:v>
                </c:pt>
                <c:pt idx="1209">
                  <c:v>1.209E-2</c:v>
                </c:pt>
                <c:pt idx="1210">
                  <c:v>1.21E-2</c:v>
                </c:pt>
                <c:pt idx="1211">
                  <c:v>1.2109999999999999E-2</c:v>
                </c:pt>
                <c:pt idx="1212">
                  <c:v>1.2120000000000001E-2</c:v>
                </c:pt>
                <c:pt idx="1213">
                  <c:v>1.213E-2</c:v>
                </c:pt>
                <c:pt idx="1214">
                  <c:v>1.214E-2</c:v>
                </c:pt>
                <c:pt idx="1215">
                  <c:v>1.2149999999999999E-2</c:v>
                </c:pt>
                <c:pt idx="1216">
                  <c:v>1.2160000000000001E-2</c:v>
                </c:pt>
                <c:pt idx="1217">
                  <c:v>1.217E-2</c:v>
                </c:pt>
                <c:pt idx="1218">
                  <c:v>1.218E-2</c:v>
                </c:pt>
                <c:pt idx="1219">
                  <c:v>1.2189999999999999E-2</c:v>
                </c:pt>
                <c:pt idx="1220">
                  <c:v>1.2200000000000001E-2</c:v>
                </c:pt>
                <c:pt idx="1221">
                  <c:v>1.221E-2</c:v>
                </c:pt>
                <c:pt idx="1222">
                  <c:v>1.222E-2</c:v>
                </c:pt>
                <c:pt idx="1223">
                  <c:v>1.223E-2</c:v>
                </c:pt>
                <c:pt idx="1224">
                  <c:v>1.2239999999999999E-2</c:v>
                </c:pt>
                <c:pt idx="1225">
                  <c:v>1.225E-2</c:v>
                </c:pt>
                <c:pt idx="1226">
                  <c:v>1.226E-2</c:v>
                </c:pt>
                <c:pt idx="1227">
                  <c:v>1.227E-2</c:v>
                </c:pt>
                <c:pt idx="1228">
                  <c:v>1.2279999999999999E-2</c:v>
                </c:pt>
                <c:pt idx="1229">
                  <c:v>1.2290000000000001E-2</c:v>
                </c:pt>
                <c:pt idx="1230">
                  <c:v>1.23E-2</c:v>
                </c:pt>
                <c:pt idx="1231">
                  <c:v>1.231E-2</c:v>
                </c:pt>
                <c:pt idx="1232">
                  <c:v>1.2319999999999999E-2</c:v>
                </c:pt>
                <c:pt idx="1233">
                  <c:v>1.2330000000000001E-2</c:v>
                </c:pt>
                <c:pt idx="1234">
                  <c:v>1.234E-2</c:v>
                </c:pt>
                <c:pt idx="1235">
                  <c:v>1.235E-2</c:v>
                </c:pt>
                <c:pt idx="1236">
                  <c:v>1.2359999999999999E-2</c:v>
                </c:pt>
                <c:pt idx="1237">
                  <c:v>1.2370000000000001E-2</c:v>
                </c:pt>
                <c:pt idx="1238">
                  <c:v>1.238E-2</c:v>
                </c:pt>
                <c:pt idx="1239">
                  <c:v>1.239E-2</c:v>
                </c:pt>
                <c:pt idx="1240">
                  <c:v>1.24E-2</c:v>
                </c:pt>
                <c:pt idx="1241">
                  <c:v>1.2409999999999999E-2</c:v>
                </c:pt>
                <c:pt idx="1242">
                  <c:v>1.242E-2</c:v>
                </c:pt>
                <c:pt idx="1243">
                  <c:v>1.243E-2</c:v>
                </c:pt>
                <c:pt idx="1244">
                  <c:v>1.244E-2</c:v>
                </c:pt>
                <c:pt idx="1245">
                  <c:v>1.2449999999999999E-2</c:v>
                </c:pt>
                <c:pt idx="1246">
                  <c:v>1.2460000000000001E-2</c:v>
                </c:pt>
                <c:pt idx="1247">
                  <c:v>1.247E-2</c:v>
                </c:pt>
                <c:pt idx="1248">
                  <c:v>1.248E-2</c:v>
                </c:pt>
                <c:pt idx="1249">
                  <c:v>1.2489999999999999E-2</c:v>
                </c:pt>
                <c:pt idx="1250">
                  <c:v>1.2500000000000001E-2</c:v>
                </c:pt>
                <c:pt idx="1251">
                  <c:v>1.251E-2</c:v>
                </c:pt>
                <c:pt idx="1252">
                  <c:v>1.252E-2</c:v>
                </c:pt>
                <c:pt idx="1253">
                  <c:v>1.2529999999999999E-2</c:v>
                </c:pt>
                <c:pt idx="1254">
                  <c:v>1.2540000000000001E-2</c:v>
                </c:pt>
                <c:pt idx="1255">
                  <c:v>1.255E-2</c:v>
                </c:pt>
                <c:pt idx="1256">
                  <c:v>1.256E-2</c:v>
                </c:pt>
                <c:pt idx="1257">
                  <c:v>1.257E-2</c:v>
                </c:pt>
                <c:pt idx="1258">
                  <c:v>1.2579999999999999E-2</c:v>
                </c:pt>
                <c:pt idx="1259">
                  <c:v>1.259E-2</c:v>
                </c:pt>
                <c:pt idx="1260">
                  <c:v>1.26E-2</c:v>
                </c:pt>
                <c:pt idx="1261">
                  <c:v>1.261E-2</c:v>
                </c:pt>
                <c:pt idx="1262">
                  <c:v>1.2619999999999999E-2</c:v>
                </c:pt>
                <c:pt idx="1263">
                  <c:v>1.2630000000000001E-2</c:v>
                </c:pt>
                <c:pt idx="1264">
                  <c:v>1.264E-2</c:v>
                </c:pt>
                <c:pt idx="1265">
                  <c:v>1.265E-2</c:v>
                </c:pt>
                <c:pt idx="1266">
                  <c:v>1.2659999999999999E-2</c:v>
                </c:pt>
                <c:pt idx="1267">
                  <c:v>1.2670000000000001E-2</c:v>
                </c:pt>
                <c:pt idx="1268">
                  <c:v>1.268E-2</c:v>
                </c:pt>
                <c:pt idx="1269">
                  <c:v>1.269E-2</c:v>
                </c:pt>
                <c:pt idx="1270">
                  <c:v>1.2699999999999999E-2</c:v>
                </c:pt>
                <c:pt idx="1271">
                  <c:v>1.2710000000000001E-2</c:v>
                </c:pt>
                <c:pt idx="1272">
                  <c:v>1.272E-2</c:v>
                </c:pt>
                <c:pt idx="1273">
                  <c:v>1.273E-2</c:v>
                </c:pt>
                <c:pt idx="1274">
                  <c:v>1.274E-2</c:v>
                </c:pt>
                <c:pt idx="1275">
                  <c:v>1.2749999999999999E-2</c:v>
                </c:pt>
                <c:pt idx="1276">
                  <c:v>1.2760000000000001E-2</c:v>
                </c:pt>
                <c:pt idx="1277">
                  <c:v>1.277E-2</c:v>
                </c:pt>
                <c:pt idx="1278">
                  <c:v>1.278E-2</c:v>
                </c:pt>
                <c:pt idx="1279">
                  <c:v>1.2789999999999999E-2</c:v>
                </c:pt>
                <c:pt idx="1280">
                  <c:v>1.2800000000000001E-2</c:v>
                </c:pt>
                <c:pt idx="1281">
                  <c:v>1.281E-2</c:v>
                </c:pt>
                <c:pt idx="1282">
                  <c:v>1.282E-2</c:v>
                </c:pt>
                <c:pt idx="1283">
                  <c:v>1.2829999999999999E-2</c:v>
                </c:pt>
                <c:pt idx="1284">
                  <c:v>1.2840000000000001E-2</c:v>
                </c:pt>
                <c:pt idx="1285">
                  <c:v>1.285E-2</c:v>
                </c:pt>
                <c:pt idx="1286">
                  <c:v>1.286E-2</c:v>
                </c:pt>
                <c:pt idx="1287">
                  <c:v>1.2869999999999999E-2</c:v>
                </c:pt>
                <c:pt idx="1288">
                  <c:v>1.2880000000000001E-2</c:v>
                </c:pt>
                <c:pt idx="1289">
                  <c:v>1.289E-2</c:v>
                </c:pt>
                <c:pt idx="1290">
                  <c:v>1.29E-2</c:v>
                </c:pt>
                <c:pt idx="1291">
                  <c:v>1.291E-2</c:v>
                </c:pt>
                <c:pt idx="1292">
                  <c:v>1.2919999999999999E-2</c:v>
                </c:pt>
                <c:pt idx="1293">
                  <c:v>1.2930000000000001E-2</c:v>
                </c:pt>
                <c:pt idx="1294">
                  <c:v>1.294E-2</c:v>
                </c:pt>
                <c:pt idx="1295">
                  <c:v>1.295E-2</c:v>
                </c:pt>
                <c:pt idx="1296">
                  <c:v>1.2959999999999999E-2</c:v>
                </c:pt>
                <c:pt idx="1297">
                  <c:v>1.2970000000000001E-2</c:v>
                </c:pt>
                <c:pt idx="1298">
                  <c:v>1.298E-2</c:v>
                </c:pt>
                <c:pt idx="1299">
                  <c:v>1.299E-2</c:v>
                </c:pt>
                <c:pt idx="1300">
                  <c:v>1.2999999999999999E-2</c:v>
                </c:pt>
                <c:pt idx="1301">
                  <c:v>1.3010000000000001E-2</c:v>
                </c:pt>
                <c:pt idx="1302">
                  <c:v>1.302E-2</c:v>
                </c:pt>
                <c:pt idx="1303">
                  <c:v>1.303E-2</c:v>
                </c:pt>
                <c:pt idx="1304">
                  <c:v>1.304E-2</c:v>
                </c:pt>
                <c:pt idx="1305">
                  <c:v>1.3050000000000001E-2</c:v>
                </c:pt>
                <c:pt idx="1306">
                  <c:v>1.306E-2</c:v>
                </c:pt>
                <c:pt idx="1307">
                  <c:v>1.307E-2</c:v>
                </c:pt>
                <c:pt idx="1308">
                  <c:v>1.308E-2</c:v>
                </c:pt>
                <c:pt idx="1309">
                  <c:v>1.3089999999999999E-2</c:v>
                </c:pt>
                <c:pt idx="1310">
                  <c:v>1.3100000000000001E-2</c:v>
                </c:pt>
                <c:pt idx="1311">
                  <c:v>1.311E-2</c:v>
                </c:pt>
                <c:pt idx="1312">
                  <c:v>1.312E-2</c:v>
                </c:pt>
                <c:pt idx="1313">
                  <c:v>1.3129999999999999E-2</c:v>
                </c:pt>
                <c:pt idx="1314">
                  <c:v>1.3140000000000001E-2</c:v>
                </c:pt>
                <c:pt idx="1315">
                  <c:v>1.315E-2</c:v>
                </c:pt>
                <c:pt idx="1316">
                  <c:v>1.316E-2</c:v>
                </c:pt>
                <c:pt idx="1317">
                  <c:v>1.3169999999999999E-2</c:v>
                </c:pt>
                <c:pt idx="1318">
                  <c:v>1.3180000000000001E-2</c:v>
                </c:pt>
                <c:pt idx="1319">
                  <c:v>1.319E-2</c:v>
                </c:pt>
                <c:pt idx="1320">
                  <c:v>1.32E-2</c:v>
                </c:pt>
                <c:pt idx="1321">
                  <c:v>1.321E-2</c:v>
                </c:pt>
                <c:pt idx="1322">
                  <c:v>1.3220000000000001E-2</c:v>
                </c:pt>
                <c:pt idx="1323">
                  <c:v>1.323E-2</c:v>
                </c:pt>
                <c:pt idx="1324">
                  <c:v>1.324E-2</c:v>
                </c:pt>
                <c:pt idx="1325">
                  <c:v>1.325E-2</c:v>
                </c:pt>
                <c:pt idx="1326">
                  <c:v>1.3259999999999999E-2</c:v>
                </c:pt>
                <c:pt idx="1327">
                  <c:v>1.3270000000000001E-2</c:v>
                </c:pt>
                <c:pt idx="1328">
                  <c:v>1.328E-2</c:v>
                </c:pt>
                <c:pt idx="1329">
                  <c:v>1.329E-2</c:v>
                </c:pt>
                <c:pt idx="1330">
                  <c:v>1.3299999999999999E-2</c:v>
                </c:pt>
                <c:pt idx="1331">
                  <c:v>1.3310000000000001E-2</c:v>
                </c:pt>
                <c:pt idx="1332">
                  <c:v>1.332E-2</c:v>
                </c:pt>
                <c:pt idx="1333">
                  <c:v>1.333E-2</c:v>
                </c:pt>
                <c:pt idx="1334">
                  <c:v>1.3339999999999999E-2</c:v>
                </c:pt>
                <c:pt idx="1335">
                  <c:v>1.3350000000000001E-2</c:v>
                </c:pt>
                <c:pt idx="1336">
                  <c:v>1.336E-2</c:v>
                </c:pt>
                <c:pt idx="1337">
                  <c:v>1.337E-2</c:v>
                </c:pt>
                <c:pt idx="1338">
                  <c:v>1.338E-2</c:v>
                </c:pt>
                <c:pt idx="1339">
                  <c:v>1.3390000000000001E-2</c:v>
                </c:pt>
                <c:pt idx="1340">
                  <c:v>1.34E-2</c:v>
                </c:pt>
                <c:pt idx="1341">
                  <c:v>1.341E-2</c:v>
                </c:pt>
                <c:pt idx="1342">
                  <c:v>1.342E-2</c:v>
                </c:pt>
                <c:pt idx="1343">
                  <c:v>1.3429999999999999E-2</c:v>
                </c:pt>
                <c:pt idx="1344">
                  <c:v>1.3440000000000001E-2</c:v>
                </c:pt>
                <c:pt idx="1345">
                  <c:v>1.345E-2</c:v>
                </c:pt>
                <c:pt idx="1346">
                  <c:v>1.346E-2</c:v>
                </c:pt>
                <c:pt idx="1347">
                  <c:v>1.3469999999999999E-2</c:v>
                </c:pt>
                <c:pt idx="1348">
                  <c:v>1.3480000000000001E-2</c:v>
                </c:pt>
                <c:pt idx="1349">
                  <c:v>1.349E-2</c:v>
                </c:pt>
                <c:pt idx="1350">
                  <c:v>1.35E-2</c:v>
                </c:pt>
                <c:pt idx="1351">
                  <c:v>1.3509999999999999E-2</c:v>
                </c:pt>
                <c:pt idx="1352">
                  <c:v>1.3520000000000001E-2</c:v>
                </c:pt>
                <c:pt idx="1353">
                  <c:v>1.353E-2</c:v>
                </c:pt>
                <c:pt idx="1354">
                  <c:v>1.354E-2</c:v>
                </c:pt>
                <c:pt idx="1355">
                  <c:v>1.355E-2</c:v>
                </c:pt>
                <c:pt idx="1356">
                  <c:v>1.3559999999999999E-2</c:v>
                </c:pt>
                <c:pt idx="1357">
                  <c:v>1.357E-2</c:v>
                </c:pt>
                <c:pt idx="1358">
                  <c:v>1.358E-2</c:v>
                </c:pt>
                <c:pt idx="1359">
                  <c:v>1.359E-2</c:v>
                </c:pt>
                <c:pt idx="1360">
                  <c:v>1.3599999999999999E-2</c:v>
                </c:pt>
                <c:pt idx="1361">
                  <c:v>1.3610000000000001E-2</c:v>
                </c:pt>
                <c:pt idx="1362">
                  <c:v>1.362E-2</c:v>
                </c:pt>
                <c:pt idx="1363">
                  <c:v>1.363E-2</c:v>
                </c:pt>
                <c:pt idx="1364">
                  <c:v>1.3639999999999999E-2</c:v>
                </c:pt>
                <c:pt idx="1365">
                  <c:v>1.3650000000000001E-2</c:v>
                </c:pt>
                <c:pt idx="1366">
                  <c:v>1.366E-2</c:v>
                </c:pt>
                <c:pt idx="1367">
                  <c:v>1.367E-2</c:v>
                </c:pt>
                <c:pt idx="1368">
                  <c:v>1.3679999999999999E-2</c:v>
                </c:pt>
                <c:pt idx="1369">
                  <c:v>1.3690000000000001E-2</c:v>
                </c:pt>
                <c:pt idx="1370">
                  <c:v>1.37E-2</c:v>
                </c:pt>
                <c:pt idx="1371">
                  <c:v>1.371E-2</c:v>
                </c:pt>
                <c:pt idx="1372">
                  <c:v>1.372E-2</c:v>
                </c:pt>
                <c:pt idx="1373">
                  <c:v>1.3729999999999999E-2</c:v>
                </c:pt>
                <c:pt idx="1374">
                  <c:v>1.374E-2</c:v>
                </c:pt>
                <c:pt idx="1375">
                  <c:v>1.375E-2</c:v>
                </c:pt>
                <c:pt idx="1376">
                  <c:v>1.376E-2</c:v>
                </c:pt>
                <c:pt idx="1377">
                  <c:v>1.3769999999999999E-2</c:v>
                </c:pt>
                <c:pt idx="1378">
                  <c:v>1.3780000000000001E-2</c:v>
                </c:pt>
                <c:pt idx="1379">
                  <c:v>1.379E-2</c:v>
                </c:pt>
                <c:pt idx="1380">
                  <c:v>1.38E-2</c:v>
                </c:pt>
                <c:pt idx="1381">
                  <c:v>1.3809999999999999E-2</c:v>
                </c:pt>
                <c:pt idx="1382">
                  <c:v>1.3820000000000001E-2</c:v>
                </c:pt>
                <c:pt idx="1383">
                  <c:v>1.383E-2</c:v>
                </c:pt>
                <c:pt idx="1384">
                  <c:v>1.384E-2</c:v>
                </c:pt>
                <c:pt idx="1385">
                  <c:v>1.3849999999999999E-2</c:v>
                </c:pt>
                <c:pt idx="1386">
                  <c:v>1.3860000000000001E-2</c:v>
                </c:pt>
                <c:pt idx="1387">
                  <c:v>1.387E-2</c:v>
                </c:pt>
                <c:pt idx="1388">
                  <c:v>1.388E-2</c:v>
                </c:pt>
                <c:pt idx="1389">
                  <c:v>1.389E-2</c:v>
                </c:pt>
                <c:pt idx="1390">
                  <c:v>1.3899999999999999E-2</c:v>
                </c:pt>
                <c:pt idx="1391">
                  <c:v>1.391E-2</c:v>
                </c:pt>
                <c:pt idx="1392">
                  <c:v>1.392E-2</c:v>
                </c:pt>
                <c:pt idx="1393">
                  <c:v>1.393E-2</c:v>
                </c:pt>
                <c:pt idx="1394">
                  <c:v>1.3939999999999999E-2</c:v>
                </c:pt>
                <c:pt idx="1395">
                  <c:v>1.3950000000000001E-2</c:v>
                </c:pt>
                <c:pt idx="1396">
                  <c:v>1.396E-2</c:v>
                </c:pt>
                <c:pt idx="1397">
                  <c:v>1.397E-2</c:v>
                </c:pt>
                <c:pt idx="1398">
                  <c:v>1.3979999999999999E-2</c:v>
                </c:pt>
                <c:pt idx="1399">
                  <c:v>1.3990000000000001E-2</c:v>
                </c:pt>
                <c:pt idx="1400">
                  <c:v>1.4E-2</c:v>
                </c:pt>
                <c:pt idx="1401">
                  <c:v>1.401E-2</c:v>
                </c:pt>
                <c:pt idx="1402">
                  <c:v>1.4019999999999999E-2</c:v>
                </c:pt>
                <c:pt idx="1403">
                  <c:v>1.4030000000000001E-2</c:v>
                </c:pt>
                <c:pt idx="1404">
                  <c:v>1.404E-2</c:v>
                </c:pt>
                <c:pt idx="1405">
                  <c:v>1.405E-2</c:v>
                </c:pt>
                <c:pt idx="1406">
                  <c:v>1.406E-2</c:v>
                </c:pt>
                <c:pt idx="1407">
                  <c:v>1.4069999999999999E-2</c:v>
                </c:pt>
                <c:pt idx="1408">
                  <c:v>1.4080000000000001E-2</c:v>
                </c:pt>
                <c:pt idx="1409">
                  <c:v>1.409E-2</c:v>
                </c:pt>
                <c:pt idx="1410">
                  <c:v>1.41E-2</c:v>
                </c:pt>
                <c:pt idx="1411">
                  <c:v>1.4109999999999999E-2</c:v>
                </c:pt>
                <c:pt idx="1412">
                  <c:v>1.4120000000000001E-2</c:v>
                </c:pt>
                <c:pt idx="1413">
                  <c:v>1.413E-2</c:v>
                </c:pt>
                <c:pt idx="1414">
                  <c:v>1.414E-2</c:v>
                </c:pt>
                <c:pt idx="1415">
                  <c:v>1.4149999999999999E-2</c:v>
                </c:pt>
                <c:pt idx="1416">
                  <c:v>1.4160000000000001E-2</c:v>
                </c:pt>
                <c:pt idx="1417">
                  <c:v>1.417E-2</c:v>
                </c:pt>
                <c:pt idx="1418">
                  <c:v>1.418E-2</c:v>
                </c:pt>
                <c:pt idx="1419">
                  <c:v>1.4189999999999999E-2</c:v>
                </c:pt>
                <c:pt idx="1420">
                  <c:v>1.4200000000000001E-2</c:v>
                </c:pt>
                <c:pt idx="1421">
                  <c:v>1.421E-2</c:v>
                </c:pt>
                <c:pt idx="1422">
                  <c:v>1.422E-2</c:v>
                </c:pt>
                <c:pt idx="1423">
                  <c:v>1.423E-2</c:v>
                </c:pt>
                <c:pt idx="1424">
                  <c:v>1.4239999999999999E-2</c:v>
                </c:pt>
                <c:pt idx="1425">
                  <c:v>1.4250000000000001E-2</c:v>
                </c:pt>
                <c:pt idx="1426">
                  <c:v>1.426E-2</c:v>
                </c:pt>
                <c:pt idx="1427">
                  <c:v>1.427E-2</c:v>
                </c:pt>
                <c:pt idx="1428">
                  <c:v>1.4279999999999999E-2</c:v>
                </c:pt>
                <c:pt idx="1429">
                  <c:v>1.4290000000000001E-2</c:v>
                </c:pt>
                <c:pt idx="1430">
                  <c:v>1.43E-2</c:v>
                </c:pt>
                <c:pt idx="1431">
                  <c:v>1.431E-2</c:v>
                </c:pt>
                <c:pt idx="1432">
                  <c:v>1.4319999999999999E-2</c:v>
                </c:pt>
                <c:pt idx="1433">
                  <c:v>1.4330000000000001E-2</c:v>
                </c:pt>
                <c:pt idx="1434">
                  <c:v>1.434E-2</c:v>
                </c:pt>
                <c:pt idx="1435">
                  <c:v>1.435E-2</c:v>
                </c:pt>
                <c:pt idx="1436">
                  <c:v>1.436E-2</c:v>
                </c:pt>
                <c:pt idx="1437">
                  <c:v>1.4370000000000001E-2</c:v>
                </c:pt>
                <c:pt idx="1438">
                  <c:v>1.438E-2</c:v>
                </c:pt>
                <c:pt idx="1439">
                  <c:v>1.439E-2</c:v>
                </c:pt>
                <c:pt idx="1440">
                  <c:v>1.44E-2</c:v>
                </c:pt>
                <c:pt idx="1441">
                  <c:v>1.4409999999999999E-2</c:v>
                </c:pt>
                <c:pt idx="1442">
                  <c:v>1.4420000000000001E-2</c:v>
                </c:pt>
                <c:pt idx="1443">
                  <c:v>1.443E-2</c:v>
                </c:pt>
                <c:pt idx="1444">
                  <c:v>1.444E-2</c:v>
                </c:pt>
                <c:pt idx="1445">
                  <c:v>1.4449999999999999E-2</c:v>
                </c:pt>
                <c:pt idx="1446">
                  <c:v>1.4460000000000001E-2</c:v>
                </c:pt>
                <c:pt idx="1447">
                  <c:v>1.447E-2</c:v>
                </c:pt>
                <c:pt idx="1448">
                  <c:v>1.448E-2</c:v>
                </c:pt>
                <c:pt idx="1449">
                  <c:v>1.4489999999999999E-2</c:v>
                </c:pt>
                <c:pt idx="1450">
                  <c:v>1.4500000000000001E-2</c:v>
                </c:pt>
                <c:pt idx="1451">
                  <c:v>1.451E-2</c:v>
                </c:pt>
                <c:pt idx="1452">
                  <c:v>1.452E-2</c:v>
                </c:pt>
                <c:pt idx="1453">
                  <c:v>1.453E-2</c:v>
                </c:pt>
                <c:pt idx="1454">
                  <c:v>1.4540000000000001E-2</c:v>
                </c:pt>
                <c:pt idx="1455">
                  <c:v>1.455E-2</c:v>
                </c:pt>
                <c:pt idx="1456">
                  <c:v>1.456E-2</c:v>
                </c:pt>
                <c:pt idx="1457">
                  <c:v>1.457E-2</c:v>
                </c:pt>
                <c:pt idx="1458">
                  <c:v>1.4579999999999999E-2</c:v>
                </c:pt>
                <c:pt idx="1459">
                  <c:v>1.4590000000000001E-2</c:v>
                </c:pt>
                <c:pt idx="1460">
                  <c:v>1.46E-2</c:v>
                </c:pt>
                <c:pt idx="1461">
                  <c:v>1.461E-2</c:v>
                </c:pt>
                <c:pt idx="1462">
                  <c:v>1.4619999999999999E-2</c:v>
                </c:pt>
                <c:pt idx="1463">
                  <c:v>1.4630000000000001E-2</c:v>
                </c:pt>
                <c:pt idx="1464">
                  <c:v>1.464E-2</c:v>
                </c:pt>
                <c:pt idx="1465">
                  <c:v>1.465E-2</c:v>
                </c:pt>
                <c:pt idx="1466">
                  <c:v>1.4659999999999999E-2</c:v>
                </c:pt>
                <c:pt idx="1467">
                  <c:v>1.4670000000000001E-2</c:v>
                </c:pt>
                <c:pt idx="1468">
                  <c:v>1.468E-2</c:v>
                </c:pt>
                <c:pt idx="1469">
                  <c:v>1.469E-2</c:v>
                </c:pt>
                <c:pt idx="1470">
                  <c:v>1.47E-2</c:v>
                </c:pt>
                <c:pt idx="1471">
                  <c:v>1.4710000000000001E-2</c:v>
                </c:pt>
                <c:pt idx="1472">
                  <c:v>1.472E-2</c:v>
                </c:pt>
                <c:pt idx="1473">
                  <c:v>1.473E-2</c:v>
                </c:pt>
                <c:pt idx="1474">
                  <c:v>1.474E-2</c:v>
                </c:pt>
                <c:pt idx="1475">
                  <c:v>1.4749999999999999E-2</c:v>
                </c:pt>
                <c:pt idx="1476">
                  <c:v>1.4760000000000001E-2</c:v>
                </c:pt>
                <c:pt idx="1477">
                  <c:v>1.477E-2</c:v>
                </c:pt>
                <c:pt idx="1478">
                  <c:v>1.478E-2</c:v>
                </c:pt>
                <c:pt idx="1479">
                  <c:v>1.4789999999999999E-2</c:v>
                </c:pt>
                <c:pt idx="1480">
                  <c:v>1.4800000000000001E-2</c:v>
                </c:pt>
                <c:pt idx="1481">
                  <c:v>1.481E-2</c:v>
                </c:pt>
                <c:pt idx="1482">
                  <c:v>1.482E-2</c:v>
                </c:pt>
                <c:pt idx="1483">
                  <c:v>1.4829999999999999E-2</c:v>
                </c:pt>
                <c:pt idx="1484">
                  <c:v>1.4840000000000001E-2</c:v>
                </c:pt>
                <c:pt idx="1485">
                  <c:v>1.485E-2</c:v>
                </c:pt>
                <c:pt idx="1486">
                  <c:v>1.486E-2</c:v>
                </c:pt>
                <c:pt idx="1487">
                  <c:v>1.487E-2</c:v>
                </c:pt>
                <c:pt idx="1488">
                  <c:v>1.4880000000000001E-2</c:v>
                </c:pt>
                <c:pt idx="1489">
                  <c:v>1.489E-2</c:v>
                </c:pt>
                <c:pt idx="1490">
                  <c:v>1.49E-2</c:v>
                </c:pt>
                <c:pt idx="1491">
                  <c:v>1.491E-2</c:v>
                </c:pt>
                <c:pt idx="1492">
                  <c:v>1.4919999999999999E-2</c:v>
                </c:pt>
                <c:pt idx="1493">
                  <c:v>1.4930000000000001E-2</c:v>
                </c:pt>
                <c:pt idx="1494">
                  <c:v>1.494E-2</c:v>
                </c:pt>
                <c:pt idx="1495">
                  <c:v>1.495E-2</c:v>
                </c:pt>
                <c:pt idx="1496">
                  <c:v>1.4959999999999999E-2</c:v>
                </c:pt>
                <c:pt idx="1497">
                  <c:v>1.4970000000000001E-2</c:v>
                </c:pt>
                <c:pt idx="1498">
                  <c:v>1.498E-2</c:v>
                </c:pt>
                <c:pt idx="1499">
                  <c:v>1.499E-2</c:v>
                </c:pt>
                <c:pt idx="1500">
                  <c:v>1.4999999999999999E-2</c:v>
                </c:pt>
                <c:pt idx="1501">
                  <c:v>1.5049999999999999E-2</c:v>
                </c:pt>
                <c:pt idx="1502">
                  <c:v>1.5100000000000001E-2</c:v>
                </c:pt>
                <c:pt idx="1503">
                  <c:v>1.515E-2</c:v>
                </c:pt>
                <c:pt idx="1504">
                  <c:v>1.52E-2</c:v>
                </c:pt>
                <c:pt idx="1505">
                  <c:v>1.525E-2</c:v>
                </c:pt>
                <c:pt idx="1506">
                  <c:v>1.5299999999999999E-2</c:v>
                </c:pt>
                <c:pt idx="1507">
                  <c:v>1.5350000000000001E-2</c:v>
                </c:pt>
                <c:pt idx="1508">
                  <c:v>1.54E-2</c:v>
                </c:pt>
                <c:pt idx="1509">
                  <c:v>1.545E-2</c:v>
                </c:pt>
                <c:pt idx="1510">
                  <c:v>1.55E-2</c:v>
                </c:pt>
                <c:pt idx="1511">
                  <c:v>1.555E-2</c:v>
                </c:pt>
                <c:pt idx="1512">
                  <c:v>1.5599999999999999E-2</c:v>
                </c:pt>
                <c:pt idx="1513">
                  <c:v>1.5650000000000001E-2</c:v>
                </c:pt>
                <c:pt idx="1514">
                  <c:v>1.5699999999999999E-2</c:v>
                </c:pt>
                <c:pt idx="1515">
                  <c:v>1.575E-2</c:v>
                </c:pt>
                <c:pt idx="1516">
                  <c:v>1.5800000000000002E-2</c:v>
                </c:pt>
                <c:pt idx="1517">
                  <c:v>1.585E-2</c:v>
                </c:pt>
                <c:pt idx="1518">
                  <c:v>1.5900000000000001E-2</c:v>
                </c:pt>
                <c:pt idx="1519">
                  <c:v>1.5949999999999999E-2</c:v>
                </c:pt>
                <c:pt idx="1520">
                  <c:v>1.6E-2</c:v>
                </c:pt>
                <c:pt idx="1521">
                  <c:v>1.6049999999999998E-2</c:v>
                </c:pt>
                <c:pt idx="1522">
                  <c:v>1.61E-2</c:v>
                </c:pt>
                <c:pt idx="1523">
                  <c:v>1.6150000000000001E-2</c:v>
                </c:pt>
                <c:pt idx="1524">
                  <c:v>1.6199999999999999E-2</c:v>
                </c:pt>
                <c:pt idx="1525">
                  <c:v>1.6250000000000001E-2</c:v>
                </c:pt>
                <c:pt idx="1526">
                  <c:v>1.6299999999999999E-2</c:v>
                </c:pt>
                <c:pt idx="1527">
                  <c:v>1.635E-2</c:v>
                </c:pt>
                <c:pt idx="1528">
                  <c:v>1.6400000000000001E-2</c:v>
                </c:pt>
                <c:pt idx="1529">
                  <c:v>1.6449999999999999E-2</c:v>
                </c:pt>
                <c:pt idx="1530">
                  <c:v>1.6500000000000001E-2</c:v>
                </c:pt>
                <c:pt idx="1531">
                  <c:v>1.6549999999999999E-2</c:v>
                </c:pt>
                <c:pt idx="1532">
                  <c:v>1.66E-2</c:v>
                </c:pt>
                <c:pt idx="1533">
                  <c:v>1.6650000000000002E-2</c:v>
                </c:pt>
                <c:pt idx="1534">
                  <c:v>1.67E-2</c:v>
                </c:pt>
                <c:pt idx="1535">
                  <c:v>1.6750000000000001E-2</c:v>
                </c:pt>
                <c:pt idx="1536">
                  <c:v>1.6799999999999999E-2</c:v>
                </c:pt>
                <c:pt idx="1537">
                  <c:v>1.685E-2</c:v>
                </c:pt>
                <c:pt idx="1538">
                  <c:v>1.6899999999999998E-2</c:v>
                </c:pt>
                <c:pt idx="1539">
                  <c:v>1.695E-2</c:v>
                </c:pt>
                <c:pt idx="1540">
                  <c:v>1.7000000000000001E-2</c:v>
                </c:pt>
                <c:pt idx="1541">
                  <c:v>1.7049999999999999E-2</c:v>
                </c:pt>
                <c:pt idx="1542">
                  <c:v>1.7100000000000001E-2</c:v>
                </c:pt>
                <c:pt idx="1543">
                  <c:v>1.7149999999999999E-2</c:v>
                </c:pt>
                <c:pt idx="1544">
                  <c:v>1.72E-2</c:v>
                </c:pt>
                <c:pt idx="1545">
                  <c:v>1.7250000000000001E-2</c:v>
                </c:pt>
                <c:pt idx="1546">
                  <c:v>1.7299999999999999E-2</c:v>
                </c:pt>
                <c:pt idx="1547">
                  <c:v>1.7350000000000001E-2</c:v>
                </c:pt>
                <c:pt idx="1548">
                  <c:v>1.7399999999999999E-2</c:v>
                </c:pt>
                <c:pt idx="1549">
                  <c:v>1.745E-2</c:v>
                </c:pt>
                <c:pt idx="1550">
                  <c:v>1.7500000000000002E-2</c:v>
                </c:pt>
                <c:pt idx="1551">
                  <c:v>1.755E-2</c:v>
                </c:pt>
                <c:pt idx="1552">
                  <c:v>1.7600000000000001E-2</c:v>
                </c:pt>
                <c:pt idx="1553">
                  <c:v>1.7649999999999999E-2</c:v>
                </c:pt>
                <c:pt idx="1554">
                  <c:v>1.77E-2</c:v>
                </c:pt>
                <c:pt idx="1555">
                  <c:v>1.7749999999999998E-2</c:v>
                </c:pt>
                <c:pt idx="1556">
                  <c:v>1.78E-2</c:v>
                </c:pt>
                <c:pt idx="1557">
                  <c:v>1.7850000000000001E-2</c:v>
                </c:pt>
                <c:pt idx="1558">
                  <c:v>1.7899999999999999E-2</c:v>
                </c:pt>
                <c:pt idx="1559">
                  <c:v>1.7950000000000001E-2</c:v>
                </c:pt>
                <c:pt idx="1560">
                  <c:v>1.7999999999999999E-2</c:v>
                </c:pt>
                <c:pt idx="1561">
                  <c:v>1.805E-2</c:v>
                </c:pt>
                <c:pt idx="1562">
                  <c:v>1.8100000000000002E-2</c:v>
                </c:pt>
                <c:pt idx="1563">
                  <c:v>1.8149999999999999E-2</c:v>
                </c:pt>
                <c:pt idx="1564">
                  <c:v>1.8200000000000001E-2</c:v>
                </c:pt>
                <c:pt idx="1565">
                  <c:v>1.8249999999999999E-2</c:v>
                </c:pt>
                <c:pt idx="1566">
                  <c:v>1.83E-2</c:v>
                </c:pt>
                <c:pt idx="1567">
                  <c:v>1.8350000000000002E-2</c:v>
                </c:pt>
                <c:pt idx="1568">
                  <c:v>1.84E-2</c:v>
                </c:pt>
                <c:pt idx="1569">
                  <c:v>1.8450000000000001E-2</c:v>
                </c:pt>
                <c:pt idx="1570">
                  <c:v>1.8499999999999999E-2</c:v>
                </c:pt>
                <c:pt idx="1571">
                  <c:v>1.8550000000000001E-2</c:v>
                </c:pt>
                <c:pt idx="1572">
                  <c:v>1.8599999999999998E-2</c:v>
                </c:pt>
                <c:pt idx="1573">
                  <c:v>1.865E-2</c:v>
                </c:pt>
                <c:pt idx="1574">
                  <c:v>1.8700000000000001E-2</c:v>
                </c:pt>
                <c:pt idx="1575">
                  <c:v>1.8749999999999999E-2</c:v>
                </c:pt>
                <c:pt idx="1576">
                  <c:v>1.8800000000000001E-2</c:v>
                </c:pt>
                <c:pt idx="1577">
                  <c:v>1.8849999999999999E-2</c:v>
                </c:pt>
                <c:pt idx="1578">
                  <c:v>1.89E-2</c:v>
                </c:pt>
                <c:pt idx="1579">
                  <c:v>1.8950000000000002E-2</c:v>
                </c:pt>
                <c:pt idx="1580">
                  <c:v>1.9E-2</c:v>
                </c:pt>
                <c:pt idx="1581">
                  <c:v>1.9050000000000001E-2</c:v>
                </c:pt>
                <c:pt idx="1582">
                  <c:v>1.9099999999999999E-2</c:v>
                </c:pt>
                <c:pt idx="1583">
                  <c:v>1.915E-2</c:v>
                </c:pt>
                <c:pt idx="1584">
                  <c:v>1.9199999999999998E-2</c:v>
                </c:pt>
                <c:pt idx="1585">
                  <c:v>1.925E-2</c:v>
                </c:pt>
                <c:pt idx="1586">
                  <c:v>1.9300000000000001E-2</c:v>
                </c:pt>
                <c:pt idx="1587">
                  <c:v>1.9349999999999999E-2</c:v>
                </c:pt>
                <c:pt idx="1588">
                  <c:v>1.9400000000000001E-2</c:v>
                </c:pt>
                <c:pt idx="1589">
                  <c:v>1.9449999999999999E-2</c:v>
                </c:pt>
                <c:pt idx="1590">
                  <c:v>1.95E-2</c:v>
                </c:pt>
                <c:pt idx="1591">
                  <c:v>1.9550000000000001E-2</c:v>
                </c:pt>
                <c:pt idx="1592">
                  <c:v>1.9599999999999999E-2</c:v>
                </c:pt>
                <c:pt idx="1593">
                  <c:v>1.9650000000000001E-2</c:v>
                </c:pt>
                <c:pt idx="1594">
                  <c:v>1.9699999999999999E-2</c:v>
                </c:pt>
                <c:pt idx="1595">
                  <c:v>1.975E-2</c:v>
                </c:pt>
                <c:pt idx="1596">
                  <c:v>1.9800000000000002E-2</c:v>
                </c:pt>
                <c:pt idx="1597">
                  <c:v>1.985E-2</c:v>
                </c:pt>
                <c:pt idx="1598">
                  <c:v>1.9900000000000001E-2</c:v>
                </c:pt>
                <c:pt idx="1599">
                  <c:v>1.9949999999999999E-2</c:v>
                </c:pt>
                <c:pt idx="1600">
                  <c:v>0.02</c:v>
                </c:pt>
                <c:pt idx="1601">
                  <c:v>2.0049999999999998E-2</c:v>
                </c:pt>
                <c:pt idx="1602">
                  <c:v>2.01E-2</c:v>
                </c:pt>
                <c:pt idx="1603">
                  <c:v>2.0150000000000001E-2</c:v>
                </c:pt>
                <c:pt idx="1604">
                  <c:v>2.0199999999999999E-2</c:v>
                </c:pt>
                <c:pt idx="1605">
                  <c:v>2.0250000000000001E-2</c:v>
                </c:pt>
                <c:pt idx="1606">
                  <c:v>2.0299999999999999E-2</c:v>
                </c:pt>
                <c:pt idx="1607">
                  <c:v>2.035E-2</c:v>
                </c:pt>
                <c:pt idx="1608">
                  <c:v>2.0400000000000001E-2</c:v>
                </c:pt>
                <c:pt idx="1609">
                  <c:v>2.0449999999999999E-2</c:v>
                </c:pt>
                <c:pt idx="1610">
                  <c:v>2.0500000000000001E-2</c:v>
                </c:pt>
                <c:pt idx="1611">
                  <c:v>2.0549999999999999E-2</c:v>
                </c:pt>
                <c:pt idx="1612">
                  <c:v>2.06E-2</c:v>
                </c:pt>
                <c:pt idx="1613">
                  <c:v>2.0650000000000002E-2</c:v>
                </c:pt>
                <c:pt idx="1614">
                  <c:v>2.07E-2</c:v>
                </c:pt>
                <c:pt idx="1615">
                  <c:v>2.0750000000000001E-2</c:v>
                </c:pt>
                <c:pt idx="1616">
                  <c:v>2.0799999999999999E-2</c:v>
                </c:pt>
                <c:pt idx="1617">
                  <c:v>2.085E-2</c:v>
                </c:pt>
                <c:pt idx="1618">
                  <c:v>2.0899999999999998E-2</c:v>
                </c:pt>
                <c:pt idx="1619">
                  <c:v>2.095E-2</c:v>
                </c:pt>
                <c:pt idx="1620">
                  <c:v>2.1000000000000001E-2</c:v>
                </c:pt>
                <c:pt idx="1621">
                  <c:v>2.1049999999999999E-2</c:v>
                </c:pt>
                <c:pt idx="1622">
                  <c:v>2.1100000000000001E-2</c:v>
                </c:pt>
                <c:pt idx="1623">
                  <c:v>2.1149999999999999E-2</c:v>
                </c:pt>
                <c:pt idx="1624">
                  <c:v>2.12E-2</c:v>
                </c:pt>
                <c:pt idx="1625">
                  <c:v>2.1250000000000002E-2</c:v>
                </c:pt>
                <c:pt idx="1626">
                  <c:v>2.1299999999999999E-2</c:v>
                </c:pt>
                <c:pt idx="1627">
                  <c:v>2.1350000000000001E-2</c:v>
                </c:pt>
                <c:pt idx="1628">
                  <c:v>2.1399999999999999E-2</c:v>
                </c:pt>
                <c:pt idx="1629">
                  <c:v>2.145E-2</c:v>
                </c:pt>
                <c:pt idx="1630">
                  <c:v>2.1499999999999998E-2</c:v>
                </c:pt>
                <c:pt idx="1631">
                  <c:v>2.155E-2</c:v>
                </c:pt>
                <c:pt idx="1632">
                  <c:v>2.1600000000000001E-2</c:v>
                </c:pt>
                <c:pt idx="1633">
                  <c:v>2.1649999999999999E-2</c:v>
                </c:pt>
                <c:pt idx="1634">
                  <c:v>2.1700000000000001E-2</c:v>
                </c:pt>
                <c:pt idx="1635">
                  <c:v>2.1749999999999999E-2</c:v>
                </c:pt>
                <c:pt idx="1636">
                  <c:v>2.18E-2</c:v>
                </c:pt>
                <c:pt idx="1637">
                  <c:v>2.1850000000000001E-2</c:v>
                </c:pt>
                <c:pt idx="1638">
                  <c:v>2.1899999999999999E-2</c:v>
                </c:pt>
                <c:pt idx="1639">
                  <c:v>2.1950000000000001E-2</c:v>
                </c:pt>
                <c:pt idx="1640">
                  <c:v>2.1999999999999999E-2</c:v>
                </c:pt>
                <c:pt idx="1641">
                  <c:v>2.205E-2</c:v>
                </c:pt>
                <c:pt idx="1642">
                  <c:v>2.2100000000000002E-2</c:v>
                </c:pt>
                <c:pt idx="1643">
                  <c:v>2.215E-2</c:v>
                </c:pt>
                <c:pt idx="1644">
                  <c:v>2.2200000000000001E-2</c:v>
                </c:pt>
                <c:pt idx="1645">
                  <c:v>2.2249999999999999E-2</c:v>
                </c:pt>
                <c:pt idx="1646">
                  <c:v>2.23E-2</c:v>
                </c:pt>
                <c:pt idx="1647">
                  <c:v>2.2349999999999998E-2</c:v>
                </c:pt>
                <c:pt idx="1648">
                  <c:v>2.24E-2</c:v>
                </c:pt>
                <c:pt idx="1649">
                  <c:v>2.2450000000000001E-2</c:v>
                </c:pt>
                <c:pt idx="1650">
                  <c:v>2.2499999999999999E-2</c:v>
                </c:pt>
                <c:pt idx="1651">
                  <c:v>2.2550000000000001E-2</c:v>
                </c:pt>
                <c:pt idx="1652">
                  <c:v>2.2599999999999999E-2</c:v>
                </c:pt>
                <c:pt idx="1653">
                  <c:v>2.265E-2</c:v>
                </c:pt>
                <c:pt idx="1654">
                  <c:v>2.2700000000000001E-2</c:v>
                </c:pt>
                <c:pt idx="1655">
                  <c:v>2.2749999999999999E-2</c:v>
                </c:pt>
                <c:pt idx="1656">
                  <c:v>2.2800000000000001E-2</c:v>
                </c:pt>
                <c:pt idx="1657">
                  <c:v>2.2849999999999999E-2</c:v>
                </c:pt>
                <c:pt idx="1658">
                  <c:v>2.29E-2</c:v>
                </c:pt>
                <c:pt idx="1659">
                  <c:v>2.2950000000000002E-2</c:v>
                </c:pt>
                <c:pt idx="1660">
                  <c:v>2.3E-2</c:v>
                </c:pt>
                <c:pt idx="1661">
                  <c:v>2.3050000000000001E-2</c:v>
                </c:pt>
                <c:pt idx="1662">
                  <c:v>2.3099999999999999E-2</c:v>
                </c:pt>
                <c:pt idx="1663">
                  <c:v>2.315E-2</c:v>
                </c:pt>
                <c:pt idx="1664">
                  <c:v>2.3199999999999998E-2</c:v>
                </c:pt>
                <c:pt idx="1665">
                  <c:v>2.325E-2</c:v>
                </c:pt>
                <c:pt idx="1666">
                  <c:v>2.3300000000000001E-2</c:v>
                </c:pt>
                <c:pt idx="1667">
                  <c:v>2.3349999999999999E-2</c:v>
                </c:pt>
                <c:pt idx="1668">
                  <c:v>2.3400000000000001E-2</c:v>
                </c:pt>
                <c:pt idx="1669">
                  <c:v>2.3449999999999999E-2</c:v>
                </c:pt>
                <c:pt idx="1670">
                  <c:v>2.35E-2</c:v>
                </c:pt>
                <c:pt idx="1671">
                  <c:v>2.3550000000000001E-2</c:v>
                </c:pt>
                <c:pt idx="1672">
                  <c:v>2.3599999999999999E-2</c:v>
                </c:pt>
                <c:pt idx="1673">
                  <c:v>2.3650000000000001E-2</c:v>
                </c:pt>
                <c:pt idx="1674">
                  <c:v>2.3699999999999999E-2</c:v>
                </c:pt>
                <c:pt idx="1675">
                  <c:v>2.375E-2</c:v>
                </c:pt>
                <c:pt idx="1676">
                  <c:v>2.3800000000000002E-2</c:v>
                </c:pt>
                <c:pt idx="1677">
                  <c:v>2.385E-2</c:v>
                </c:pt>
                <c:pt idx="1678">
                  <c:v>2.3900000000000001E-2</c:v>
                </c:pt>
                <c:pt idx="1679">
                  <c:v>2.3949999999999999E-2</c:v>
                </c:pt>
                <c:pt idx="1680">
                  <c:v>2.4E-2</c:v>
                </c:pt>
                <c:pt idx="1681">
                  <c:v>2.4049999999999998E-2</c:v>
                </c:pt>
                <c:pt idx="1682">
                  <c:v>2.41E-2</c:v>
                </c:pt>
                <c:pt idx="1683">
                  <c:v>2.4150000000000001E-2</c:v>
                </c:pt>
                <c:pt idx="1684">
                  <c:v>2.4199999999999999E-2</c:v>
                </c:pt>
                <c:pt idx="1685">
                  <c:v>2.4250000000000001E-2</c:v>
                </c:pt>
                <c:pt idx="1686">
                  <c:v>2.4299999999999999E-2</c:v>
                </c:pt>
                <c:pt idx="1687">
                  <c:v>2.435E-2</c:v>
                </c:pt>
                <c:pt idx="1688">
                  <c:v>2.4400000000000002E-2</c:v>
                </c:pt>
                <c:pt idx="1689">
                  <c:v>2.445E-2</c:v>
                </c:pt>
                <c:pt idx="1690">
                  <c:v>2.4500000000000001E-2</c:v>
                </c:pt>
                <c:pt idx="1691">
                  <c:v>2.4549999999999999E-2</c:v>
                </c:pt>
                <c:pt idx="1692">
                  <c:v>2.46E-2</c:v>
                </c:pt>
                <c:pt idx="1693">
                  <c:v>2.4649999999999998E-2</c:v>
                </c:pt>
                <c:pt idx="1694">
                  <c:v>2.47E-2</c:v>
                </c:pt>
                <c:pt idx="1695">
                  <c:v>2.4750000000000001E-2</c:v>
                </c:pt>
                <c:pt idx="1696">
                  <c:v>2.4799999999999999E-2</c:v>
                </c:pt>
                <c:pt idx="1697">
                  <c:v>2.4850000000000001E-2</c:v>
                </c:pt>
                <c:pt idx="1698">
                  <c:v>2.4899999999999999E-2</c:v>
                </c:pt>
                <c:pt idx="1699">
                  <c:v>2.495E-2</c:v>
                </c:pt>
                <c:pt idx="1700">
                  <c:v>2.5000000000000001E-2</c:v>
                </c:pt>
                <c:pt idx="1701">
                  <c:v>2.5049999999999999E-2</c:v>
                </c:pt>
                <c:pt idx="1702">
                  <c:v>2.5100000000000001E-2</c:v>
                </c:pt>
                <c:pt idx="1703">
                  <c:v>2.5149999999999999E-2</c:v>
                </c:pt>
                <c:pt idx="1704">
                  <c:v>2.52E-2</c:v>
                </c:pt>
                <c:pt idx="1705">
                  <c:v>2.5250000000000002E-2</c:v>
                </c:pt>
                <c:pt idx="1706">
                  <c:v>2.53E-2</c:v>
                </c:pt>
                <c:pt idx="1707">
                  <c:v>2.5350000000000001E-2</c:v>
                </c:pt>
                <c:pt idx="1708">
                  <c:v>2.5399999999999999E-2</c:v>
                </c:pt>
                <c:pt idx="1709">
                  <c:v>2.545E-2</c:v>
                </c:pt>
                <c:pt idx="1710">
                  <c:v>2.5499999999999998E-2</c:v>
                </c:pt>
                <c:pt idx="1711">
                  <c:v>2.555E-2</c:v>
                </c:pt>
                <c:pt idx="1712">
                  <c:v>2.5600000000000001E-2</c:v>
                </c:pt>
                <c:pt idx="1713">
                  <c:v>2.5649999999999999E-2</c:v>
                </c:pt>
                <c:pt idx="1714">
                  <c:v>2.5700000000000001E-2</c:v>
                </c:pt>
                <c:pt idx="1715">
                  <c:v>2.5749999999999999E-2</c:v>
                </c:pt>
                <c:pt idx="1716">
                  <c:v>2.58E-2</c:v>
                </c:pt>
                <c:pt idx="1717">
                  <c:v>2.5850000000000001E-2</c:v>
                </c:pt>
                <c:pt idx="1718">
                  <c:v>2.5899999999999999E-2</c:v>
                </c:pt>
                <c:pt idx="1719">
                  <c:v>2.5950000000000001E-2</c:v>
                </c:pt>
                <c:pt idx="1720">
                  <c:v>2.5999999999999999E-2</c:v>
                </c:pt>
                <c:pt idx="1721">
                  <c:v>2.605E-2</c:v>
                </c:pt>
                <c:pt idx="1722">
                  <c:v>2.6100000000000002E-2</c:v>
                </c:pt>
                <c:pt idx="1723">
                  <c:v>2.615E-2</c:v>
                </c:pt>
                <c:pt idx="1724">
                  <c:v>2.6200000000000001E-2</c:v>
                </c:pt>
                <c:pt idx="1725">
                  <c:v>2.6249999999999999E-2</c:v>
                </c:pt>
                <c:pt idx="1726">
                  <c:v>2.63E-2</c:v>
                </c:pt>
                <c:pt idx="1727">
                  <c:v>2.6349999999999998E-2</c:v>
                </c:pt>
                <c:pt idx="1728">
                  <c:v>2.64E-2</c:v>
                </c:pt>
                <c:pt idx="1729">
                  <c:v>2.6450000000000001E-2</c:v>
                </c:pt>
                <c:pt idx="1730">
                  <c:v>2.6499999999999999E-2</c:v>
                </c:pt>
                <c:pt idx="1731">
                  <c:v>2.6550000000000001E-2</c:v>
                </c:pt>
                <c:pt idx="1732">
                  <c:v>2.6599999999999999E-2</c:v>
                </c:pt>
                <c:pt idx="1733">
                  <c:v>2.665E-2</c:v>
                </c:pt>
                <c:pt idx="1734">
                  <c:v>2.6700000000000002E-2</c:v>
                </c:pt>
                <c:pt idx="1735">
                  <c:v>2.6749999999999999E-2</c:v>
                </c:pt>
                <c:pt idx="1736">
                  <c:v>2.6800000000000001E-2</c:v>
                </c:pt>
                <c:pt idx="1737">
                  <c:v>2.6849999999999999E-2</c:v>
                </c:pt>
                <c:pt idx="1738">
                  <c:v>2.69E-2</c:v>
                </c:pt>
                <c:pt idx="1739">
                  <c:v>2.6950000000000002E-2</c:v>
                </c:pt>
                <c:pt idx="1740">
                  <c:v>2.7E-2</c:v>
                </c:pt>
                <c:pt idx="1741">
                  <c:v>2.7050000000000001E-2</c:v>
                </c:pt>
                <c:pt idx="1742">
                  <c:v>2.7099999999999999E-2</c:v>
                </c:pt>
                <c:pt idx="1743">
                  <c:v>2.7150000000000001E-2</c:v>
                </c:pt>
                <c:pt idx="1744">
                  <c:v>2.7199999999999998E-2</c:v>
                </c:pt>
                <c:pt idx="1745">
                  <c:v>2.725E-2</c:v>
                </c:pt>
                <c:pt idx="1746">
                  <c:v>2.7300000000000001E-2</c:v>
                </c:pt>
                <c:pt idx="1747">
                  <c:v>2.7349999999999999E-2</c:v>
                </c:pt>
                <c:pt idx="1748">
                  <c:v>2.7400000000000001E-2</c:v>
                </c:pt>
                <c:pt idx="1749">
                  <c:v>2.7449999999999999E-2</c:v>
                </c:pt>
                <c:pt idx="1750">
                  <c:v>2.75E-2</c:v>
                </c:pt>
                <c:pt idx="1751">
                  <c:v>2.7550000000000002E-2</c:v>
                </c:pt>
                <c:pt idx="1752">
                  <c:v>2.76E-2</c:v>
                </c:pt>
                <c:pt idx="1753">
                  <c:v>2.7650000000000001E-2</c:v>
                </c:pt>
                <c:pt idx="1754">
                  <c:v>2.7699999999999999E-2</c:v>
                </c:pt>
                <c:pt idx="1755">
                  <c:v>2.775E-2</c:v>
                </c:pt>
                <c:pt idx="1756">
                  <c:v>2.7799999999999998E-2</c:v>
                </c:pt>
                <c:pt idx="1757">
                  <c:v>2.785E-2</c:v>
                </c:pt>
                <c:pt idx="1758">
                  <c:v>2.7900000000000001E-2</c:v>
                </c:pt>
                <c:pt idx="1759">
                  <c:v>2.7949999999999999E-2</c:v>
                </c:pt>
                <c:pt idx="1760">
                  <c:v>2.8000000000000001E-2</c:v>
                </c:pt>
                <c:pt idx="1761">
                  <c:v>2.8049999999999999E-2</c:v>
                </c:pt>
                <c:pt idx="1762">
                  <c:v>2.81E-2</c:v>
                </c:pt>
                <c:pt idx="1763">
                  <c:v>2.8150000000000001E-2</c:v>
                </c:pt>
                <c:pt idx="1764">
                  <c:v>2.8199999999999999E-2</c:v>
                </c:pt>
                <c:pt idx="1765">
                  <c:v>2.8250000000000001E-2</c:v>
                </c:pt>
                <c:pt idx="1766">
                  <c:v>2.8299999999999999E-2</c:v>
                </c:pt>
                <c:pt idx="1767">
                  <c:v>2.835E-2</c:v>
                </c:pt>
                <c:pt idx="1768">
                  <c:v>2.8400000000000002E-2</c:v>
                </c:pt>
                <c:pt idx="1769">
                  <c:v>2.845E-2</c:v>
                </c:pt>
                <c:pt idx="1770">
                  <c:v>2.8500000000000001E-2</c:v>
                </c:pt>
                <c:pt idx="1771">
                  <c:v>2.8549999999999999E-2</c:v>
                </c:pt>
                <c:pt idx="1772">
                  <c:v>2.86E-2</c:v>
                </c:pt>
                <c:pt idx="1773">
                  <c:v>2.8649999999999998E-2</c:v>
                </c:pt>
                <c:pt idx="1774">
                  <c:v>2.87E-2</c:v>
                </c:pt>
                <c:pt idx="1775">
                  <c:v>2.8750000000000001E-2</c:v>
                </c:pt>
                <c:pt idx="1776">
                  <c:v>2.8799999999999999E-2</c:v>
                </c:pt>
                <c:pt idx="1777">
                  <c:v>2.8850000000000001E-2</c:v>
                </c:pt>
                <c:pt idx="1778">
                  <c:v>2.8899999999999999E-2</c:v>
                </c:pt>
                <c:pt idx="1779">
                  <c:v>2.895E-2</c:v>
                </c:pt>
                <c:pt idx="1780">
                  <c:v>2.9000000000000001E-2</c:v>
                </c:pt>
                <c:pt idx="1781">
                  <c:v>2.9049999999999999E-2</c:v>
                </c:pt>
                <c:pt idx="1782">
                  <c:v>2.9100000000000001E-2</c:v>
                </c:pt>
                <c:pt idx="1783">
                  <c:v>2.9149999999999999E-2</c:v>
                </c:pt>
                <c:pt idx="1784">
                  <c:v>2.92E-2</c:v>
                </c:pt>
                <c:pt idx="1785">
                  <c:v>2.9250000000000002E-2</c:v>
                </c:pt>
                <c:pt idx="1786">
                  <c:v>2.93E-2</c:v>
                </c:pt>
                <c:pt idx="1787">
                  <c:v>2.9350000000000001E-2</c:v>
                </c:pt>
                <c:pt idx="1788">
                  <c:v>2.9399999999999999E-2</c:v>
                </c:pt>
                <c:pt idx="1789">
                  <c:v>2.945E-2</c:v>
                </c:pt>
                <c:pt idx="1790">
                  <c:v>2.9499999999999998E-2</c:v>
                </c:pt>
                <c:pt idx="1791">
                  <c:v>2.955E-2</c:v>
                </c:pt>
                <c:pt idx="1792">
                  <c:v>2.9600000000000001E-2</c:v>
                </c:pt>
                <c:pt idx="1793">
                  <c:v>2.9649999999999999E-2</c:v>
                </c:pt>
                <c:pt idx="1794">
                  <c:v>2.9700000000000001E-2</c:v>
                </c:pt>
                <c:pt idx="1795">
                  <c:v>2.9749999999999999E-2</c:v>
                </c:pt>
                <c:pt idx="1796">
                  <c:v>2.98E-2</c:v>
                </c:pt>
                <c:pt idx="1797">
                  <c:v>2.9850000000000002E-2</c:v>
                </c:pt>
                <c:pt idx="1798">
                  <c:v>2.9899999999999999E-2</c:v>
                </c:pt>
                <c:pt idx="1799">
                  <c:v>2.9950000000000001E-2</c:v>
                </c:pt>
                <c:pt idx="1800">
                  <c:v>0.03</c:v>
                </c:pt>
                <c:pt idx="1801">
                  <c:v>3.005E-2</c:v>
                </c:pt>
                <c:pt idx="1802">
                  <c:v>3.0099999999999998E-2</c:v>
                </c:pt>
                <c:pt idx="1803">
                  <c:v>3.015E-2</c:v>
                </c:pt>
                <c:pt idx="1804">
                  <c:v>3.0200000000000001E-2</c:v>
                </c:pt>
                <c:pt idx="1805">
                  <c:v>3.0249999999999999E-2</c:v>
                </c:pt>
                <c:pt idx="1806">
                  <c:v>3.0300000000000001E-2</c:v>
                </c:pt>
                <c:pt idx="1807">
                  <c:v>3.0349999999999999E-2</c:v>
                </c:pt>
                <c:pt idx="1808">
                  <c:v>3.04E-2</c:v>
                </c:pt>
                <c:pt idx="1809">
                  <c:v>3.0450000000000001E-2</c:v>
                </c:pt>
                <c:pt idx="1810">
                  <c:v>3.0499999999999999E-2</c:v>
                </c:pt>
                <c:pt idx="1811">
                  <c:v>3.0550000000000001E-2</c:v>
                </c:pt>
                <c:pt idx="1812">
                  <c:v>3.0599999999999999E-2</c:v>
                </c:pt>
                <c:pt idx="1813">
                  <c:v>3.065E-2</c:v>
                </c:pt>
                <c:pt idx="1814">
                  <c:v>3.0700000000000002E-2</c:v>
                </c:pt>
                <c:pt idx="1815">
                  <c:v>3.075E-2</c:v>
                </c:pt>
                <c:pt idx="1816">
                  <c:v>3.0800000000000001E-2</c:v>
                </c:pt>
                <c:pt idx="1817">
                  <c:v>3.0849999999999999E-2</c:v>
                </c:pt>
                <c:pt idx="1818">
                  <c:v>3.09E-2</c:v>
                </c:pt>
                <c:pt idx="1819">
                  <c:v>3.0949999999999998E-2</c:v>
                </c:pt>
                <c:pt idx="1820">
                  <c:v>3.1E-2</c:v>
                </c:pt>
                <c:pt idx="1821">
                  <c:v>3.1050000000000001E-2</c:v>
                </c:pt>
                <c:pt idx="1822">
                  <c:v>3.1099999999999999E-2</c:v>
                </c:pt>
                <c:pt idx="1823">
                  <c:v>3.1150000000000001E-2</c:v>
                </c:pt>
                <c:pt idx="1824">
                  <c:v>3.1199999999999999E-2</c:v>
                </c:pt>
                <c:pt idx="1825">
                  <c:v>3.125E-2</c:v>
                </c:pt>
                <c:pt idx="1826">
                  <c:v>3.1300000000000001E-2</c:v>
                </c:pt>
                <c:pt idx="1827">
                  <c:v>3.1350000000000003E-2</c:v>
                </c:pt>
                <c:pt idx="1828">
                  <c:v>3.1399999999999997E-2</c:v>
                </c:pt>
                <c:pt idx="1829">
                  <c:v>3.1449999999999999E-2</c:v>
                </c:pt>
                <c:pt idx="1830">
                  <c:v>3.15E-2</c:v>
                </c:pt>
                <c:pt idx="1831">
                  <c:v>3.1550000000000002E-2</c:v>
                </c:pt>
                <c:pt idx="1832">
                  <c:v>3.1600000000000003E-2</c:v>
                </c:pt>
                <c:pt idx="1833">
                  <c:v>3.1649999999999998E-2</c:v>
                </c:pt>
                <c:pt idx="1834">
                  <c:v>3.1699999999999999E-2</c:v>
                </c:pt>
                <c:pt idx="1835">
                  <c:v>3.175E-2</c:v>
                </c:pt>
                <c:pt idx="1836">
                  <c:v>3.1800000000000002E-2</c:v>
                </c:pt>
                <c:pt idx="1837">
                  <c:v>3.1850000000000003E-2</c:v>
                </c:pt>
                <c:pt idx="1838">
                  <c:v>3.1899999999999998E-2</c:v>
                </c:pt>
                <c:pt idx="1839">
                  <c:v>3.1949999999999999E-2</c:v>
                </c:pt>
                <c:pt idx="1840">
                  <c:v>3.2000000000000001E-2</c:v>
                </c:pt>
                <c:pt idx="1841">
                  <c:v>3.2050000000000002E-2</c:v>
                </c:pt>
                <c:pt idx="1842">
                  <c:v>3.2099999999999997E-2</c:v>
                </c:pt>
                <c:pt idx="1843">
                  <c:v>3.2149999999999998E-2</c:v>
                </c:pt>
                <c:pt idx="1844">
                  <c:v>3.2199999999999999E-2</c:v>
                </c:pt>
                <c:pt idx="1845">
                  <c:v>3.2250000000000001E-2</c:v>
                </c:pt>
                <c:pt idx="1846">
                  <c:v>3.2300000000000002E-2</c:v>
                </c:pt>
                <c:pt idx="1847">
                  <c:v>3.2349999999999997E-2</c:v>
                </c:pt>
                <c:pt idx="1848">
                  <c:v>3.2399999999999998E-2</c:v>
                </c:pt>
                <c:pt idx="1849">
                  <c:v>3.245E-2</c:v>
                </c:pt>
                <c:pt idx="1850">
                  <c:v>3.2500000000000001E-2</c:v>
                </c:pt>
                <c:pt idx="1851">
                  <c:v>3.2550000000000003E-2</c:v>
                </c:pt>
                <c:pt idx="1852">
                  <c:v>3.2599999999999997E-2</c:v>
                </c:pt>
                <c:pt idx="1853">
                  <c:v>3.2649999999999998E-2</c:v>
                </c:pt>
                <c:pt idx="1854">
                  <c:v>3.27E-2</c:v>
                </c:pt>
                <c:pt idx="1855">
                  <c:v>3.2750000000000001E-2</c:v>
                </c:pt>
                <c:pt idx="1856">
                  <c:v>3.2800000000000003E-2</c:v>
                </c:pt>
                <c:pt idx="1857">
                  <c:v>3.2849999999999997E-2</c:v>
                </c:pt>
                <c:pt idx="1858">
                  <c:v>3.2899999999999999E-2</c:v>
                </c:pt>
                <c:pt idx="1859">
                  <c:v>3.295E-2</c:v>
                </c:pt>
                <c:pt idx="1860">
                  <c:v>3.3000000000000002E-2</c:v>
                </c:pt>
                <c:pt idx="1861">
                  <c:v>3.3050000000000003E-2</c:v>
                </c:pt>
                <c:pt idx="1862">
                  <c:v>3.3099999999999997E-2</c:v>
                </c:pt>
                <c:pt idx="1863">
                  <c:v>3.3149999999999999E-2</c:v>
                </c:pt>
                <c:pt idx="1864">
                  <c:v>3.32E-2</c:v>
                </c:pt>
                <c:pt idx="1865">
                  <c:v>3.3250000000000002E-2</c:v>
                </c:pt>
                <c:pt idx="1866">
                  <c:v>3.3300000000000003E-2</c:v>
                </c:pt>
                <c:pt idx="1867">
                  <c:v>3.3349999999999998E-2</c:v>
                </c:pt>
                <c:pt idx="1868">
                  <c:v>3.3399999999999999E-2</c:v>
                </c:pt>
                <c:pt idx="1869">
                  <c:v>3.3450000000000001E-2</c:v>
                </c:pt>
                <c:pt idx="1870">
                  <c:v>3.3500000000000002E-2</c:v>
                </c:pt>
                <c:pt idx="1871">
                  <c:v>3.3550000000000003E-2</c:v>
                </c:pt>
                <c:pt idx="1872">
                  <c:v>3.3599999999999998E-2</c:v>
                </c:pt>
                <c:pt idx="1873">
                  <c:v>3.3649999999999999E-2</c:v>
                </c:pt>
                <c:pt idx="1874">
                  <c:v>3.3700000000000001E-2</c:v>
                </c:pt>
                <c:pt idx="1875">
                  <c:v>3.3750000000000002E-2</c:v>
                </c:pt>
                <c:pt idx="1876">
                  <c:v>3.3799999999999997E-2</c:v>
                </c:pt>
                <c:pt idx="1877">
                  <c:v>3.3849999999999998E-2</c:v>
                </c:pt>
                <c:pt idx="1878">
                  <c:v>3.39E-2</c:v>
                </c:pt>
                <c:pt idx="1879">
                  <c:v>3.3950000000000001E-2</c:v>
                </c:pt>
                <c:pt idx="1880">
                  <c:v>3.4000000000000002E-2</c:v>
                </c:pt>
                <c:pt idx="1881">
                  <c:v>3.4049999999999997E-2</c:v>
                </c:pt>
                <c:pt idx="1882">
                  <c:v>3.4099999999999998E-2</c:v>
                </c:pt>
                <c:pt idx="1883">
                  <c:v>3.415E-2</c:v>
                </c:pt>
                <c:pt idx="1884">
                  <c:v>3.4200000000000001E-2</c:v>
                </c:pt>
                <c:pt idx="1885">
                  <c:v>3.4250000000000003E-2</c:v>
                </c:pt>
                <c:pt idx="1886">
                  <c:v>3.4299999999999997E-2</c:v>
                </c:pt>
                <c:pt idx="1887">
                  <c:v>3.4349999999999999E-2</c:v>
                </c:pt>
                <c:pt idx="1888">
                  <c:v>3.44E-2</c:v>
                </c:pt>
                <c:pt idx="1889">
                  <c:v>3.4450000000000001E-2</c:v>
                </c:pt>
                <c:pt idx="1890">
                  <c:v>3.4500000000000003E-2</c:v>
                </c:pt>
                <c:pt idx="1891">
                  <c:v>3.4549999999999997E-2</c:v>
                </c:pt>
                <c:pt idx="1892">
                  <c:v>3.4599999999999999E-2</c:v>
                </c:pt>
                <c:pt idx="1893">
                  <c:v>3.465E-2</c:v>
                </c:pt>
                <c:pt idx="1894">
                  <c:v>3.4700000000000002E-2</c:v>
                </c:pt>
                <c:pt idx="1895">
                  <c:v>3.4750000000000003E-2</c:v>
                </c:pt>
                <c:pt idx="1896">
                  <c:v>3.4799999999999998E-2</c:v>
                </c:pt>
                <c:pt idx="1897">
                  <c:v>3.4849999999999999E-2</c:v>
                </c:pt>
                <c:pt idx="1898">
                  <c:v>3.49E-2</c:v>
                </c:pt>
                <c:pt idx="1899">
                  <c:v>3.4950000000000002E-2</c:v>
                </c:pt>
                <c:pt idx="1900">
                  <c:v>3.5000000000000003E-2</c:v>
                </c:pt>
                <c:pt idx="1901">
                  <c:v>3.5049999999999998E-2</c:v>
                </c:pt>
                <c:pt idx="1902">
                  <c:v>3.5099999999999999E-2</c:v>
                </c:pt>
                <c:pt idx="1903">
                  <c:v>3.5150000000000001E-2</c:v>
                </c:pt>
                <c:pt idx="1904">
                  <c:v>3.5200000000000002E-2</c:v>
                </c:pt>
                <c:pt idx="1905">
                  <c:v>3.5249999999999997E-2</c:v>
                </c:pt>
                <c:pt idx="1906">
                  <c:v>3.5299999999999998E-2</c:v>
                </c:pt>
                <c:pt idx="1907">
                  <c:v>3.5349999999999999E-2</c:v>
                </c:pt>
                <c:pt idx="1908">
                  <c:v>3.5400000000000001E-2</c:v>
                </c:pt>
                <c:pt idx="1909">
                  <c:v>3.5450000000000002E-2</c:v>
                </c:pt>
                <c:pt idx="1910">
                  <c:v>3.5499999999999997E-2</c:v>
                </c:pt>
                <c:pt idx="1911">
                  <c:v>3.5549999999999998E-2</c:v>
                </c:pt>
                <c:pt idx="1912">
                  <c:v>3.56E-2</c:v>
                </c:pt>
                <c:pt idx="1913">
                  <c:v>3.5650000000000001E-2</c:v>
                </c:pt>
                <c:pt idx="1914">
                  <c:v>3.5700000000000003E-2</c:v>
                </c:pt>
                <c:pt idx="1915">
                  <c:v>3.5749999999999997E-2</c:v>
                </c:pt>
                <c:pt idx="1916">
                  <c:v>3.5799999999999998E-2</c:v>
                </c:pt>
                <c:pt idx="1917">
                  <c:v>3.585E-2</c:v>
                </c:pt>
                <c:pt idx="1918">
                  <c:v>3.5900000000000001E-2</c:v>
                </c:pt>
                <c:pt idx="1919">
                  <c:v>3.5950000000000003E-2</c:v>
                </c:pt>
                <c:pt idx="1920">
                  <c:v>3.5999999999999997E-2</c:v>
                </c:pt>
                <c:pt idx="1921">
                  <c:v>3.6049999999999999E-2</c:v>
                </c:pt>
                <c:pt idx="1922">
                  <c:v>3.61E-2</c:v>
                </c:pt>
                <c:pt idx="1923">
                  <c:v>3.6150000000000002E-2</c:v>
                </c:pt>
                <c:pt idx="1924">
                  <c:v>3.6200000000000003E-2</c:v>
                </c:pt>
                <c:pt idx="1925">
                  <c:v>3.6249999999999998E-2</c:v>
                </c:pt>
                <c:pt idx="1926">
                  <c:v>3.6299999999999999E-2</c:v>
                </c:pt>
                <c:pt idx="1927">
                  <c:v>3.635E-2</c:v>
                </c:pt>
                <c:pt idx="1928">
                  <c:v>3.6400000000000002E-2</c:v>
                </c:pt>
                <c:pt idx="1929">
                  <c:v>3.6450000000000003E-2</c:v>
                </c:pt>
                <c:pt idx="1930">
                  <c:v>3.6499999999999998E-2</c:v>
                </c:pt>
                <c:pt idx="1931">
                  <c:v>3.6549999999999999E-2</c:v>
                </c:pt>
                <c:pt idx="1932">
                  <c:v>3.6600000000000001E-2</c:v>
                </c:pt>
                <c:pt idx="1933">
                  <c:v>3.6650000000000002E-2</c:v>
                </c:pt>
                <c:pt idx="1934">
                  <c:v>3.6700000000000003E-2</c:v>
                </c:pt>
                <c:pt idx="1935">
                  <c:v>3.6749999999999998E-2</c:v>
                </c:pt>
                <c:pt idx="1936">
                  <c:v>3.6799999999999999E-2</c:v>
                </c:pt>
                <c:pt idx="1937">
                  <c:v>3.6850000000000001E-2</c:v>
                </c:pt>
                <c:pt idx="1938">
                  <c:v>3.6900000000000002E-2</c:v>
                </c:pt>
                <c:pt idx="1939">
                  <c:v>3.6949999999999997E-2</c:v>
                </c:pt>
                <c:pt idx="1940">
                  <c:v>3.6999999999999998E-2</c:v>
                </c:pt>
                <c:pt idx="1941">
                  <c:v>3.705E-2</c:v>
                </c:pt>
                <c:pt idx="1942">
                  <c:v>3.7100000000000001E-2</c:v>
                </c:pt>
                <c:pt idx="1943">
                  <c:v>3.7150000000000002E-2</c:v>
                </c:pt>
                <c:pt idx="1944">
                  <c:v>3.7199999999999997E-2</c:v>
                </c:pt>
                <c:pt idx="1945">
                  <c:v>3.7249999999999998E-2</c:v>
                </c:pt>
                <c:pt idx="1946">
                  <c:v>3.73E-2</c:v>
                </c:pt>
                <c:pt idx="1947">
                  <c:v>3.7350000000000001E-2</c:v>
                </c:pt>
                <c:pt idx="1948">
                  <c:v>3.7400000000000003E-2</c:v>
                </c:pt>
                <c:pt idx="1949">
                  <c:v>3.7449999999999997E-2</c:v>
                </c:pt>
                <c:pt idx="1950">
                  <c:v>3.7499999999999999E-2</c:v>
                </c:pt>
                <c:pt idx="1951">
                  <c:v>3.755E-2</c:v>
                </c:pt>
                <c:pt idx="1952">
                  <c:v>3.7600000000000001E-2</c:v>
                </c:pt>
                <c:pt idx="1953">
                  <c:v>3.7650000000000003E-2</c:v>
                </c:pt>
                <c:pt idx="1954">
                  <c:v>3.7699999999999997E-2</c:v>
                </c:pt>
                <c:pt idx="1955">
                  <c:v>3.7749999999999999E-2</c:v>
                </c:pt>
                <c:pt idx="1956">
                  <c:v>3.78E-2</c:v>
                </c:pt>
                <c:pt idx="1957">
                  <c:v>3.7850000000000002E-2</c:v>
                </c:pt>
                <c:pt idx="1958">
                  <c:v>3.7900000000000003E-2</c:v>
                </c:pt>
                <c:pt idx="1959">
                  <c:v>3.7949999999999998E-2</c:v>
                </c:pt>
                <c:pt idx="1960">
                  <c:v>3.7999999999999999E-2</c:v>
                </c:pt>
                <c:pt idx="1961">
                  <c:v>3.805E-2</c:v>
                </c:pt>
                <c:pt idx="1962">
                  <c:v>3.8100000000000002E-2</c:v>
                </c:pt>
                <c:pt idx="1963">
                  <c:v>3.8150000000000003E-2</c:v>
                </c:pt>
                <c:pt idx="1964">
                  <c:v>3.8199999999999998E-2</c:v>
                </c:pt>
                <c:pt idx="1965">
                  <c:v>3.8249999999999999E-2</c:v>
                </c:pt>
                <c:pt idx="1966">
                  <c:v>3.8300000000000001E-2</c:v>
                </c:pt>
                <c:pt idx="1967">
                  <c:v>3.8350000000000002E-2</c:v>
                </c:pt>
                <c:pt idx="1968">
                  <c:v>3.8399999999999997E-2</c:v>
                </c:pt>
                <c:pt idx="1969">
                  <c:v>3.8449999999999998E-2</c:v>
                </c:pt>
                <c:pt idx="1970">
                  <c:v>3.85E-2</c:v>
                </c:pt>
                <c:pt idx="1971">
                  <c:v>3.8550000000000001E-2</c:v>
                </c:pt>
                <c:pt idx="1972">
                  <c:v>3.8600000000000002E-2</c:v>
                </c:pt>
                <c:pt idx="1973">
                  <c:v>3.8649999999999997E-2</c:v>
                </c:pt>
                <c:pt idx="1974">
                  <c:v>3.8699999999999998E-2</c:v>
                </c:pt>
                <c:pt idx="1975">
                  <c:v>3.875E-2</c:v>
                </c:pt>
                <c:pt idx="1976">
                  <c:v>3.8800000000000001E-2</c:v>
                </c:pt>
                <c:pt idx="1977">
                  <c:v>3.8850000000000003E-2</c:v>
                </c:pt>
                <c:pt idx="1978">
                  <c:v>3.8899999999999997E-2</c:v>
                </c:pt>
                <c:pt idx="1979">
                  <c:v>3.8949999999999999E-2</c:v>
                </c:pt>
                <c:pt idx="1980">
                  <c:v>3.9E-2</c:v>
                </c:pt>
                <c:pt idx="1981">
                  <c:v>3.9050000000000001E-2</c:v>
                </c:pt>
                <c:pt idx="1982">
                  <c:v>3.9100000000000003E-2</c:v>
                </c:pt>
                <c:pt idx="1983">
                  <c:v>3.9149999999999997E-2</c:v>
                </c:pt>
                <c:pt idx="1984">
                  <c:v>3.9199999999999999E-2</c:v>
                </c:pt>
                <c:pt idx="1985">
                  <c:v>3.925E-2</c:v>
                </c:pt>
                <c:pt idx="1986">
                  <c:v>3.9300000000000002E-2</c:v>
                </c:pt>
                <c:pt idx="1987">
                  <c:v>3.9350000000000003E-2</c:v>
                </c:pt>
                <c:pt idx="1988">
                  <c:v>3.9399999999999998E-2</c:v>
                </c:pt>
                <c:pt idx="1989">
                  <c:v>3.9449999999999999E-2</c:v>
                </c:pt>
                <c:pt idx="1990">
                  <c:v>3.95E-2</c:v>
                </c:pt>
                <c:pt idx="1991">
                  <c:v>3.9550000000000002E-2</c:v>
                </c:pt>
                <c:pt idx="1992">
                  <c:v>3.9600000000000003E-2</c:v>
                </c:pt>
                <c:pt idx="1993">
                  <c:v>3.9649999999999998E-2</c:v>
                </c:pt>
                <c:pt idx="1994">
                  <c:v>3.9699999999999999E-2</c:v>
                </c:pt>
                <c:pt idx="1995">
                  <c:v>3.9750000000000001E-2</c:v>
                </c:pt>
                <c:pt idx="1996">
                  <c:v>3.9800000000000002E-2</c:v>
                </c:pt>
                <c:pt idx="1997">
                  <c:v>3.9849999999999997E-2</c:v>
                </c:pt>
                <c:pt idx="1998">
                  <c:v>3.9899999999999998E-2</c:v>
                </c:pt>
                <c:pt idx="1999">
                  <c:v>3.9949999999999999E-2</c:v>
                </c:pt>
                <c:pt idx="2000">
                  <c:v>0.04</c:v>
                </c:pt>
                <c:pt idx="2001">
                  <c:v>4.0050000000000002E-2</c:v>
                </c:pt>
                <c:pt idx="2002">
                  <c:v>4.0099999999999997E-2</c:v>
                </c:pt>
                <c:pt idx="2003">
                  <c:v>4.0149999999999998E-2</c:v>
                </c:pt>
                <c:pt idx="2004">
                  <c:v>4.02E-2</c:v>
                </c:pt>
                <c:pt idx="2005">
                  <c:v>4.0250000000000001E-2</c:v>
                </c:pt>
                <c:pt idx="2006">
                  <c:v>4.0300000000000002E-2</c:v>
                </c:pt>
                <c:pt idx="2007">
                  <c:v>4.0349999999999997E-2</c:v>
                </c:pt>
                <c:pt idx="2008">
                  <c:v>4.0399999999999998E-2</c:v>
                </c:pt>
                <c:pt idx="2009">
                  <c:v>4.045E-2</c:v>
                </c:pt>
                <c:pt idx="2010">
                  <c:v>4.0500000000000001E-2</c:v>
                </c:pt>
                <c:pt idx="2011">
                  <c:v>4.0550000000000003E-2</c:v>
                </c:pt>
                <c:pt idx="2012">
                  <c:v>4.0599999999999997E-2</c:v>
                </c:pt>
                <c:pt idx="2013">
                  <c:v>4.0649999999999999E-2</c:v>
                </c:pt>
                <c:pt idx="2014">
                  <c:v>4.07E-2</c:v>
                </c:pt>
                <c:pt idx="2015">
                  <c:v>4.0750000000000001E-2</c:v>
                </c:pt>
                <c:pt idx="2016">
                  <c:v>4.0800000000000003E-2</c:v>
                </c:pt>
                <c:pt idx="2017">
                  <c:v>4.0849999999999997E-2</c:v>
                </c:pt>
                <c:pt idx="2018">
                  <c:v>4.0899999999999999E-2</c:v>
                </c:pt>
                <c:pt idx="2019">
                  <c:v>4.095E-2</c:v>
                </c:pt>
                <c:pt idx="2020">
                  <c:v>4.1000000000000002E-2</c:v>
                </c:pt>
                <c:pt idx="2021">
                  <c:v>4.1050000000000003E-2</c:v>
                </c:pt>
                <c:pt idx="2022">
                  <c:v>4.1099999999999998E-2</c:v>
                </c:pt>
                <c:pt idx="2023">
                  <c:v>4.1149999999999999E-2</c:v>
                </c:pt>
                <c:pt idx="2024">
                  <c:v>4.1200000000000001E-2</c:v>
                </c:pt>
                <c:pt idx="2025">
                  <c:v>4.1250000000000002E-2</c:v>
                </c:pt>
                <c:pt idx="2026">
                  <c:v>4.1300000000000003E-2</c:v>
                </c:pt>
                <c:pt idx="2027">
                  <c:v>4.1349999999999998E-2</c:v>
                </c:pt>
                <c:pt idx="2028">
                  <c:v>4.1399999999999999E-2</c:v>
                </c:pt>
                <c:pt idx="2029">
                  <c:v>4.1450000000000001E-2</c:v>
                </c:pt>
                <c:pt idx="2030">
                  <c:v>4.1500000000000002E-2</c:v>
                </c:pt>
                <c:pt idx="2031">
                  <c:v>4.1549999999999997E-2</c:v>
                </c:pt>
                <c:pt idx="2032">
                  <c:v>4.1599999999999998E-2</c:v>
                </c:pt>
                <c:pt idx="2033">
                  <c:v>4.165E-2</c:v>
                </c:pt>
                <c:pt idx="2034">
                  <c:v>4.1700000000000001E-2</c:v>
                </c:pt>
                <c:pt idx="2035">
                  <c:v>4.1750000000000002E-2</c:v>
                </c:pt>
                <c:pt idx="2036">
                  <c:v>4.1799999999999997E-2</c:v>
                </c:pt>
                <c:pt idx="2037">
                  <c:v>4.1849999999999998E-2</c:v>
                </c:pt>
                <c:pt idx="2038">
                  <c:v>4.19E-2</c:v>
                </c:pt>
                <c:pt idx="2039">
                  <c:v>4.1950000000000001E-2</c:v>
                </c:pt>
                <c:pt idx="2040">
                  <c:v>4.2000000000000003E-2</c:v>
                </c:pt>
                <c:pt idx="2041">
                  <c:v>4.2049999999999997E-2</c:v>
                </c:pt>
                <c:pt idx="2042">
                  <c:v>4.2099999999999999E-2</c:v>
                </c:pt>
                <c:pt idx="2043">
                  <c:v>4.215E-2</c:v>
                </c:pt>
                <c:pt idx="2044">
                  <c:v>4.2200000000000001E-2</c:v>
                </c:pt>
                <c:pt idx="2045">
                  <c:v>4.2250000000000003E-2</c:v>
                </c:pt>
                <c:pt idx="2046">
                  <c:v>4.2299999999999997E-2</c:v>
                </c:pt>
                <c:pt idx="2047">
                  <c:v>4.2349999999999999E-2</c:v>
                </c:pt>
                <c:pt idx="2048">
                  <c:v>4.24E-2</c:v>
                </c:pt>
                <c:pt idx="2049">
                  <c:v>4.2450000000000002E-2</c:v>
                </c:pt>
                <c:pt idx="2050">
                  <c:v>4.2500000000000003E-2</c:v>
                </c:pt>
                <c:pt idx="2051">
                  <c:v>4.2549999999999998E-2</c:v>
                </c:pt>
                <c:pt idx="2052">
                  <c:v>4.2599999999999999E-2</c:v>
                </c:pt>
                <c:pt idx="2053">
                  <c:v>4.265E-2</c:v>
                </c:pt>
                <c:pt idx="2054">
                  <c:v>4.2700000000000002E-2</c:v>
                </c:pt>
                <c:pt idx="2055">
                  <c:v>4.2750000000000003E-2</c:v>
                </c:pt>
                <c:pt idx="2056">
                  <c:v>4.2799999999999998E-2</c:v>
                </c:pt>
                <c:pt idx="2057">
                  <c:v>4.2849999999999999E-2</c:v>
                </c:pt>
                <c:pt idx="2058">
                  <c:v>4.2900000000000001E-2</c:v>
                </c:pt>
                <c:pt idx="2059">
                  <c:v>4.2950000000000002E-2</c:v>
                </c:pt>
                <c:pt idx="2060">
                  <c:v>4.2999999999999997E-2</c:v>
                </c:pt>
                <c:pt idx="2061">
                  <c:v>4.3049999999999998E-2</c:v>
                </c:pt>
                <c:pt idx="2062">
                  <c:v>4.3099999999999999E-2</c:v>
                </c:pt>
                <c:pt idx="2063">
                  <c:v>4.3150000000000001E-2</c:v>
                </c:pt>
                <c:pt idx="2064">
                  <c:v>4.3200000000000002E-2</c:v>
                </c:pt>
                <c:pt idx="2065">
                  <c:v>4.3249999999999997E-2</c:v>
                </c:pt>
                <c:pt idx="2066">
                  <c:v>4.3299999999999998E-2</c:v>
                </c:pt>
                <c:pt idx="2067">
                  <c:v>4.335E-2</c:v>
                </c:pt>
                <c:pt idx="2068">
                  <c:v>4.3400000000000001E-2</c:v>
                </c:pt>
                <c:pt idx="2069">
                  <c:v>4.3450000000000003E-2</c:v>
                </c:pt>
                <c:pt idx="2070">
                  <c:v>4.3499999999999997E-2</c:v>
                </c:pt>
                <c:pt idx="2071">
                  <c:v>4.3549999999999998E-2</c:v>
                </c:pt>
                <c:pt idx="2072">
                  <c:v>4.36E-2</c:v>
                </c:pt>
                <c:pt idx="2073">
                  <c:v>4.3650000000000001E-2</c:v>
                </c:pt>
                <c:pt idx="2074">
                  <c:v>4.3700000000000003E-2</c:v>
                </c:pt>
                <c:pt idx="2075">
                  <c:v>4.3749999999999997E-2</c:v>
                </c:pt>
                <c:pt idx="2076">
                  <c:v>4.3799999999999999E-2</c:v>
                </c:pt>
                <c:pt idx="2077">
                  <c:v>4.385E-2</c:v>
                </c:pt>
                <c:pt idx="2078">
                  <c:v>4.3900000000000002E-2</c:v>
                </c:pt>
                <c:pt idx="2079">
                  <c:v>4.3950000000000003E-2</c:v>
                </c:pt>
                <c:pt idx="2080">
                  <c:v>4.3999999999999997E-2</c:v>
                </c:pt>
                <c:pt idx="2081">
                  <c:v>4.4049999999999999E-2</c:v>
                </c:pt>
                <c:pt idx="2082">
                  <c:v>4.41E-2</c:v>
                </c:pt>
                <c:pt idx="2083">
                  <c:v>4.4150000000000002E-2</c:v>
                </c:pt>
                <c:pt idx="2084">
                  <c:v>4.4200000000000003E-2</c:v>
                </c:pt>
                <c:pt idx="2085">
                  <c:v>4.4249999999999998E-2</c:v>
                </c:pt>
                <c:pt idx="2086">
                  <c:v>4.4299999999999999E-2</c:v>
                </c:pt>
                <c:pt idx="2087">
                  <c:v>4.4350000000000001E-2</c:v>
                </c:pt>
                <c:pt idx="2088">
                  <c:v>4.4400000000000002E-2</c:v>
                </c:pt>
                <c:pt idx="2089">
                  <c:v>4.4450000000000003E-2</c:v>
                </c:pt>
                <c:pt idx="2090">
                  <c:v>4.4499999999999998E-2</c:v>
                </c:pt>
                <c:pt idx="2091">
                  <c:v>4.4549999999999999E-2</c:v>
                </c:pt>
                <c:pt idx="2092">
                  <c:v>4.4600000000000001E-2</c:v>
                </c:pt>
                <c:pt idx="2093">
                  <c:v>4.4650000000000002E-2</c:v>
                </c:pt>
                <c:pt idx="2094">
                  <c:v>4.4699999999999997E-2</c:v>
                </c:pt>
                <c:pt idx="2095">
                  <c:v>4.4749999999999998E-2</c:v>
                </c:pt>
                <c:pt idx="2096">
                  <c:v>4.48E-2</c:v>
                </c:pt>
                <c:pt idx="2097">
                  <c:v>4.4850000000000001E-2</c:v>
                </c:pt>
                <c:pt idx="2098">
                  <c:v>4.4900000000000002E-2</c:v>
                </c:pt>
                <c:pt idx="2099">
                  <c:v>4.4949999999999997E-2</c:v>
                </c:pt>
                <c:pt idx="2100">
                  <c:v>4.4999999999999998E-2</c:v>
                </c:pt>
                <c:pt idx="2101">
                  <c:v>4.505E-2</c:v>
                </c:pt>
                <c:pt idx="2102">
                  <c:v>4.5100000000000001E-2</c:v>
                </c:pt>
                <c:pt idx="2103">
                  <c:v>4.5150000000000003E-2</c:v>
                </c:pt>
                <c:pt idx="2104">
                  <c:v>4.5199999999999997E-2</c:v>
                </c:pt>
                <c:pt idx="2105">
                  <c:v>4.5249999999999999E-2</c:v>
                </c:pt>
                <c:pt idx="2106">
                  <c:v>4.53E-2</c:v>
                </c:pt>
                <c:pt idx="2107">
                  <c:v>4.5350000000000001E-2</c:v>
                </c:pt>
                <c:pt idx="2108">
                  <c:v>4.5400000000000003E-2</c:v>
                </c:pt>
                <c:pt idx="2109">
                  <c:v>4.5449999999999997E-2</c:v>
                </c:pt>
                <c:pt idx="2110">
                  <c:v>4.5499999999999999E-2</c:v>
                </c:pt>
                <c:pt idx="2111">
                  <c:v>4.555E-2</c:v>
                </c:pt>
                <c:pt idx="2112">
                  <c:v>4.5600000000000002E-2</c:v>
                </c:pt>
                <c:pt idx="2113">
                  <c:v>4.5650000000000003E-2</c:v>
                </c:pt>
                <c:pt idx="2114">
                  <c:v>4.5699999999999998E-2</c:v>
                </c:pt>
                <c:pt idx="2115">
                  <c:v>4.5749999999999999E-2</c:v>
                </c:pt>
                <c:pt idx="2116">
                  <c:v>4.58E-2</c:v>
                </c:pt>
                <c:pt idx="2117">
                  <c:v>4.5850000000000002E-2</c:v>
                </c:pt>
                <c:pt idx="2118">
                  <c:v>4.5900000000000003E-2</c:v>
                </c:pt>
                <c:pt idx="2119">
                  <c:v>4.5949999999999998E-2</c:v>
                </c:pt>
                <c:pt idx="2120">
                  <c:v>4.5999999999999999E-2</c:v>
                </c:pt>
                <c:pt idx="2121">
                  <c:v>4.6050000000000001E-2</c:v>
                </c:pt>
                <c:pt idx="2122">
                  <c:v>4.6100000000000002E-2</c:v>
                </c:pt>
                <c:pt idx="2123">
                  <c:v>4.6149999999999997E-2</c:v>
                </c:pt>
                <c:pt idx="2124">
                  <c:v>4.6199999999999998E-2</c:v>
                </c:pt>
                <c:pt idx="2125">
                  <c:v>4.6249999999999999E-2</c:v>
                </c:pt>
                <c:pt idx="2126">
                  <c:v>4.6300000000000001E-2</c:v>
                </c:pt>
                <c:pt idx="2127">
                  <c:v>4.6350000000000002E-2</c:v>
                </c:pt>
                <c:pt idx="2128">
                  <c:v>4.6399999999999997E-2</c:v>
                </c:pt>
                <c:pt idx="2129">
                  <c:v>4.6449999999999998E-2</c:v>
                </c:pt>
                <c:pt idx="2130">
                  <c:v>4.65E-2</c:v>
                </c:pt>
                <c:pt idx="2131">
                  <c:v>4.6550000000000001E-2</c:v>
                </c:pt>
                <c:pt idx="2132">
                  <c:v>4.6600000000000003E-2</c:v>
                </c:pt>
                <c:pt idx="2133">
                  <c:v>4.6649999999999997E-2</c:v>
                </c:pt>
                <c:pt idx="2134">
                  <c:v>4.6699999999999998E-2</c:v>
                </c:pt>
                <c:pt idx="2135">
                  <c:v>4.675E-2</c:v>
                </c:pt>
                <c:pt idx="2136">
                  <c:v>4.6800000000000001E-2</c:v>
                </c:pt>
                <c:pt idx="2137">
                  <c:v>4.6850000000000003E-2</c:v>
                </c:pt>
                <c:pt idx="2138">
                  <c:v>4.6899999999999997E-2</c:v>
                </c:pt>
                <c:pt idx="2139">
                  <c:v>4.6949999999999999E-2</c:v>
                </c:pt>
                <c:pt idx="2140">
                  <c:v>4.7E-2</c:v>
                </c:pt>
                <c:pt idx="2141">
                  <c:v>4.7050000000000002E-2</c:v>
                </c:pt>
                <c:pt idx="2142">
                  <c:v>4.7100000000000003E-2</c:v>
                </c:pt>
                <c:pt idx="2143">
                  <c:v>4.7149999999999997E-2</c:v>
                </c:pt>
                <c:pt idx="2144">
                  <c:v>4.7199999999999999E-2</c:v>
                </c:pt>
                <c:pt idx="2145">
                  <c:v>4.725E-2</c:v>
                </c:pt>
                <c:pt idx="2146">
                  <c:v>4.7300000000000002E-2</c:v>
                </c:pt>
                <c:pt idx="2147">
                  <c:v>4.7350000000000003E-2</c:v>
                </c:pt>
                <c:pt idx="2148">
                  <c:v>4.7399999999999998E-2</c:v>
                </c:pt>
                <c:pt idx="2149">
                  <c:v>4.7449999999999999E-2</c:v>
                </c:pt>
                <c:pt idx="2150">
                  <c:v>4.7500000000000001E-2</c:v>
                </c:pt>
                <c:pt idx="2151">
                  <c:v>4.7550000000000002E-2</c:v>
                </c:pt>
                <c:pt idx="2152">
                  <c:v>4.7600000000000003E-2</c:v>
                </c:pt>
                <c:pt idx="2153">
                  <c:v>4.7649999999999998E-2</c:v>
                </c:pt>
                <c:pt idx="2154">
                  <c:v>4.7699999999999999E-2</c:v>
                </c:pt>
                <c:pt idx="2155">
                  <c:v>4.7750000000000001E-2</c:v>
                </c:pt>
                <c:pt idx="2156">
                  <c:v>4.7800000000000002E-2</c:v>
                </c:pt>
                <c:pt idx="2157">
                  <c:v>4.7849999999999997E-2</c:v>
                </c:pt>
                <c:pt idx="2158">
                  <c:v>4.7899999999999998E-2</c:v>
                </c:pt>
                <c:pt idx="2159">
                  <c:v>4.795E-2</c:v>
                </c:pt>
                <c:pt idx="2160">
                  <c:v>4.8000000000000001E-2</c:v>
                </c:pt>
                <c:pt idx="2161">
                  <c:v>4.8050000000000002E-2</c:v>
                </c:pt>
                <c:pt idx="2162">
                  <c:v>4.8099999999999997E-2</c:v>
                </c:pt>
                <c:pt idx="2163">
                  <c:v>4.8149999999999998E-2</c:v>
                </c:pt>
                <c:pt idx="2164">
                  <c:v>4.82E-2</c:v>
                </c:pt>
                <c:pt idx="2165">
                  <c:v>4.8250000000000001E-2</c:v>
                </c:pt>
                <c:pt idx="2166">
                  <c:v>4.8300000000000003E-2</c:v>
                </c:pt>
                <c:pt idx="2167">
                  <c:v>4.8349999999999997E-2</c:v>
                </c:pt>
                <c:pt idx="2168">
                  <c:v>4.8399999999999999E-2</c:v>
                </c:pt>
                <c:pt idx="2169">
                  <c:v>4.845E-2</c:v>
                </c:pt>
                <c:pt idx="2170">
                  <c:v>4.8500000000000001E-2</c:v>
                </c:pt>
                <c:pt idx="2171">
                  <c:v>4.8550000000000003E-2</c:v>
                </c:pt>
                <c:pt idx="2172">
                  <c:v>4.8599999999999997E-2</c:v>
                </c:pt>
                <c:pt idx="2173">
                  <c:v>4.8649999999999999E-2</c:v>
                </c:pt>
                <c:pt idx="2174">
                  <c:v>4.87E-2</c:v>
                </c:pt>
                <c:pt idx="2175">
                  <c:v>4.8750000000000002E-2</c:v>
                </c:pt>
                <c:pt idx="2176">
                  <c:v>4.8800000000000003E-2</c:v>
                </c:pt>
                <c:pt idx="2177">
                  <c:v>4.8849999999999998E-2</c:v>
                </c:pt>
                <c:pt idx="2178">
                  <c:v>4.8899999999999999E-2</c:v>
                </c:pt>
                <c:pt idx="2179">
                  <c:v>4.895E-2</c:v>
                </c:pt>
                <c:pt idx="2180">
                  <c:v>4.9000000000000002E-2</c:v>
                </c:pt>
                <c:pt idx="2181">
                  <c:v>4.9050000000000003E-2</c:v>
                </c:pt>
                <c:pt idx="2182">
                  <c:v>4.9099999999999998E-2</c:v>
                </c:pt>
                <c:pt idx="2183">
                  <c:v>4.9149999999999999E-2</c:v>
                </c:pt>
                <c:pt idx="2184">
                  <c:v>4.9200000000000001E-2</c:v>
                </c:pt>
                <c:pt idx="2185">
                  <c:v>4.9250000000000002E-2</c:v>
                </c:pt>
                <c:pt idx="2186">
                  <c:v>4.9299999999999997E-2</c:v>
                </c:pt>
                <c:pt idx="2187">
                  <c:v>4.9349999999999998E-2</c:v>
                </c:pt>
                <c:pt idx="2188">
                  <c:v>4.9399999999999999E-2</c:v>
                </c:pt>
                <c:pt idx="2189">
                  <c:v>4.9450000000000001E-2</c:v>
                </c:pt>
                <c:pt idx="2190">
                  <c:v>4.9500000000000002E-2</c:v>
                </c:pt>
                <c:pt idx="2191">
                  <c:v>4.9549999999999997E-2</c:v>
                </c:pt>
                <c:pt idx="2192">
                  <c:v>4.9599999999999998E-2</c:v>
                </c:pt>
                <c:pt idx="2193">
                  <c:v>4.965E-2</c:v>
                </c:pt>
                <c:pt idx="2194">
                  <c:v>4.9700000000000001E-2</c:v>
                </c:pt>
                <c:pt idx="2195">
                  <c:v>4.9750000000000003E-2</c:v>
                </c:pt>
                <c:pt idx="2196">
                  <c:v>4.9799999999999997E-2</c:v>
                </c:pt>
                <c:pt idx="2197">
                  <c:v>4.9849999999999998E-2</c:v>
                </c:pt>
                <c:pt idx="2198">
                  <c:v>4.99E-2</c:v>
                </c:pt>
                <c:pt idx="2199">
                  <c:v>4.9950000000000001E-2</c:v>
                </c:pt>
                <c:pt idx="2200">
                  <c:v>0.05</c:v>
                </c:pt>
                <c:pt idx="2201">
                  <c:v>5.0049999999999997E-2</c:v>
                </c:pt>
                <c:pt idx="2202">
                  <c:v>5.0099999999999999E-2</c:v>
                </c:pt>
                <c:pt idx="2203">
                  <c:v>5.015E-2</c:v>
                </c:pt>
                <c:pt idx="2204">
                  <c:v>5.0200000000000002E-2</c:v>
                </c:pt>
                <c:pt idx="2205">
                  <c:v>5.0250000000000003E-2</c:v>
                </c:pt>
                <c:pt idx="2206">
                  <c:v>5.0299999999999997E-2</c:v>
                </c:pt>
                <c:pt idx="2207">
                  <c:v>5.0349999999999999E-2</c:v>
                </c:pt>
                <c:pt idx="2208">
                  <c:v>5.04E-2</c:v>
                </c:pt>
                <c:pt idx="2209">
                  <c:v>5.0450000000000002E-2</c:v>
                </c:pt>
                <c:pt idx="2210">
                  <c:v>5.0500000000000003E-2</c:v>
                </c:pt>
                <c:pt idx="2211">
                  <c:v>5.0549999999999998E-2</c:v>
                </c:pt>
                <c:pt idx="2212">
                  <c:v>5.0599999999999999E-2</c:v>
                </c:pt>
                <c:pt idx="2213">
                  <c:v>5.0650000000000001E-2</c:v>
                </c:pt>
                <c:pt idx="2214">
                  <c:v>5.0700000000000002E-2</c:v>
                </c:pt>
                <c:pt idx="2215">
                  <c:v>5.0750000000000003E-2</c:v>
                </c:pt>
                <c:pt idx="2216">
                  <c:v>5.0799999999999998E-2</c:v>
                </c:pt>
                <c:pt idx="2217">
                  <c:v>5.0849999999999999E-2</c:v>
                </c:pt>
                <c:pt idx="2218">
                  <c:v>5.0900000000000001E-2</c:v>
                </c:pt>
                <c:pt idx="2219">
                  <c:v>5.0950000000000002E-2</c:v>
                </c:pt>
                <c:pt idx="2220">
                  <c:v>5.0999999999999997E-2</c:v>
                </c:pt>
                <c:pt idx="2221">
                  <c:v>5.1049999999999998E-2</c:v>
                </c:pt>
                <c:pt idx="2222">
                  <c:v>5.11E-2</c:v>
                </c:pt>
                <c:pt idx="2223">
                  <c:v>5.1150000000000001E-2</c:v>
                </c:pt>
                <c:pt idx="2224">
                  <c:v>5.1200000000000002E-2</c:v>
                </c:pt>
                <c:pt idx="2225">
                  <c:v>5.1249999999999997E-2</c:v>
                </c:pt>
                <c:pt idx="2226">
                  <c:v>5.1299999999999998E-2</c:v>
                </c:pt>
                <c:pt idx="2227">
                  <c:v>5.135E-2</c:v>
                </c:pt>
                <c:pt idx="2228">
                  <c:v>5.1400000000000001E-2</c:v>
                </c:pt>
                <c:pt idx="2229">
                  <c:v>5.1450000000000003E-2</c:v>
                </c:pt>
                <c:pt idx="2230">
                  <c:v>5.1499999999999997E-2</c:v>
                </c:pt>
                <c:pt idx="2231">
                  <c:v>5.1549999999999999E-2</c:v>
                </c:pt>
                <c:pt idx="2232">
                  <c:v>5.16E-2</c:v>
                </c:pt>
                <c:pt idx="2233">
                  <c:v>5.1650000000000001E-2</c:v>
                </c:pt>
                <c:pt idx="2234">
                  <c:v>5.1700000000000003E-2</c:v>
                </c:pt>
                <c:pt idx="2235">
                  <c:v>5.1749999999999997E-2</c:v>
                </c:pt>
                <c:pt idx="2236">
                  <c:v>5.1799999999999999E-2</c:v>
                </c:pt>
                <c:pt idx="2237">
                  <c:v>5.185E-2</c:v>
                </c:pt>
                <c:pt idx="2238">
                  <c:v>5.1900000000000002E-2</c:v>
                </c:pt>
                <c:pt idx="2239">
                  <c:v>5.1950000000000003E-2</c:v>
                </c:pt>
                <c:pt idx="2240">
                  <c:v>5.1999999999999998E-2</c:v>
                </c:pt>
                <c:pt idx="2241">
                  <c:v>5.2049999999999999E-2</c:v>
                </c:pt>
                <c:pt idx="2242">
                  <c:v>5.21E-2</c:v>
                </c:pt>
                <c:pt idx="2243">
                  <c:v>5.2150000000000002E-2</c:v>
                </c:pt>
                <c:pt idx="2244">
                  <c:v>5.2200000000000003E-2</c:v>
                </c:pt>
                <c:pt idx="2245">
                  <c:v>5.2249999999999998E-2</c:v>
                </c:pt>
                <c:pt idx="2246">
                  <c:v>5.2299999999999999E-2</c:v>
                </c:pt>
                <c:pt idx="2247">
                  <c:v>5.2350000000000001E-2</c:v>
                </c:pt>
                <c:pt idx="2248">
                  <c:v>5.2400000000000002E-2</c:v>
                </c:pt>
                <c:pt idx="2249">
                  <c:v>5.2449999999999997E-2</c:v>
                </c:pt>
                <c:pt idx="2250">
                  <c:v>5.2499999999999998E-2</c:v>
                </c:pt>
                <c:pt idx="2251">
                  <c:v>5.2549999999999999E-2</c:v>
                </c:pt>
                <c:pt idx="2252">
                  <c:v>5.2600000000000001E-2</c:v>
                </c:pt>
                <c:pt idx="2253">
                  <c:v>5.2650000000000002E-2</c:v>
                </c:pt>
                <c:pt idx="2254">
                  <c:v>5.2699999999999997E-2</c:v>
                </c:pt>
                <c:pt idx="2255">
                  <c:v>5.2749999999999998E-2</c:v>
                </c:pt>
                <c:pt idx="2256">
                  <c:v>5.28E-2</c:v>
                </c:pt>
                <c:pt idx="2257">
                  <c:v>5.2850000000000001E-2</c:v>
                </c:pt>
                <c:pt idx="2258">
                  <c:v>5.2900000000000003E-2</c:v>
                </c:pt>
                <c:pt idx="2259">
                  <c:v>5.2949999999999997E-2</c:v>
                </c:pt>
                <c:pt idx="2260">
                  <c:v>5.2999999999999999E-2</c:v>
                </c:pt>
                <c:pt idx="2261">
                  <c:v>5.305E-2</c:v>
                </c:pt>
                <c:pt idx="2262">
                  <c:v>5.3100000000000001E-2</c:v>
                </c:pt>
                <c:pt idx="2263">
                  <c:v>5.3150000000000003E-2</c:v>
                </c:pt>
                <c:pt idx="2264">
                  <c:v>5.3199999999999997E-2</c:v>
                </c:pt>
                <c:pt idx="2265">
                  <c:v>5.3249999999999999E-2</c:v>
                </c:pt>
                <c:pt idx="2266">
                  <c:v>5.33E-2</c:v>
                </c:pt>
                <c:pt idx="2267">
                  <c:v>5.3350000000000002E-2</c:v>
                </c:pt>
                <c:pt idx="2268">
                  <c:v>5.3400000000000003E-2</c:v>
                </c:pt>
                <c:pt idx="2269">
                  <c:v>5.3449999999999998E-2</c:v>
                </c:pt>
                <c:pt idx="2270">
                  <c:v>5.3499999999999999E-2</c:v>
                </c:pt>
                <c:pt idx="2271">
                  <c:v>5.355E-2</c:v>
                </c:pt>
                <c:pt idx="2272">
                  <c:v>5.3600000000000002E-2</c:v>
                </c:pt>
                <c:pt idx="2273">
                  <c:v>5.3650000000000003E-2</c:v>
                </c:pt>
                <c:pt idx="2274">
                  <c:v>5.3699999999999998E-2</c:v>
                </c:pt>
                <c:pt idx="2275">
                  <c:v>5.3749999999999999E-2</c:v>
                </c:pt>
                <c:pt idx="2276">
                  <c:v>5.3800000000000001E-2</c:v>
                </c:pt>
                <c:pt idx="2277">
                  <c:v>5.3850000000000002E-2</c:v>
                </c:pt>
                <c:pt idx="2278">
                  <c:v>5.3900000000000003E-2</c:v>
                </c:pt>
                <c:pt idx="2279">
                  <c:v>5.3949999999999998E-2</c:v>
                </c:pt>
                <c:pt idx="2280">
                  <c:v>5.3999999999999999E-2</c:v>
                </c:pt>
                <c:pt idx="2281">
                  <c:v>5.4050000000000001E-2</c:v>
                </c:pt>
                <c:pt idx="2282">
                  <c:v>5.4100000000000002E-2</c:v>
                </c:pt>
                <c:pt idx="2283">
                  <c:v>5.4149999999999997E-2</c:v>
                </c:pt>
                <c:pt idx="2284">
                  <c:v>5.4199999999999998E-2</c:v>
                </c:pt>
                <c:pt idx="2285">
                  <c:v>5.425E-2</c:v>
                </c:pt>
                <c:pt idx="2286">
                  <c:v>5.4300000000000001E-2</c:v>
                </c:pt>
                <c:pt idx="2287">
                  <c:v>5.4350000000000002E-2</c:v>
                </c:pt>
                <c:pt idx="2288">
                  <c:v>5.4399999999999997E-2</c:v>
                </c:pt>
                <c:pt idx="2289">
                  <c:v>5.4449999999999998E-2</c:v>
                </c:pt>
                <c:pt idx="2290">
                  <c:v>5.45E-2</c:v>
                </c:pt>
                <c:pt idx="2291">
                  <c:v>5.4550000000000001E-2</c:v>
                </c:pt>
                <c:pt idx="2292">
                  <c:v>5.4600000000000003E-2</c:v>
                </c:pt>
                <c:pt idx="2293">
                  <c:v>5.4649999999999997E-2</c:v>
                </c:pt>
                <c:pt idx="2294">
                  <c:v>5.4699999999999999E-2</c:v>
                </c:pt>
                <c:pt idx="2295">
                  <c:v>5.475E-2</c:v>
                </c:pt>
                <c:pt idx="2296">
                  <c:v>5.4800000000000001E-2</c:v>
                </c:pt>
                <c:pt idx="2297">
                  <c:v>5.4850000000000003E-2</c:v>
                </c:pt>
                <c:pt idx="2298">
                  <c:v>5.4899999999999997E-2</c:v>
                </c:pt>
                <c:pt idx="2299">
                  <c:v>5.4949999999999999E-2</c:v>
                </c:pt>
                <c:pt idx="2300">
                  <c:v>5.5E-2</c:v>
                </c:pt>
                <c:pt idx="2301">
                  <c:v>5.5050000000000002E-2</c:v>
                </c:pt>
                <c:pt idx="2302">
                  <c:v>5.5100000000000003E-2</c:v>
                </c:pt>
                <c:pt idx="2303">
                  <c:v>5.5149999999999998E-2</c:v>
                </c:pt>
                <c:pt idx="2304">
                  <c:v>5.5199999999999999E-2</c:v>
                </c:pt>
                <c:pt idx="2305">
                  <c:v>5.525E-2</c:v>
                </c:pt>
                <c:pt idx="2306">
                  <c:v>5.5300000000000002E-2</c:v>
                </c:pt>
                <c:pt idx="2307">
                  <c:v>5.5350000000000003E-2</c:v>
                </c:pt>
                <c:pt idx="2308">
                  <c:v>5.5399999999999998E-2</c:v>
                </c:pt>
                <c:pt idx="2309">
                  <c:v>5.5449999999999999E-2</c:v>
                </c:pt>
                <c:pt idx="2310">
                  <c:v>5.5500000000000001E-2</c:v>
                </c:pt>
                <c:pt idx="2311">
                  <c:v>5.5550000000000002E-2</c:v>
                </c:pt>
                <c:pt idx="2312">
                  <c:v>5.5599999999999997E-2</c:v>
                </c:pt>
                <c:pt idx="2313">
                  <c:v>5.5649999999999998E-2</c:v>
                </c:pt>
                <c:pt idx="2314">
                  <c:v>5.57E-2</c:v>
                </c:pt>
                <c:pt idx="2315">
                  <c:v>5.5750000000000001E-2</c:v>
                </c:pt>
                <c:pt idx="2316">
                  <c:v>5.5800000000000002E-2</c:v>
                </c:pt>
                <c:pt idx="2317">
                  <c:v>5.5849999999999997E-2</c:v>
                </c:pt>
                <c:pt idx="2318">
                  <c:v>5.5899999999999998E-2</c:v>
                </c:pt>
                <c:pt idx="2319">
                  <c:v>5.595E-2</c:v>
                </c:pt>
                <c:pt idx="2320">
                  <c:v>5.6000000000000001E-2</c:v>
                </c:pt>
                <c:pt idx="2321">
                  <c:v>5.6050000000000003E-2</c:v>
                </c:pt>
                <c:pt idx="2322">
                  <c:v>5.6099999999999997E-2</c:v>
                </c:pt>
                <c:pt idx="2323">
                  <c:v>5.6149999999999999E-2</c:v>
                </c:pt>
                <c:pt idx="2324">
                  <c:v>5.62E-2</c:v>
                </c:pt>
                <c:pt idx="2325">
                  <c:v>5.6250000000000001E-2</c:v>
                </c:pt>
                <c:pt idx="2326">
                  <c:v>5.6300000000000003E-2</c:v>
                </c:pt>
                <c:pt idx="2327">
                  <c:v>5.6349999999999997E-2</c:v>
                </c:pt>
                <c:pt idx="2328">
                  <c:v>5.6399999999999999E-2</c:v>
                </c:pt>
                <c:pt idx="2329">
                  <c:v>5.645E-2</c:v>
                </c:pt>
                <c:pt idx="2330">
                  <c:v>5.6500000000000002E-2</c:v>
                </c:pt>
                <c:pt idx="2331">
                  <c:v>5.6550000000000003E-2</c:v>
                </c:pt>
                <c:pt idx="2332">
                  <c:v>5.6599999999999998E-2</c:v>
                </c:pt>
                <c:pt idx="2333">
                  <c:v>5.6649999999999999E-2</c:v>
                </c:pt>
                <c:pt idx="2334">
                  <c:v>5.67E-2</c:v>
                </c:pt>
                <c:pt idx="2335">
                  <c:v>5.6750000000000002E-2</c:v>
                </c:pt>
                <c:pt idx="2336">
                  <c:v>5.6800000000000003E-2</c:v>
                </c:pt>
                <c:pt idx="2337">
                  <c:v>5.6849999999999998E-2</c:v>
                </c:pt>
                <c:pt idx="2338">
                  <c:v>5.6899999999999999E-2</c:v>
                </c:pt>
                <c:pt idx="2339">
                  <c:v>5.6950000000000001E-2</c:v>
                </c:pt>
                <c:pt idx="2340">
                  <c:v>5.7000000000000002E-2</c:v>
                </c:pt>
                <c:pt idx="2341">
                  <c:v>5.7049999999999997E-2</c:v>
                </c:pt>
                <c:pt idx="2342">
                  <c:v>5.7099999999999998E-2</c:v>
                </c:pt>
                <c:pt idx="2343">
                  <c:v>5.7149999999999999E-2</c:v>
                </c:pt>
                <c:pt idx="2344">
                  <c:v>5.7200000000000001E-2</c:v>
                </c:pt>
                <c:pt idx="2345">
                  <c:v>5.7250000000000002E-2</c:v>
                </c:pt>
                <c:pt idx="2346">
                  <c:v>5.7299999999999997E-2</c:v>
                </c:pt>
                <c:pt idx="2347">
                  <c:v>5.7349999999999998E-2</c:v>
                </c:pt>
                <c:pt idx="2348">
                  <c:v>5.74E-2</c:v>
                </c:pt>
                <c:pt idx="2349">
                  <c:v>5.7450000000000001E-2</c:v>
                </c:pt>
                <c:pt idx="2350">
                  <c:v>5.7500000000000002E-2</c:v>
                </c:pt>
                <c:pt idx="2351">
                  <c:v>5.7549999999999997E-2</c:v>
                </c:pt>
                <c:pt idx="2352">
                  <c:v>5.7599999999999998E-2</c:v>
                </c:pt>
                <c:pt idx="2353">
                  <c:v>5.765E-2</c:v>
                </c:pt>
                <c:pt idx="2354">
                  <c:v>5.7700000000000001E-2</c:v>
                </c:pt>
                <c:pt idx="2355">
                  <c:v>5.7750000000000003E-2</c:v>
                </c:pt>
                <c:pt idx="2356">
                  <c:v>5.7799999999999997E-2</c:v>
                </c:pt>
                <c:pt idx="2357">
                  <c:v>5.7849999999999999E-2</c:v>
                </c:pt>
                <c:pt idx="2358">
                  <c:v>5.79E-2</c:v>
                </c:pt>
                <c:pt idx="2359">
                  <c:v>5.7950000000000002E-2</c:v>
                </c:pt>
                <c:pt idx="2360">
                  <c:v>5.8000000000000003E-2</c:v>
                </c:pt>
                <c:pt idx="2361">
                  <c:v>5.8049999999999997E-2</c:v>
                </c:pt>
                <c:pt idx="2362">
                  <c:v>5.8099999999999999E-2</c:v>
                </c:pt>
                <c:pt idx="2363">
                  <c:v>5.815E-2</c:v>
                </c:pt>
                <c:pt idx="2364">
                  <c:v>5.8200000000000002E-2</c:v>
                </c:pt>
                <c:pt idx="2365">
                  <c:v>5.8250000000000003E-2</c:v>
                </c:pt>
                <c:pt idx="2366">
                  <c:v>5.8299999999999998E-2</c:v>
                </c:pt>
                <c:pt idx="2367">
                  <c:v>5.8349999999999999E-2</c:v>
                </c:pt>
                <c:pt idx="2368">
                  <c:v>5.8400000000000001E-2</c:v>
                </c:pt>
                <c:pt idx="2369">
                  <c:v>5.8450000000000002E-2</c:v>
                </c:pt>
                <c:pt idx="2370">
                  <c:v>5.8500000000000003E-2</c:v>
                </c:pt>
                <c:pt idx="2371">
                  <c:v>5.8549999999999998E-2</c:v>
                </c:pt>
                <c:pt idx="2372">
                  <c:v>5.8599999999999999E-2</c:v>
                </c:pt>
                <c:pt idx="2373">
                  <c:v>5.8650000000000001E-2</c:v>
                </c:pt>
                <c:pt idx="2374">
                  <c:v>5.8700000000000002E-2</c:v>
                </c:pt>
                <c:pt idx="2375">
                  <c:v>5.8749999999999997E-2</c:v>
                </c:pt>
                <c:pt idx="2376">
                  <c:v>5.8799999999999998E-2</c:v>
                </c:pt>
                <c:pt idx="2377">
                  <c:v>5.885E-2</c:v>
                </c:pt>
                <c:pt idx="2378">
                  <c:v>5.8900000000000001E-2</c:v>
                </c:pt>
                <c:pt idx="2379">
                  <c:v>5.8950000000000002E-2</c:v>
                </c:pt>
                <c:pt idx="2380">
                  <c:v>5.8999999999999997E-2</c:v>
                </c:pt>
                <c:pt idx="2381">
                  <c:v>5.9049999999999998E-2</c:v>
                </c:pt>
                <c:pt idx="2382">
                  <c:v>5.91E-2</c:v>
                </c:pt>
                <c:pt idx="2383">
                  <c:v>5.9150000000000001E-2</c:v>
                </c:pt>
                <c:pt idx="2384">
                  <c:v>5.9200000000000003E-2</c:v>
                </c:pt>
                <c:pt idx="2385">
                  <c:v>5.9249999999999997E-2</c:v>
                </c:pt>
                <c:pt idx="2386">
                  <c:v>5.9299999999999999E-2</c:v>
                </c:pt>
                <c:pt idx="2387">
                  <c:v>5.935E-2</c:v>
                </c:pt>
                <c:pt idx="2388">
                  <c:v>5.9400000000000001E-2</c:v>
                </c:pt>
                <c:pt idx="2389">
                  <c:v>5.9450000000000003E-2</c:v>
                </c:pt>
                <c:pt idx="2390">
                  <c:v>5.9499999999999997E-2</c:v>
                </c:pt>
                <c:pt idx="2391">
                  <c:v>5.9549999999999999E-2</c:v>
                </c:pt>
                <c:pt idx="2392">
                  <c:v>5.96E-2</c:v>
                </c:pt>
                <c:pt idx="2393">
                  <c:v>5.9650000000000002E-2</c:v>
                </c:pt>
                <c:pt idx="2394">
                  <c:v>5.9700000000000003E-2</c:v>
                </c:pt>
                <c:pt idx="2395">
                  <c:v>5.9749999999999998E-2</c:v>
                </c:pt>
                <c:pt idx="2396">
                  <c:v>5.9799999999999999E-2</c:v>
                </c:pt>
                <c:pt idx="2397">
                  <c:v>5.985E-2</c:v>
                </c:pt>
                <c:pt idx="2398">
                  <c:v>5.9900000000000002E-2</c:v>
                </c:pt>
                <c:pt idx="2399">
                  <c:v>5.9950000000000003E-2</c:v>
                </c:pt>
                <c:pt idx="2400">
                  <c:v>0.06</c:v>
                </c:pt>
                <c:pt idx="2401">
                  <c:v>6.0049999999999999E-2</c:v>
                </c:pt>
                <c:pt idx="2402">
                  <c:v>6.0100000000000001E-2</c:v>
                </c:pt>
                <c:pt idx="2403">
                  <c:v>6.0150000000000002E-2</c:v>
                </c:pt>
                <c:pt idx="2404">
                  <c:v>6.0199999999999997E-2</c:v>
                </c:pt>
                <c:pt idx="2405">
                  <c:v>6.0249999999999998E-2</c:v>
                </c:pt>
                <c:pt idx="2406">
                  <c:v>6.0299999999999999E-2</c:v>
                </c:pt>
                <c:pt idx="2407">
                  <c:v>6.0350000000000001E-2</c:v>
                </c:pt>
                <c:pt idx="2408">
                  <c:v>6.0400000000000002E-2</c:v>
                </c:pt>
                <c:pt idx="2409">
                  <c:v>6.0449999999999997E-2</c:v>
                </c:pt>
                <c:pt idx="2410">
                  <c:v>6.0499999999999998E-2</c:v>
                </c:pt>
                <c:pt idx="2411">
                  <c:v>6.055E-2</c:v>
                </c:pt>
                <c:pt idx="2412">
                  <c:v>6.0600000000000001E-2</c:v>
                </c:pt>
                <c:pt idx="2413">
                  <c:v>6.0650000000000003E-2</c:v>
                </c:pt>
                <c:pt idx="2414">
                  <c:v>6.0699999999999997E-2</c:v>
                </c:pt>
                <c:pt idx="2415">
                  <c:v>6.0749999999999998E-2</c:v>
                </c:pt>
                <c:pt idx="2416">
                  <c:v>6.08E-2</c:v>
                </c:pt>
                <c:pt idx="2417">
                  <c:v>6.0850000000000001E-2</c:v>
                </c:pt>
                <c:pt idx="2418">
                  <c:v>6.0900000000000003E-2</c:v>
                </c:pt>
                <c:pt idx="2419">
                  <c:v>6.0949999999999997E-2</c:v>
                </c:pt>
                <c:pt idx="2420">
                  <c:v>6.0999999999999999E-2</c:v>
                </c:pt>
                <c:pt idx="2421">
                  <c:v>6.105E-2</c:v>
                </c:pt>
                <c:pt idx="2422">
                  <c:v>6.1100000000000002E-2</c:v>
                </c:pt>
                <c:pt idx="2423">
                  <c:v>6.1150000000000003E-2</c:v>
                </c:pt>
                <c:pt idx="2424">
                  <c:v>6.1199999999999997E-2</c:v>
                </c:pt>
                <c:pt idx="2425">
                  <c:v>6.1249999999999999E-2</c:v>
                </c:pt>
                <c:pt idx="2426">
                  <c:v>6.13E-2</c:v>
                </c:pt>
                <c:pt idx="2427">
                  <c:v>6.1350000000000002E-2</c:v>
                </c:pt>
                <c:pt idx="2428">
                  <c:v>6.1400000000000003E-2</c:v>
                </c:pt>
                <c:pt idx="2429">
                  <c:v>6.1449999999999998E-2</c:v>
                </c:pt>
                <c:pt idx="2430">
                  <c:v>6.1499999999999999E-2</c:v>
                </c:pt>
                <c:pt idx="2431">
                  <c:v>6.1550000000000001E-2</c:v>
                </c:pt>
                <c:pt idx="2432">
                  <c:v>6.1600000000000002E-2</c:v>
                </c:pt>
                <c:pt idx="2433">
                  <c:v>6.1650000000000003E-2</c:v>
                </c:pt>
                <c:pt idx="2434">
                  <c:v>6.1699999999999998E-2</c:v>
                </c:pt>
                <c:pt idx="2435">
                  <c:v>6.1749999999999999E-2</c:v>
                </c:pt>
                <c:pt idx="2436">
                  <c:v>6.1800000000000001E-2</c:v>
                </c:pt>
                <c:pt idx="2437">
                  <c:v>6.1850000000000002E-2</c:v>
                </c:pt>
                <c:pt idx="2438">
                  <c:v>6.1899999999999997E-2</c:v>
                </c:pt>
                <c:pt idx="2439">
                  <c:v>6.1949999999999998E-2</c:v>
                </c:pt>
                <c:pt idx="2440">
                  <c:v>6.2E-2</c:v>
                </c:pt>
                <c:pt idx="2441">
                  <c:v>6.2050000000000001E-2</c:v>
                </c:pt>
                <c:pt idx="2442">
                  <c:v>6.2100000000000002E-2</c:v>
                </c:pt>
                <c:pt idx="2443">
                  <c:v>6.2149999999999997E-2</c:v>
                </c:pt>
                <c:pt idx="2444">
                  <c:v>6.2199999999999998E-2</c:v>
                </c:pt>
                <c:pt idx="2445">
                  <c:v>6.225E-2</c:v>
                </c:pt>
                <c:pt idx="2446">
                  <c:v>6.2300000000000001E-2</c:v>
                </c:pt>
                <c:pt idx="2447">
                  <c:v>6.2350000000000003E-2</c:v>
                </c:pt>
                <c:pt idx="2448">
                  <c:v>6.2399999999999997E-2</c:v>
                </c:pt>
                <c:pt idx="2449">
                  <c:v>6.2449999999999999E-2</c:v>
                </c:pt>
                <c:pt idx="2450">
                  <c:v>6.25E-2</c:v>
                </c:pt>
                <c:pt idx="2451">
                  <c:v>6.2549999999999994E-2</c:v>
                </c:pt>
                <c:pt idx="2452">
                  <c:v>6.2600000000000003E-2</c:v>
                </c:pt>
                <c:pt idx="2453">
                  <c:v>6.2649999999999997E-2</c:v>
                </c:pt>
                <c:pt idx="2454">
                  <c:v>6.2700000000000006E-2</c:v>
                </c:pt>
                <c:pt idx="2455">
                  <c:v>6.275E-2</c:v>
                </c:pt>
                <c:pt idx="2456">
                  <c:v>6.2799999999999995E-2</c:v>
                </c:pt>
                <c:pt idx="2457">
                  <c:v>6.2850000000000003E-2</c:v>
                </c:pt>
                <c:pt idx="2458">
                  <c:v>6.2899999999999998E-2</c:v>
                </c:pt>
                <c:pt idx="2459">
                  <c:v>6.2950000000000006E-2</c:v>
                </c:pt>
                <c:pt idx="2460">
                  <c:v>6.3E-2</c:v>
                </c:pt>
                <c:pt idx="2461">
                  <c:v>6.3049999999999995E-2</c:v>
                </c:pt>
                <c:pt idx="2462">
                  <c:v>6.3100000000000003E-2</c:v>
                </c:pt>
                <c:pt idx="2463">
                  <c:v>6.3149999999999998E-2</c:v>
                </c:pt>
                <c:pt idx="2464">
                  <c:v>6.3200000000000006E-2</c:v>
                </c:pt>
                <c:pt idx="2465">
                  <c:v>6.3250000000000001E-2</c:v>
                </c:pt>
                <c:pt idx="2466">
                  <c:v>6.3299999999999995E-2</c:v>
                </c:pt>
                <c:pt idx="2467">
                  <c:v>6.3350000000000004E-2</c:v>
                </c:pt>
                <c:pt idx="2468">
                  <c:v>6.3399999999999998E-2</c:v>
                </c:pt>
                <c:pt idx="2469">
                  <c:v>6.3450000000000006E-2</c:v>
                </c:pt>
                <c:pt idx="2470">
                  <c:v>6.3500000000000001E-2</c:v>
                </c:pt>
                <c:pt idx="2471">
                  <c:v>6.3549999999999995E-2</c:v>
                </c:pt>
                <c:pt idx="2472">
                  <c:v>6.3600000000000004E-2</c:v>
                </c:pt>
                <c:pt idx="2473">
                  <c:v>6.3649999999999998E-2</c:v>
                </c:pt>
                <c:pt idx="2474">
                  <c:v>6.3700000000000007E-2</c:v>
                </c:pt>
                <c:pt idx="2475">
                  <c:v>6.3750000000000001E-2</c:v>
                </c:pt>
                <c:pt idx="2476">
                  <c:v>6.3799999999999996E-2</c:v>
                </c:pt>
                <c:pt idx="2477">
                  <c:v>6.3850000000000004E-2</c:v>
                </c:pt>
                <c:pt idx="2478">
                  <c:v>6.3899999999999998E-2</c:v>
                </c:pt>
                <c:pt idx="2479">
                  <c:v>6.3950000000000007E-2</c:v>
                </c:pt>
                <c:pt idx="2480">
                  <c:v>6.4000000000000001E-2</c:v>
                </c:pt>
                <c:pt idx="2481">
                  <c:v>6.4049999999999996E-2</c:v>
                </c:pt>
                <c:pt idx="2482">
                  <c:v>6.4100000000000004E-2</c:v>
                </c:pt>
                <c:pt idx="2483">
                  <c:v>6.4149999999999999E-2</c:v>
                </c:pt>
                <c:pt idx="2484">
                  <c:v>6.4199999999999993E-2</c:v>
                </c:pt>
                <c:pt idx="2485">
                  <c:v>6.4250000000000002E-2</c:v>
                </c:pt>
                <c:pt idx="2486">
                  <c:v>6.4299999999999996E-2</c:v>
                </c:pt>
                <c:pt idx="2487">
                  <c:v>6.4350000000000004E-2</c:v>
                </c:pt>
                <c:pt idx="2488">
                  <c:v>6.4399999999999999E-2</c:v>
                </c:pt>
                <c:pt idx="2489">
                  <c:v>6.4449999999999993E-2</c:v>
                </c:pt>
                <c:pt idx="2490">
                  <c:v>6.4500000000000002E-2</c:v>
                </c:pt>
                <c:pt idx="2491">
                  <c:v>6.4549999999999996E-2</c:v>
                </c:pt>
                <c:pt idx="2492">
                  <c:v>6.4600000000000005E-2</c:v>
                </c:pt>
                <c:pt idx="2493">
                  <c:v>6.4649999999999999E-2</c:v>
                </c:pt>
                <c:pt idx="2494">
                  <c:v>6.4699999999999994E-2</c:v>
                </c:pt>
                <c:pt idx="2495">
                  <c:v>6.4750000000000002E-2</c:v>
                </c:pt>
                <c:pt idx="2496">
                  <c:v>6.4799999999999996E-2</c:v>
                </c:pt>
                <c:pt idx="2497">
                  <c:v>6.4850000000000005E-2</c:v>
                </c:pt>
                <c:pt idx="2498">
                  <c:v>6.4899999999999999E-2</c:v>
                </c:pt>
                <c:pt idx="2499">
                  <c:v>6.4949999999999994E-2</c:v>
                </c:pt>
                <c:pt idx="2500">
                  <c:v>6.5000000000000002E-2</c:v>
                </c:pt>
                <c:pt idx="2501">
                  <c:v>6.5049999999999997E-2</c:v>
                </c:pt>
                <c:pt idx="2502">
                  <c:v>6.5100000000000005E-2</c:v>
                </c:pt>
                <c:pt idx="2503">
                  <c:v>6.515E-2</c:v>
                </c:pt>
                <c:pt idx="2504">
                  <c:v>6.5199999999999994E-2</c:v>
                </c:pt>
                <c:pt idx="2505">
                  <c:v>6.5250000000000002E-2</c:v>
                </c:pt>
                <c:pt idx="2506">
                  <c:v>6.5299999999999997E-2</c:v>
                </c:pt>
                <c:pt idx="2507">
                  <c:v>6.5350000000000005E-2</c:v>
                </c:pt>
                <c:pt idx="2508">
                  <c:v>6.54E-2</c:v>
                </c:pt>
                <c:pt idx="2509">
                  <c:v>6.5449999999999994E-2</c:v>
                </c:pt>
                <c:pt idx="2510">
                  <c:v>6.5500000000000003E-2</c:v>
                </c:pt>
                <c:pt idx="2511">
                  <c:v>6.5549999999999997E-2</c:v>
                </c:pt>
                <c:pt idx="2512">
                  <c:v>6.5600000000000006E-2</c:v>
                </c:pt>
                <c:pt idx="2513">
                  <c:v>6.565E-2</c:v>
                </c:pt>
                <c:pt idx="2514">
                  <c:v>6.5699999999999995E-2</c:v>
                </c:pt>
                <c:pt idx="2515">
                  <c:v>6.5750000000000003E-2</c:v>
                </c:pt>
                <c:pt idx="2516">
                  <c:v>6.5799999999999997E-2</c:v>
                </c:pt>
                <c:pt idx="2517">
                  <c:v>6.5850000000000006E-2</c:v>
                </c:pt>
                <c:pt idx="2518">
                  <c:v>6.59E-2</c:v>
                </c:pt>
                <c:pt idx="2519">
                  <c:v>6.5949999999999995E-2</c:v>
                </c:pt>
                <c:pt idx="2520">
                  <c:v>6.6000000000000003E-2</c:v>
                </c:pt>
                <c:pt idx="2521">
                  <c:v>6.6049999999999998E-2</c:v>
                </c:pt>
                <c:pt idx="2522">
                  <c:v>6.6100000000000006E-2</c:v>
                </c:pt>
                <c:pt idx="2523">
                  <c:v>6.615E-2</c:v>
                </c:pt>
                <c:pt idx="2524">
                  <c:v>6.6199999999999995E-2</c:v>
                </c:pt>
                <c:pt idx="2525">
                  <c:v>6.6250000000000003E-2</c:v>
                </c:pt>
                <c:pt idx="2526">
                  <c:v>6.6299999999999998E-2</c:v>
                </c:pt>
                <c:pt idx="2527">
                  <c:v>6.6350000000000006E-2</c:v>
                </c:pt>
                <c:pt idx="2528">
                  <c:v>6.6400000000000001E-2</c:v>
                </c:pt>
                <c:pt idx="2529">
                  <c:v>6.6449999999999995E-2</c:v>
                </c:pt>
                <c:pt idx="2530">
                  <c:v>6.6500000000000004E-2</c:v>
                </c:pt>
                <c:pt idx="2531">
                  <c:v>6.6549999999999998E-2</c:v>
                </c:pt>
                <c:pt idx="2532">
                  <c:v>6.6600000000000006E-2</c:v>
                </c:pt>
                <c:pt idx="2533">
                  <c:v>6.6650000000000001E-2</c:v>
                </c:pt>
                <c:pt idx="2534">
                  <c:v>6.6699999999999995E-2</c:v>
                </c:pt>
                <c:pt idx="2535">
                  <c:v>6.6750000000000004E-2</c:v>
                </c:pt>
                <c:pt idx="2536">
                  <c:v>6.6799999999999998E-2</c:v>
                </c:pt>
                <c:pt idx="2537">
                  <c:v>6.6850000000000007E-2</c:v>
                </c:pt>
                <c:pt idx="2538">
                  <c:v>6.6900000000000001E-2</c:v>
                </c:pt>
                <c:pt idx="2539">
                  <c:v>6.6949999999999996E-2</c:v>
                </c:pt>
                <c:pt idx="2540">
                  <c:v>6.7000000000000004E-2</c:v>
                </c:pt>
                <c:pt idx="2541">
                  <c:v>6.7049999999999998E-2</c:v>
                </c:pt>
                <c:pt idx="2542">
                  <c:v>6.7100000000000007E-2</c:v>
                </c:pt>
                <c:pt idx="2543">
                  <c:v>6.7150000000000001E-2</c:v>
                </c:pt>
                <c:pt idx="2544">
                  <c:v>6.7199999999999996E-2</c:v>
                </c:pt>
                <c:pt idx="2545">
                  <c:v>6.7250000000000004E-2</c:v>
                </c:pt>
                <c:pt idx="2546">
                  <c:v>6.7299999999999999E-2</c:v>
                </c:pt>
                <c:pt idx="2547">
                  <c:v>6.7349999999999993E-2</c:v>
                </c:pt>
                <c:pt idx="2548">
                  <c:v>6.7400000000000002E-2</c:v>
                </c:pt>
                <c:pt idx="2549">
                  <c:v>6.7449999999999996E-2</c:v>
                </c:pt>
                <c:pt idx="2550">
                  <c:v>6.7500000000000004E-2</c:v>
                </c:pt>
                <c:pt idx="2551">
                  <c:v>6.7549999999999999E-2</c:v>
                </c:pt>
                <c:pt idx="2552">
                  <c:v>6.7599999999999993E-2</c:v>
                </c:pt>
                <c:pt idx="2553">
                  <c:v>6.7650000000000002E-2</c:v>
                </c:pt>
                <c:pt idx="2554">
                  <c:v>6.7699999999999996E-2</c:v>
                </c:pt>
                <c:pt idx="2555">
                  <c:v>6.7750000000000005E-2</c:v>
                </c:pt>
                <c:pt idx="2556">
                  <c:v>6.7799999999999999E-2</c:v>
                </c:pt>
                <c:pt idx="2557">
                  <c:v>6.7849999999999994E-2</c:v>
                </c:pt>
                <c:pt idx="2558">
                  <c:v>6.7900000000000002E-2</c:v>
                </c:pt>
                <c:pt idx="2559">
                  <c:v>6.7949999999999997E-2</c:v>
                </c:pt>
                <c:pt idx="2560">
                  <c:v>6.8000000000000005E-2</c:v>
                </c:pt>
                <c:pt idx="2561">
                  <c:v>6.8049999999999999E-2</c:v>
                </c:pt>
                <c:pt idx="2562">
                  <c:v>6.8099999999999994E-2</c:v>
                </c:pt>
                <c:pt idx="2563">
                  <c:v>6.8150000000000002E-2</c:v>
                </c:pt>
                <c:pt idx="2564">
                  <c:v>6.8199999999999997E-2</c:v>
                </c:pt>
                <c:pt idx="2565">
                  <c:v>6.8250000000000005E-2</c:v>
                </c:pt>
                <c:pt idx="2566">
                  <c:v>6.83E-2</c:v>
                </c:pt>
                <c:pt idx="2567">
                  <c:v>6.8349999999999994E-2</c:v>
                </c:pt>
                <c:pt idx="2568">
                  <c:v>6.8400000000000002E-2</c:v>
                </c:pt>
                <c:pt idx="2569">
                  <c:v>6.8449999999999997E-2</c:v>
                </c:pt>
                <c:pt idx="2570">
                  <c:v>6.8500000000000005E-2</c:v>
                </c:pt>
                <c:pt idx="2571">
                  <c:v>6.855E-2</c:v>
                </c:pt>
                <c:pt idx="2572">
                  <c:v>6.8599999999999994E-2</c:v>
                </c:pt>
                <c:pt idx="2573">
                  <c:v>6.8650000000000003E-2</c:v>
                </c:pt>
                <c:pt idx="2574">
                  <c:v>6.8699999999999997E-2</c:v>
                </c:pt>
                <c:pt idx="2575">
                  <c:v>6.8750000000000006E-2</c:v>
                </c:pt>
                <c:pt idx="2576">
                  <c:v>6.88E-2</c:v>
                </c:pt>
                <c:pt idx="2577">
                  <c:v>6.8849999999999995E-2</c:v>
                </c:pt>
                <c:pt idx="2578">
                  <c:v>6.8900000000000003E-2</c:v>
                </c:pt>
                <c:pt idx="2579">
                  <c:v>6.8949999999999997E-2</c:v>
                </c:pt>
                <c:pt idx="2580">
                  <c:v>6.9000000000000006E-2</c:v>
                </c:pt>
                <c:pt idx="2581">
                  <c:v>6.905E-2</c:v>
                </c:pt>
                <c:pt idx="2582">
                  <c:v>6.9099999999999995E-2</c:v>
                </c:pt>
                <c:pt idx="2583">
                  <c:v>6.9150000000000003E-2</c:v>
                </c:pt>
                <c:pt idx="2584">
                  <c:v>6.9199999999999998E-2</c:v>
                </c:pt>
                <c:pt idx="2585">
                  <c:v>6.9250000000000006E-2</c:v>
                </c:pt>
                <c:pt idx="2586">
                  <c:v>6.93E-2</c:v>
                </c:pt>
                <c:pt idx="2587">
                  <c:v>6.9349999999999995E-2</c:v>
                </c:pt>
                <c:pt idx="2588">
                  <c:v>6.9400000000000003E-2</c:v>
                </c:pt>
                <c:pt idx="2589">
                  <c:v>6.9449999999999998E-2</c:v>
                </c:pt>
                <c:pt idx="2590">
                  <c:v>6.9500000000000006E-2</c:v>
                </c:pt>
                <c:pt idx="2591">
                  <c:v>6.9550000000000001E-2</c:v>
                </c:pt>
                <c:pt idx="2592">
                  <c:v>6.9599999999999995E-2</c:v>
                </c:pt>
                <c:pt idx="2593">
                  <c:v>6.9650000000000004E-2</c:v>
                </c:pt>
                <c:pt idx="2594">
                  <c:v>6.9699999999999998E-2</c:v>
                </c:pt>
                <c:pt idx="2595">
                  <c:v>6.9750000000000006E-2</c:v>
                </c:pt>
                <c:pt idx="2596">
                  <c:v>6.9800000000000001E-2</c:v>
                </c:pt>
                <c:pt idx="2597">
                  <c:v>6.9849999999999995E-2</c:v>
                </c:pt>
                <c:pt idx="2598">
                  <c:v>6.9900000000000004E-2</c:v>
                </c:pt>
                <c:pt idx="2599">
                  <c:v>6.9949999999999998E-2</c:v>
                </c:pt>
                <c:pt idx="2600">
                  <c:v>7.0000000000000007E-2</c:v>
                </c:pt>
                <c:pt idx="2601">
                  <c:v>7.0050000000000001E-2</c:v>
                </c:pt>
                <c:pt idx="2602">
                  <c:v>7.0099999999999996E-2</c:v>
                </c:pt>
                <c:pt idx="2603">
                  <c:v>7.0150000000000004E-2</c:v>
                </c:pt>
                <c:pt idx="2604">
                  <c:v>7.0199999999999999E-2</c:v>
                </c:pt>
                <c:pt idx="2605">
                  <c:v>7.0250000000000007E-2</c:v>
                </c:pt>
                <c:pt idx="2606">
                  <c:v>7.0300000000000001E-2</c:v>
                </c:pt>
                <c:pt idx="2607">
                  <c:v>7.0349999999999996E-2</c:v>
                </c:pt>
                <c:pt idx="2608">
                  <c:v>7.0400000000000004E-2</c:v>
                </c:pt>
                <c:pt idx="2609">
                  <c:v>7.0449999999999999E-2</c:v>
                </c:pt>
                <c:pt idx="2610">
                  <c:v>7.0499999999999993E-2</c:v>
                </c:pt>
                <c:pt idx="2611">
                  <c:v>7.0550000000000002E-2</c:v>
                </c:pt>
                <c:pt idx="2612">
                  <c:v>7.0599999999999996E-2</c:v>
                </c:pt>
                <c:pt idx="2613">
                  <c:v>7.0650000000000004E-2</c:v>
                </c:pt>
                <c:pt idx="2614">
                  <c:v>7.0699999999999999E-2</c:v>
                </c:pt>
                <c:pt idx="2615">
                  <c:v>7.0749999999999993E-2</c:v>
                </c:pt>
                <c:pt idx="2616">
                  <c:v>7.0800000000000002E-2</c:v>
                </c:pt>
                <c:pt idx="2617">
                  <c:v>7.0849999999999996E-2</c:v>
                </c:pt>
                <c:pt idx="2618">
                  <c:v>7.0900000000000005E-2</c:v>
                </c:pt>
                <c:pt idx="2619">
                  <c:v>7.0949999999999999E-2</c:v>
                </c:pt>
                <c:pt idx="2620">
                  <c:v>7.0999999999999994E-2</c:v>
                </c:pt>
                <c:pt idx="2621">
                  <c:v>7.1050000000000002E-2</c:v>
                </c:pt>
                <c:pt idx="2622">
                  <c:v>7.1099999999999997E-2</c:v>
                </c:pt>
                <c:pt idx="2623">
                  <c:v>7.1150000000000005E-2</c:v>
                </c:pt>
                <c:pt idx="2624">
                  <c:v>7.1199999999999999E-2</c:v>
                </c:pt>
                <c:pt idx="2625">
                  <c:v>7.1249999999999994E-2</c:v>
                </c:pt>
                <c:pt idx="2626">
                  <c:v>7.1300000000000002E-2</c:v>
                </c:pt>
                <c:pt idx="2627">
                  <c:v>7.1349999999999997E-2</c:v>
                </c:pt>
                <c:pt idx="2628">
                  <c:v>7.1400000000000005E-2</c:v>
                </c:pt>
                <c:pt idx="2629">
                  <c:v>7.145E-2</c:v>
                </c:pt>
                <c:pt idx="2630">
                  <c:v>7.1499999999999994E-2</c:v>
                </c:pt>
                <c:pt idx="2631">
                  <c:v>7.1550000000000002E-2</c:v>
                </c:pt>
                <c:pt idx="2632">
                  <c:v>7.1599999999999997E-2</c:v>
                </c:pt>
                <c:pt idx="2633">
                  <c:v>7.1650000000000005E-2</c:v>
                </c:pt>
                <c:pt idx="2634">
                  <c:v>7.17E-2</c:v>
                </c:pt>
                <c:pt idx="2635">
                  <c:v>7.1749999999999994E-2</c:v>
                </c:pt>
                <c:pt idx="2636">
                  <c:v>7.1800000000000003E-2</c:v>
                </c:pt>
                <c:pt idx="2637">
                  <c:v>7.1849999999999997E-2</c:v>
                </c:pt>
                <c:pt idx="2638">
                  <c:v>7.1900000000000006E-2</c:v>
                </c:pt>
                <c:pt idx="2639">
                  <c:v>7.195E-2</c:v>
                </c:pt>
                <c:pt idx="2640">
                  <c:v>7.1999999999999995E-2</c:v>
                </c:pt>
                <c:pt idx="2641">
                  <c:v>7.2050000000000003E-2</c:v>
                </c:pt>
                <c:pt idx="2642">
                  <c:v>7.2099999999999997E-2</c:v>
                </c:pt>
                <c:pt idx="2643">
                  <c:v>7.2150000000000006E-2</c:v>
                </c:pt>
                <c:pt idx="2644">
                  <c:v>7.22E-2</c:v>
                </c:pt>
                <c:pt idx="2645">
                  <c:v>7.2249999999999995E-2</c:v>
                </c:pt>
                <c:pt idx="2646">
                  <c:v>7.2300000000000003E-2</c:v>
                </c:pt>
                <c:pt idx="2647">
                  <c:v>7.2349999999999998E-2</c:v>
                </c:pt>
                <c:pt idx="2648">
                  <c:v>7.2400000000000006E-2</c:v>
                </c:pt>
                <c:pt idx="2649">
                  <c:v>7.2450000000000001E-2</c:v>
                </c:pt>
                <c:pt idx="2650">
                  <c:v>7.2499999999999995E-2</c:v>
                </c:pt>
                <c:pt idx="2651">
                  <c:v>7.2550000000000003E-2</c:v>
                </c:pt>
                <c:pt idx="2652">
                  <c:v>7.2599999999999998E-2</c:v>
                </c:pt>
                <c:pt idx="2653">
                  <c:v>7.2650000000000006E-2</c:v>
                </c:pt>
                <c:pt idx="2654">
                  <c:v>7.2700000000000001E-2</c:v>
                </c:pt>
                <c:pt idx="2655">
                  <c:v>7.2749999999999995E-2</c:v>
                </c:pt>
                <c:pt idx="2656">
                  <c:v>7.2800000000000004E-2</c:v>
                </c:pt>
                <c:pt idx="2657">
                  <c:v>7.2849999999999998E-2</c:v>
                </c:pt>
                <c:pt idx="2658">
                  <c:v>7.2900000000000006E-2</c:v>
                </c:pt>
                <c:pt idx="2659">
                  <c:v>7.2950000000000001E-2</c:v>
                </c:pt>
                <c:pt idx="2660">
                  <c:v>7.2999999999999995E-2</c:v>
                </c:pt>
                <c:pt idx="2661">
                  <c:v>7.3050000000000004E-2</c:v>
                </c:pt>
                <c:pt idx="2662">
                  <c:v>7.3099999999999998E-2</c:v>
                </c:pt>
                <c:pt idx="2663">
                  <c:v>7.3150000000000007E-2</c:v>
                </c:pt>
                <c:pt idx="2664">
                  <c:v>7.3200000000000001E-2</c:v>
                </c:pt>
                <c:pt idx="2665">
                  <c:v>7.3249999999999996E-2</c:v>
                </c:pt>
                <c:pt idx="2666">
                  <c:v>7.3300000000000004E-2</c:v>
                </c:pt>
                <c:pt idx="2667">
                  <c:v>7.3349999999999999E-2</c:v>
                </c:pt>
                <c:pt idx="2668">
                  <c:v>7.3400000000000007E-2</c:v>
                </c:pt>
                <c:pt idx="2669">
                  <c:v>7.3450000000000001E-2</c:v>
                </c:pt>
                <c:pt idx="2670">
                  <c:v>7.3499999999999996E-2</c:v>
                </c:pt>
                <c:pt idx="2671">
                  <c:v>7.3550000000000004E-2</c:v>
                </c:pt>
                <c:pt idx="2672">
                  <c:v>7.3599999999999999E-2</c:v>
                </c:pt>
                <c:pt idx="2673">
                  <c:v>7.3649999999999993E-2</c:v>
                </c:pt>
                <c:pt idx="2674">
                  <c:v>7.3700000000000002E-2</c:v>
                </c:pt>
                <c:pt idx="2675">
                  <c:v>7.3749999999999996E-2</c:v>
                </c:pt>
                <c:pt idx="2676">
                  <c:v>7.3800000000000004E-2</c:v>
                </c:pt>
                <c:pt idx="2677">
                  <c:v>7.3849999999999999E-2</c:v>
                </c:pt>
                <c:pt idx="2678">
                  <c:v>7.3899999999999993E-2</c:v>
                </c:pt>
                <c:pt idx="2679">
                  <c:v>7.3950000000000002E-2</c:v>
                </c:pt>
                <c:pt idx="2680">
                  <c:v>7.3999999999999996E-2</c:v>
                </c:pt>
                <c:pt idx="2681">
                  <c:v>7.4050000000000005E-2</c:v>
                </c:pt>
                <c:pt idx="2682">
                  <c:v>7.4099999999999999E-2</c:v>
                </c:pt>
                <c:pt idx="2683">
                  <c:v>7.4149999999999994E-2</c:v>
                </c:pt>
                <c:pt idx="2684">
                  <c:v>7.4200000000000002E-2</c:v>
                </c:pt>
                <c:pt idx="2685">
                  <c:v>7.4249999999999997E-2</c:v>
                </c:pt>
                <c:pt idx="2686">
                  <c:v>7.4300000000000005E-2</c:v>
                </c:pt>
                <c:pt idx="2687">
                  <c:v>7.4349999999999999E-2</c:v>
                </c:pt>
                <c:pt idx="2688">
                  <c:v>7.4399999999999994E-2</c:v>
                </c:pt>
                <c:pt idx="2689">
                  <c:v>7.4450000000000002E-2</c:v>
                </c:pt>
                <c:pt idx="2690">
                  <c:v>7.4499999999999997E-2</c:v>
                </c:pt>
                <c:pt idx="2691">
                  <c:v>7.4550000000000005E-2</c:v>
                </c:pt>
                <c:pt idx="2692">
                  <c:v>7.46E-2</c:v>
                </c:pt>
                <c:pt idx="2693">
                  <c:v>7.4649999999999994E-2</c:v>
                </c:pt>
                <c:pt idx="2694">
                  <c:v>7.4700000000000003E-2</c:v>
                </c:pt>
                <c:pt idx="2695">
                  <c:v>7.4749999999999997E-2</c:v>
                </c:pt>
                <c:pt idx="2696">
                  <c:v>7.4800000000000005E-2</c:v>
                </c:pt>
                <c:pt idx="2697">
                  <c:v>7.485E-2</c:v>
                </c:pt>
                <c:pt idx="2698">
                  <c:v>7.4899999999999994E-2</c:v>
                </c:pt>
                <c:pt idx="2699">
                  <c:v>7.4950000000000003E-2</c:v>
                </c:pt>
                <c:pt idx="2700">
                  <c:v>7.4999999999999997E-2</c:v>
                </c:pt>
                <c:pt idx="2701">
                  <c:v>7.5050000000000006E-2</c:v>
                </c:pt>
                <c:pt idx="2702">
                  <c:v>7.51E-2</c:v>
                </c:pt>
                <c:pt idx="2703">
                  <c:v>7.5149999999999995E-2</c:v>
                </c:pt>
                <c:pt idx="2704">
                  <c:v>7.5200000000000003E-2</c:v>
                </c:pt>
                <c:pt idx="2705">
                  <c:v>7.5249999999999997E-2</c:v>
                </c:pt>
                <c:pt idx="2706">
                  <c:v>7.5300000000000006E-2</c:v>
                </c:pt>
                <c:pt idx="2707">
                  <c:v>7.535E-2</c:v>
                </c:pt>
                <c:pt idx="2708">
                  <c:v>7.5399999999999995E-2</c:v>
                </c:pt>
                <c:pt idx="2709">
                  <c:v>7.5450000000000003E-2</c:v>
                </c:pt>
                <c:pt idx="2710">
                  <c:v>7.5499999999999998E-2</c:v>
                </c:pt>
                <c:pt idx="2711">
                  <c:v>7.5550000000000006E-2</c:v>
                </c:pt>
                <c:pt idx="2712">
                  <c:v>7.5600000000000001E-2</c:v>
                </c:pt>
                <c:pt idx="2713">
                  <c:v>7.5649999999999995E-2</c:v>
                </c:pt>
                <c:pt idx="2714">
                  <c:v>7.5700000000000003E-2</c:v>
                </c:pt>
                <c:pt idx="2715">
                  <c:v>7.5749999999999998E-2</c:v>
                </c:pt>
                <c:pt idx="2716">
                  <c:v>7.5800000000000006E-2</c:v>
                </c:pt>
                <c:pt idx="2717">
                  <c:v>7.5850000000000001E-2</c:v>
                </c:pt>
                <c:pt idx="2718">
                  <c:v>7.5899999999999995E-2</c:v>
                </c:pt>
                <c:pt idx="2719">
                  <c:v>7.5950000000000004E-2</c:v>
                </c:pt>
                <c:pt idx="2720">
                  <c:v>7.5999999999999998E-2</c:v>
                </c:pt>
                <c:pt idx="2721">
                  <c:v>7.6050000000000006E-2</c:v>
                </c:pt>
                <c:pt idx="2722">
                  <c:v>7.6100000000000001E-2</c:v>
                </c:pt>
                <c:pt idx="2723">
                  <c:v>7.6149999999999995E-2</c:v>
                </c:pt>
                <c:pt idx="2724">
                  <c:v>7.6200000000000004E-2</c:v>
                </c:pt>
                <c:pt idx="2725">
                  <c:v>7.6249999999999998E-2</c:v>
                </c:pt>
                <c:pt idx="2726">
                  <c:v>7.6300000000000007E-2</c:v>
                </c:pt>
                <c:pt idx="2727">
                  <c:v>7.6350000000000001E-2</c:v>
                </c:pt>
                <c:pt idx="2728">
                  <c:v>7.6399999999999996E-2</c:v>
                </c:pt>
                <c:pt idx="2729">
                  <c:v>7.6450000000000004E-2</c:v>
                </c:pt>
                <c:pt idx="2730">
                  <c:v>7.6499999999999999E-2</c:v>
                </c:pt>
                <c:pt idx="2731">
                  <c:v>7.6550000000000007E-2</c:v>
                </c:pt>
                <c:pt idx="2732">
                  <c:v>7.6600000000000001E-2</c:v>
                </c:pt>
                <c:pt idx="2733">
                  <c:v>7.6649999999999996E-2</c:v>
                </c:pt>
                <c:pt idx="2734">
                  <c:v>7.6700000000000004E-2</c:v>
                </c:pt>
                <c:pt idx="2735">
                  <c:v>7.6749999999999999E-2</c:v>
                </c:pt>
                <c:pt idx="2736">
                  <c:v>7.6799999999999993E-2</c:v>
                </c:pt>
                <c:pt idx="2737">
                  <c:v>7.6850000000000002E-2</c:v>
                </c:pt>
                <c:pt idx="2738">
                  <c:v>7.6899999999999996E-2</c:v>
                </c:pt>
                <c:pt idx="2739">
                  <c:v>7.6950000000000005E-2</c:v>
                </c:pt>
                <c:pt idx="2740">
                  <c:v>7.6999999999999999E-2</c:v>
                </c:pt>
                <c:pt idx="2741">
                  <c:v>7.7049999999999993E-2</c:v>
                </c:pt>
                <c:pt idx="2742">
                  <c:v>7.7100000000000002E-2</c:v>
                </c:pt>
                <c:pt idx="2743">
                  <c:v>7.7149999999999996E-2</c:v>
                </c:pt>
                <c:pt idx="2744">
                  <c:v>7.7200000000000005E-2</c:v>
                </c:pt>
                <c:pt idx="2745">
                  <c:v>7.7249999999999999E-2</c:v>
                </c:pt>
                <c:pt idx="2746">
                  <c:v>7.7299999999999994E-2</c:v>
                </c:pt>
                <c:pt idx="2747">
                  <c:v>7.7350000000000002E-2</c:v>
                </c:pt>
                <c:pt idx="2748">
                  <c:v>7.7399999999999997E-2</c:v>
                </c:pt>
                <c:pt idx="2749">
                  <c:v>7.7450000000000005E-2</c:v>
                </c:pt>
                <c:pt idx="2750">
                  <c:v>7.7499999999999999E-2</c:v>
                </c:pt>
                <c:pt idx="2751">
                  <c:v>7.7549999999999994E-2</c:v>
                </c:pt>
                <c:pt idx="2752">
                  <c:v>7.7600000000000002E-2</c:v>
                </c:pt>
                <c:pt idx="2753">
                  <c:v>7.7649999999999997E-2</c:v>
                </c:pt>
                <c:pt idx="2754">
                  <c:v>7.7700000000000005E-2</c:v>
                </c:pt>
                <c:pt idx="2755">
                  <c:v>7.775E-2</c:v>
                </c:pt>
                <c:pt idx="2756">
                  <c:v>7.7799999999999994E-2</c:v>
                </c:pt>
                <c:pt idx="2757">
                  <c:v>7.7850000000000003E-2</c:v>
                </c:pt>
                <c:pt idx="2758">
                  <c:v>7.7899999999999997E-2</c:v>
                </c:pt>
                <c:pt idx="2759">
                  <c:v>7.7950000000000005E-2</c:v>
                </c:pt>
                <c:pt idx="2760">
                  <c:v>7.8E-2</c:v>
                </c:pt>
                <c:pt idx="2761">
                  <c:v>7.8049999999999994E-2</c:v>
                </c:pt>
                <c:pt idx="2762">
                  <c:v>7.8100000000000003E-2</c:v>
                </c:pt>
                <c:pt idx="2763">
                  <c:v>7.8149999999999997E-2</c:v>
                </c:pt>
                <c:pt idx="2764">
                  <c:v>7.8200000000000006E-2</c:v>
                </c:pt>
                <c:pt idx="2765">
                  <c:v>7.825E-2</c:v>
                </c:pt>
                <c:pt idx="2766">
                  <c:v>7.8299999999999995E-2</c:v>
                </c:pt>
                <c:pt idx="2767">
                  <c:v>7.8350000000000003E-2</c:v>
                </c:pt>
                <c:pt idx="2768">
                  <c:v>7.8399999999999997E-2</c:v>
                </c:pt>
                <c:pt idx="2769">
                  <c:v>7.8450000000000006E-2</c:v>
                </c:pt>
                <c:pt idx="2770">
                  <c:v>7.85E-2</c:v>
                </c:pt>
                <c:pt idx="2771">
                  <c:v>7.8549999999999995E-2</c:v>
                </c:pt>
                <c:pt idx="2772">
                  <c:v>7.8600000000000003E-2</c:v>
                </c:pt>
                <c:pt idx="2773">
                  <c:v>7.8649999999999998E-2</c:v>
                </c:pt>
                <c:pt idx="2774">
                  <c:v>7.8700000000000006E-2</c:v>
                </c:pt>
                <c:pt idx="2775">
                  <c:v>7.8750000000000001E-2</c:v>
                </c:pt>
                <c:pt idx="2776">
                  <c:v>7.8799999999999995E-2</c:v>
                </c:pt>
                <c:pt idx="2777">
                  <c:v>7.8850000000000003E-2</c:v>
                </c:pt>
                <c:pt idx="2778">
                  <c:v>7.8899999999999998E-2</c:v>
                </c:pt>
                <c:pt idx="2779">
                  <c:v>7.8950000000000006E-2</c:v>
                </c:pt>
                <c:pt idx="2780">
                  <c:v>7.9000000000000001E-2</c:v>
                </c:pt>
                <c:pt idx="2781">
                  <c:v>7.9049999999999995E-2</c:v>
                </c:pt>
                <c:pt idx="2782">
                  <c:v>7.9100000000000004E-2</c:v>
                </c:pt>
                <c:pt idx="2783">
                  <c:v>7.9149999999999998E-2</c:v>
                </c:pt>
                <c:pt idx="2784">
                  <c:v>7.9200000000000007E-2</c:v>
                </c:pt>
                <c:pt idx="2785">
                  <c:v>7.9250000000000001E-2</c:v>
                </c:pt>
                <c:pt idx="2786">
                  <c:v>7.9299999999999995E-2</c:v>
                </c:pt>
                <c:pt idx="2787">
                  <c:v>7.9350000000000004E-2</c:v>
                </c:pt>
                <c:pt idx="2788">
                  <c:v>7.9399999999999998E-2</c:v>
                </c:pt>
                <c:pt idx="2789">
                  <c:v>7.9450000000000007E-2</c:v>
                </c:pt>
                <c:pt idx="2790">
                  <c:v>7.9500000000000001E-2</c:v>
                </c:pt>
                <c:pt idx="2791">
                  <c:v>7.9549999999999996E-2</c:v>
                </c:pt>
                <c:pt idx="2792">
                  <c:v>7.9600000000000004E-2</c:v>
                </c:pt>
                <c:pt idx="2793">
                  <c:v>7.9649999999999999E-2</c:v>
                </c:pt>
                <c:pt idx="2794">
                  <c:v>7.9699999999999993E-2</c:v>
                </c:pt>
                <c:pt idx="2795">
                  <c:v>7.9750000000000001E-2</c:v>
                </c:pt>
                <c:pt idx="2796">
                  <c:v>7.9799999999999996E-2</c:v>
                </c:pt>
                <c:pt idx="2797">
                  <c:v>7.9850000000000004E-2</c:v>
                </c:pt>
                <c:pt idx="2798">
                  <c:v>7.9899999999999999E-2</c:v>
                </c:pt>
                <c:pt idx="2799">
                  <c:v>7.9949999999999993E-2</c:v>
                </c:pt>
                <c:pt idx="2800">
                  <c:v>0.08</c:v>
                </c:pt>
                <c:pt idx="2801">
                  <c:v>8.0049999999999996E-2</c:v>
                </c:pt>
                <c:pt idx="2802">
                  <c:v>8.0100000000000005E-2</c:v>
                </c:pt>
                <c:pt idx="2803">
                  <c:v>8.0149999999999999E-2</c:v>
                </c:pt>
                <c:pt idx="2804">
                  <c:v>8.0199999999999994E-2</c:v>
                </c:pt>
                <c:pt idx="2805">
                  <c:v>8.0250000000000002E-2</c:v>
                </c:pt>
                <c:pt idx="2806">
                  <c:v>8.0299999999999996E-2</c:v>
                </c:pt>
                <c:pt idx="2807">
                  <c:v>8.0350000000000005E-2</c:v>
                </c:pt>
                <c:pt idx="2808">
                  <c:v>8.0399999999999999E-2</c:v>
                </c:pt>
                <c:pt idx="2809">
                  <c:v>8.0449999999999994E-2</c:v>
                </c:pt>
                <c:pt idx="2810">
                  <c:v>8.0500000000000002E-2</c:v>
                </c:pt>
                <c:pt idx="2811">
                  <c:v>8.0549999999999997E-2</c:v>
                </c:pt>
                <c:pt idx="2812">
                  <c:v>8.0600000000000005E-2</c:v>
                </c:pt>
                <c:pt idx="2813">
                  <c:v>8.0649999999999999E-2</c:v>
                </c:pt>
                <c:pt idx="2814">
                  <c:v>8.0699999999999994E-2</c:v>
                </c:pt>
                <c:pt idx="2815">
                  <c:v>8.0750000000000002E-2</c:v>
                </c:pt>
                <c:pt idx="2816">
                  <c:v>8.0799999999999997E-2</c:v>
                </c:pt>
                <c:pt idx="2817">
                  <c:v>8.0850000000000005E-2</c:v>
                </c:pt>
                <c:pt idx="2818">
                  <c:v>8.09E-2</c:v>
                </c:pt>
                <c:pt idx="2819">
                  <c:v>8.0949999999999994E-2</c:v>
                </c:pt>
                <c:pt idx="2820">
                  <c:v>8.1000000000000003E-2</c:v>
                </c:pt>
                <c:pt idx="2821">
                  <c:v>8.1049999999999997E-2</c:v>
                </c:pt>
                <c:pt idx="2822">
                  <c:v>8.1100000000000005E-2</c:v>
                </c:pt>
                <c:pt idx="2823">
                  <c:v>8.115E-2</c:v>
                </c:pt>
                <c:pt idx="2824">
                  <c:v>8.1199999999999994E-2</c:v>
                </c:pt>
                <c:pt idx="2825">
                  <c:v>8.1250000000000003E-2</c:v>
                </c:pt>
                <c:pt idx="2826">
                  <c:v>8.1299999999999997E-2</c:v>
                </c:pt>
                <c:pt idx="2827">
                  <c:v>8.1350000000000006E-2</c:v>
                </c:pt>
                <c:pt idx="2828">
                  <c:v>8.14E-2</c:v>
                </c:pt>
                <c:pt idx="2829">
                  <c:v>8.1449999999999995E-2</c:v>
                </c:pt>
                <c:pt idx="2830">
                  <c:v>8.1500000000000003E-2</c:v>
                </c:pt>
                <c:pt idx="2831">
                  <c:v>8.1549999999999997E-2</c:v>
                </c:pt>
                <c:pt idx="2832">
                  <c:v>8.1600000000000006E-2</c:v>
                </c:pt>
                <c:pt idx="2833">
                  <c:v>8.165E-2</c:v>
                </c:pt>
                <c:pt idx="2834">
                  <c:v>8.1699999999999995E-2</c:v>
                </c:pt>
                <c:pt idx="2835">
                  <c:v>8.1750000000000003E-2</c:v>
                </c:pt>
                <c:pt idx="2836">
                  <c:v>8.1799999999999998E-2</c:v>
                </c:pt>
                <c:pt idx="2837">
                  <c:v>8.1850000000000006E-2</c:v>
                </c:pt>
                <c:pt idx="2838">
                  <c:v>8.1900000000000001E-2</c:v>
                </c:pt>
                <c:pt idx="2839">
                  <c:v>8.1949999999999995E-2</c:v>
                </c:pt>
                <c:pt idx="2840">
                  <c:v>8.2000000000000003E-2</c:v>
                </c:pt>
                <c:pt idx="2841">
                  <c:v>8.2049999999999998E-2</c:v>
                </c:pt>
                <c:pt idx="2842">
                  <c:v>8.2100000000000006E-2</c:v>
                </c:pt>
                <c:pt idx="2843">
                  <c:v>8.2150000000000001E-2</c:v>
                </c:pt>
                <c:pt idx="2844">
                  <c:v>8.2199999999999995E-2</c:v>
                </c:pt>
                <c:pt idx="2845">
                  <c:v>8.2250000000000004E-2</c:v>
                </c:pt>
                <c:pt idx="2846">
                  <c:v>8.2299999999999998E-2</c:v>
                </c:pt>
                <c:pt idx="2847">
                  <c:v>8.2350000000000007E-2</c:v>
                </c:pt>
                <c:pt idx="2848">
                  <c:v>8.2400000000000001E-2</c:v>
                </c:pt>
                <c:pt idx="2849">
                  <c:v>8.2449999999999996E-2</c:v>
                </c:pt>
                <c:pt idx="2850">
                  <c:v>8.2500000000000004E-2</c:v>
                </c:pt>
                <c:pt idx="2851">
                  <c:v>8.2549999999999998E-2</c:v>
                </c:pt>
                <c:pt idx="2852">
                  <c:v>8.2600000000000007E-2</c:v>
                </c:pt>
                <c:pt idx="2853">
                  <c:v>8.2650000000000001E-2</c:v>
                </c:pt>
                <c:pt idx="2854">
                  <c:v>8.2699999999999996E-2</c:v>
                </c:pt>
                <c:pt idx="2855">
                  <c:v>8.2750000000000004E-2</c:v>
                </c:pt>
                <c:pt idx="2856">
                  <c:v>8.2799999999999999E-2</c:v>
                </c:pt>
                <c:pt idx="2857">
                  <c:v>8.2849999999999993E-2</c:v>
                </c:pt>
                <c:pt idx="2858">
                  <c:v>8.2900000000000001E-2</c:v>
                </c:pt>
                <c:pt idx="2859">
                  <c:v>8.2949999999999996E-2</c:v>
                </c:pt>
                <c:pt idx="2860">
                  <c:v>8.3000000000000004E-2</c:v>
                </c:pt>
                <c:pt idx="2861">
                  <c:v>8.3049999999999999E-2</c:v>
                </c:pt>
                <c:pt idx="2862">
                  <c:v>8.3099999999999993E-2</c:v>
                </c:pt>
                <c:pt idx="2863">
                  <c:v>8.3150000000000002E-2</c:v>
                </c:pt>
                <c:pt idx="2864">
                  <c:v>8.3199999999999996E-2</c:v>
                </c:pt>
                <c:pt idx="2865">
                  <c:v>8.3250000000000005E-2</c:v>
                </c:pt>
                <c:pt idx="2866">
                  <c:v>8.3299999999999999E-2</c:v>
                </c:pt>
                <c:pt idx="2867">
                  <c:v>8.3349999999999994E-2</c:v>
                </c:pt>
                <c:pt idx="2868">
                  <c:v>8.3400000000000002E-2</c:v>
                </c:pt>
                <c:pt idx="2869">
                  <c:v>8.3449999999999996E-2</c:v>
                </c:pt>
                <c:pt idx="2870">
                  <c:v>8.3500000000000005E-2</c:v>
                </c:pt>
                <c:pt idx="2871">
                  <c:v>8.3549999999999999E-2</c:v>
                </c:pt>
                <c:pt idx="2872">
                  <c:v>8.3599999999999994E-2</c:v>
                </c:pt>
                <c:pt idx="2873">
                  <c:v>8.3650000000000002E-2</c:v>
                </c:pt>
                <c:pt idx="2874">
                  <c:v>8.3699999999999997E-2</c:v>
                </c:pt>
                <c:pt idx="2875">
                  <c:v>8.3750000000000005E-2</c:v>
                </c:pt>
                <c:pt idx="2876">
                  <c:v>8.3799999999999999E-2</c:v>
                </c:pt>
                <c:pt idx="2877">
                  <c:v>8.3849999999999994E-2</c:v>
                </c:pt>
                <c:pt idx="2878">
                  <c:v>8.3900000000000002E-2</c:v>
                </c:pt>
                <c:pt idx="2879">
                  <c:v>8.3949999999999997E-2</c:v>
                </c:pt>
                <c:pt idx="2880">
                  <c:v>8.4000000000000005E-2</c:v>
                </c:pt>
                <c:pt idx="2881">
                  <c:v>8.405E-2</c:v>
                </c:pt>
                <c:pt idx="2882">
                  <c:v>8.4099999999999994E-2</c:v>
                </c:pt>
                <c:pt idx="2883">
                  <c:v>8.4150000000000003E-2</c:v>
                </c:pt>
                <c:pt idx="2884">
                  <c:v>8.4199999999999997E-2</c:v>
                </c:pt>
                <c:pt idx="2885">
                  <c:v>8.4250000000000005E-2</c:v>
                </c:pt>
                <c:pt idx="2886">
                  <c:v>8.43E-2</c:v>
                </c:pt>
                <c:pt idx="2887">
                  <c:v>8.4349999999999994E-2</c:v>
                </c:pt>
                <c:pt idx="2888">
                  <c:v>8.4400000000000003E-2</c:v>
                </c:pt>
                <c:pt idx="2889">
                  <c:v>8.4449999999999997E-2</c:v>
                </c:pt>
                <c:pt idx="2890">
                  <c:v>8.4500000000000006E-2</c:v>
                </c:pt>
                <c:pt idx="2891">
                  <c:v>8.455E-2</c:v>
                </c:pt>
                <c:pt idx="2892">
                  <c:v>8.4599999999999995E-2</c:v>
                </c:pt>
                <c:pt idx="2893">
                  <c:v>8.4650000000000003E-2</c:v>
                </c:pt>
                <c:pt idx="2894">
                  <c:v>8.4699999999999998E-2</c:v>
                </c:pt>
                <c:pt idx="2895">
                  <c:v>8.4750000000000006E-2</c:v>
                </c:pt>
                <c:pt idx="2896">
                  <c:v>8.48E-2</c:v>
                </c:pt>
                <c:pt idx="2897">
                  <c:v>8.4849999999999995E-2</c:v>
                </c:pt>
                <c:pt idx="2898">
                  <c:v>8.4900000000000003E-2</c:v>
                </c:pt>
                <c:pt idx="2899">
                  <c:v>8.4949999999999998E-2</c:v>
                </c:pt>
                <c:pt idx="2900">
                  <c:v>8.5000000000000006E-2</c:v>
                </c:pt>
                <c:pt idx="2901">
                  <c:v>8.5050000000000001E-2</c:v>
                </c:pt>
                <c:pt idx="2902">
                  <c:v>8.5099999999999995E-2</c:v>
                </c:pt>
                <c:pt idx="2903">
                  <c:v>8.5150000000000003E-2</c:v>
                </c:pt>
                <c:pt idx="2904">
                  <c:v>8.5199999999999998E-2</c:v>
                </c:pt>
                <c:pt idx="2905">
                  <c:v>8.5250000000000006E-2</c:v>
                </c:pt>
                <c:pt idx="2906">
                  <c:v>8.5300000000000001E-2</c:v>
                </c:pt>
                <c:pt idx="2907">
                  <c:v>8.5349999999999995E-2</c:v>
                </c:pt>
                <c:pt idx="2908">
                  <c:v>8.5400000000000004E-2</c:v>
                </c:pt>
                <c:pt idx="2909">
                  <c:v>8.5449999999999998E-2</c:v>
                </c:pt>
                <c:pt idx="2910">
                  <c:v>8.5500000000000007E-2</c:v>
                </c:pt>
                <c:pt idx="2911">
                  <c:v>8.5550000000000001E-2</c:v>
                </c:pt>
                <c:pt idx="2912">
                  <c:v>8.5599999999999996E-2</c:v>
                </c:pt>
                <c:pt idx="2913">
                  <c:v>8.5650000000000004E-2</c:v>
                </c:pt>
                <c:pt idx="2914">
                  <c:v>8.5699999999999998E-2</c:v>
                </c:pt>
                <c:pt idx="2915">
                  <c:v>8.5750000000000007E-2</c:v>
                </c:pt>
                <c:pt idx="2916">
                  <c:v>8.5800000000000001E-2</c:v>
                </c:pt>
                <c:pt idx="2917">
                  <c:v>8.5849999999999996E-2</c:v>
                </c:pt>
                <c:pt idx="2918">
                  <c:v>8.5900000000000004E-2</c:v>
                </c:pt>
                <c:pt idx="2919">
                  <c:v>8.5949999999999999E-2</c:v>
                </c:pt>
                <c:pt idx="2920">
                  <c:v>8.5999999999999993E-2</c:v>
                </c:pt>
                <c:pt idx="2921">
                  <c:v>8.6050000000000001E-2</c:v>
                </c:pt>
                <c:pt idx="2922">
                  <c:v>8.6099999999999996E-2</c:v>
                </c:pt>
                <c:pt idx="2923">
                  <c:v>8.6150000000000004E-2</c:v>
                </c:pt>
                <c:pt idx="2924">
                  <c:v>8.6199999999999999E-2</c:v>
                </c:pt>
                <c:pt idx="2925">
                  <c:v>8.6249999999999993E-2</c:v>
                </c:pt>
                <c:pt idx="2926">
                  <c:v>8.6300000000000002E-2</c:v>
                </c:pt>
                <c:pt idx="2927">
                  <c:v>8.6349999999999996E-2</c:v>
                </c:pt>
                <c:pt idx="2928">
                  <c:v>8.6400000000000005E-2</c:v>
                </c:pt>
                <c:pt idx="2929">
                  <c:v>8.6449999999999999E-2</c:v>
                </c:pt>
                <c:pt idx="2930">
                  <c:v>8.6499999999999994E-2</c:v>
                </c:pt>
                <c:pt idx="2931">
                  <c:v>8.6550000000000002E-2</c:v>
                </c:pt>
                <c:pt idx="2932">
                  <c:v>8.6599999999999996E-2</c:v>
                </c:pt>
                <c:pt idx="2933">
                  <c:v>8.6650000000000005E-2</c:v>
                </c:pt>
                <c:pt idx="2934">
                  <c:v>8.6699999999999999E-2</c:v>
                </c:pt>
                <c:pt idx="2935">
                  <c:v>8.6749999999999994E-2</c:v>
                </c:pt>
                <c:pt idx="2936">
                  <c:v>8.6800000000000002E-2</c:v>
                </c:pt>
                <c:pt idx="2937">
                  <c:v>8.6849999999999997E-2</c:v>
                </c:pt>
                <c:pt idx="2938">
                  <c:v>8.6900000000000005E-2</c:v>
                </c:pt>
                <c:pt idx="2939">
                  <c:v>8.695E-2</c:v>
                </c:pt>
                <c:pt idx="2940">
                  <c:v>8.6999999999999994E-2</c:v>
                </c:pt>
                <c:pt idx="2941">
                  <c:v>8.7050000000000002E-2</c:v>
                </c:pt>
                <c:pt idx="2942">
                  <c:v>8.7099999999999997E-2</c:v>
                </c:pt>
                <c:pt idx="2943">
                  <c:v>8.7150000000000005E-2</c:v>
                </c:pt>
                <c:pt idx="2944">
                  <c:v>8.72E-2</c:v>
                </c:pt>
                <c:pt idx="2945">
                  <c:v>8.7249999999999994E-2</c:v>
                </c:pt>
                <c:pt idx="2946">
                  <c:v>8.7300000000000003E-2</c:v>
                </c:pt>
                <c:pt idx="2947">
                  <c:v>8.7349999999999997E-2</c:v>
                </c:pt>
                <c:pt idx="2948">
                  <c:v>8.7400000000000005E-2</c:v>
                </c:pt>
                <c:pt idx="2949">
                  <c:v>8.745E-2</c:v>
                </c:pt>
                <c:pt idx="2950">
                  <c:v>8.7499999999999994E-2</c:v>
                </c:pt>
                <c:pt idx="2951">
                  <c:v>8.7550000000000003E-2</c:v>
                </c:pt>
                <c:pt idx="2952">
                  <c:v>8.7599999999999997E-2</c:v>
                </c:pt>
                <c:pt idx="2953">
                  <c:v>8.7650000000000006E-2</c:v>
                </c:pt>
                <c:pt idx="2954">
                  <c:v>8.77E-2</c:v>
                </c:pt>
                <c:pt idx="2955">
                  <c:v>8.7749999999999995E-2</c:v>
                </c:pt>
                <c:pt idx="2956">
                  <c:v>8.7800000000000003E-2</c:v>
                </c:pt>
                <c:pt idx="2957">
                  <c:v>8.7849999999999998E-2</c:v>
                </c:pt>
                <c:pt idx="2958">
                  <c:v>8.7900000000000006E-2</c:v>
                </c:pt>
                <c:pt idx="2959">
                  <c:v>8.795E-2</c:v>
                </c:pt>
                <c:pt idx="2960">
                  <c:v>8.7999999999999995E-2</c:v>
                </c:pt>
                <c:pt idx="2961">
                  <c:v>8.8050000000000003E-2</c:v>
                </c:pt>
                <c:pt idx="2962">
                  <c:v>8.8099999999999998E-2</c:v>
                </c:pt>
                <c:pt idx="2963">
                  <c:v>8.8150000000000006E-2</c:v>
                </c:pt>
                <c:pt idx="2964">
                  <c:v>8.8200000000000001E-2</c:v>
                </c:pt>
                <c:pt idx="2965">
                  <c:v>8.8249999999999995E-2</c:v>
                </c:pt>
                <c:pt idx="2966">
                  <c:v>8.8300000000000003E-2</c:v>
                </c:pt>
                <c:pt idx="2967">
                  <c:v>8.8349999999999998E-2</c:v>
                </c:pt>
                <c:pt idx="2968">
                  <c:v>8.8400000000000006E-2</c:v>
                </c:pt>
                <c:pt idx="2969">
                  <c:v>8.8450000000000001E-2</c:v>
                </c:pt>
                <c:pt idx="2970">
                  <c:v>8.8499999999999995E-2</c:v>
                </c:pt>
                <c:pt idx="2971">
                  <c:v>8.8550000000000004E-2</c:v>
                </c:pt>
                <c:pt idx="2972">
                  <c:v>8.8599999999999998E-2</c:v>
                </c:pt>
                <c:pt idx="2973">
                  <c:v>8.8650000000000007E-2</c:v>
                </c:pt>
                <c:pt idx="2974">
                  <c:v>8.8700000000000001E-2</c:v>
                </c:pt>
                <c:pt idx="2975">
                  <c:v>8.8749999999999996E-2</c:v>
                </c:pt>
                <c:pt idx="2976">
                  <c:v>8.8800000000000004E-2</c:v>
                </c:pt>
                <c:pt idx="2977">
                  <c:v>8.8849999999999998E-2</c:v>
                </c:pt>
                <c:pt idx="2978">
                  <c:v>8.8900000000000007E-2</c:v>
                </c:pt>
                <c:pt idx="2979">
                  <c:v>8.8950000000000001E-2</c:v>
                </c:pt>
                <c:pt idx="2980">
                  <c:v>8.8999999999999996E-2</c:v>
                </c:pt>
                <c:pt idx="2981">
                  <c:v>8.9050000000000004E-2</c:v>
                </c:pt>
                <c:pt idx="2982">
                  <c:v>8.9099999999999999E-2</c:v>
                </c:pt>
                <c:pt idx="2983">
                  <c:v>8.9149999999999993E-2</c:v>
                </c:pt>
                <c:pt idx="2984">
                  <c:v>8.9200000000000002E-2</c:v>
                </c:pt>
                <c:pt idx="2985">
                  <c:v>8.9249999999999996E-2</c:v>
                </c:pt>
                <c:pt idx="2986">
                  <c:v>8.9300000000000004E-2</c:v>
                </c:pt>
                <c:pt idx="2987">
                  <c:v>8.9349999999999999E-2</c:v>
                </c:pt>
                <c:pt idx="2988">
                  <c:v>8.9399999999999993E-2</c:v>
                </c:pt>
                <c:pt idx="2989">
                  <c:v>8.9450000000000002E-2</c:v>
                </c:pt>
                <c:pt idx="2990">
                  <c:v>8.9499999999999996E-2</c:v>
                </c:pt>
                <c:pt idx="2991">
                  <c:v>8.9550000000000005E-2</c:v>
                </c:pt>
                <c:pt idx="2992">
                  <c:v>8.9599999999999999E-2</c:v>
                </c:pt>
                <c:pt idx="2993">
                  <c:v>8.9649999999999994E-2</c:v>
                </c:pt>
                <c:pt idx="2994">
                  <c:v>8.9700000000000002E-2</c:v>
                </c:pt>
                <c:pt idx="2995">
                  <c:v>8.9749999999999996E-2</c:v>
                </c:pt>
                <c:pt idx="2996">
                  <c:v>8.9800000000000005E-2</c:v>
                </c:pt>
                <c:pt idx="2997">
                  <c:v>8.9849999999999999E-2</c:v>
                </c:pt>
                <c:pt idx="2998">
                  <c:v>8.9899999999999994E-2</c:v>
                </c:pt>
                <c:pt idx="2999">
                  <c:v>8.9950000000000002E-2</c:v>
                </c:pt>
                <c:pt idx="3000">
                  <c:v>0.09</c:v>
                </c:pt>
                <c:pt idx="3001">
                  <c:v>9.01E-2</c:v>
                </c:pt>
                <c:pt idx="3002">
                  <c:v>9.0200000000000002E-2</c:v>
                </c:pt>
                <c:pt idx="3003">
                  <c:v>9.0300000000000005E-2</c:v>
                </c:pt>
                <c:pt idx="3004">
                  <c:v>9.0399999999999994E-2</c:v>
                </c:pt>
                <c:pt idx="3005">
                  <c:v>9.0499999999999997E-2</c:v>
                </c:pt>
                <c:pt idx="3006">
                  <c:v>9.06E-2</c:v>
                </c:pt>
                <c:pt idx="3007">
                  <c:v>9.0700000000000003E-2</c:v>
                </c:pt>
                <c:pt idx="3008">
                  <c:v>9.0800000000000006E-2</c:v>
                </c:pt>
                <c:pt idx="3009">
                  <c:v>9.0899999999999995E-2</c:v>
                </c:pt>
                <c:pt idx="3010">
                  <c:v>9.0999999999999998E-2</c:v>
                </c:pt>
                <c:pt idx="3011">
                  <c:v>9.11E-2</c:v>
                </c:pt>
                <c:pt idx="3012">
                  <c:v>9.1200000000000003E-2</c:v>
                </c:pt>
                <c:pt idx="3013">
                  <c:v>9.1300000000000006E-2</c:v>
                </c:pt>
                <c:pt idx="3014">
                  <c:v>9.1399999999999995E-2</c:v>
                </c:pt>
                <c:pt idx="3015">
                  <c:v>9.1499999999999998E-2</c:v>
                </c:pt>
                <c:pt idx="3016">
                  <c:v>9.1600000000000001E-2</c:v>
                </c:pt>
                <c:pt idx="3017">
                  <c:v>9.1700000000000004E-2</c:v>
                </c:pt>
                <c:pt idx="3018">
                  <c:v>9.1800000000000007E-2</c:v>
                </c:pt>
                <c:pt idx="3019">
                  <c:v>9.1899999999999996E-2</c:v>
                </c:pt>
                <c:pt idx="3020">
                  <c:v>9.1999999999999998E-2</c:v>
                </c:pt>
                <c:pt idx="3021">
                  <c:v>9.2100000000000001E-2</c:v>
                </c:pt>
                <c:pt idx="3022">
                  <c:v>9.2200000000000004E-2</c:v>
                </c:pt>
                <c:pt idx="3023">
                  <c:v>9.2299999999999993E-2</c:v>
                </c:pt>
                <c:pt idx="3024">
                  <c:v>9.2399999999999996E-2</c:v>
                </c:pt>
                <c:pt idx="3025">
                  <c:v>9.2499999999999999E-2</c:v>
                </c:pt>
                <c:pt idx="3026">
                  <c:v>9.2600000000000002E-2</c:v>
                </c:pt>
                <c:pt idx="3027">
                  <c:v>9.2700000000000005E-2</c:v>
                </c:pt>
                <c:pt idx="3028">
                  <c:v>9.2799999999999994E-2</c:v>
                </c:pt>
                <c:pt idx="3029">
                  <c:v>9.2899999999999996E-2</c:v>
                </c:pt>
                <c:pt idx="3030">
                  <c:v>9.2999999999999999E-2</c:v>
                </c:pt>
                <c:pt idx="3031">
                  <c:v>9.3100000000000002E-2</c:v>
                </c:pt>
                <c:pt idx="3032">
                  <c:v>9.3200000000000005E-2</c:v>
                </c:pt>
                <c:pt idx="3033">
                  <c:v>9.3299999999999994E-2</c:v>
                </c:pt>
                <c:pt idx="3034">
                  <c:v>9.3399999999999997E-2</c:v>
                </c:pt>
                <c:pt idx="3035">
                  <c:v>9.35E-2</c:v>
                </c:pt>
                <c:pt idx="3036">
                  <c:v>9.3600000000000003E-2</c:v>
                </c:pt>
                <c:pt idx="3037">
                  <c:v>9.3700000000000006E-2</c:v>
                </c:pt>
                <c:pt idx="3038">
                  <c:v>9.3799999999999994E-2</c:v>
                </c:pt>
                <c:pt idx="3039">
                  <c:v>9.3899999999999997E-2</c:v>
                </c:pt>
                <c:pt idx="3040">
                  <c:v>9.4E-2</c:v>
                </c:pt>
                <c:pt idx="3041">
                  <c:v>9.4100000000000003E-2</c:v>
                </c:pt>
                <c:pt idx="3042">
                  <c:v>9.4200000000000006E-2</c:v>
                </c:pt>
                <c:pt idx="3043">
                  <c:v>9.4299999999999995E-2</c:v>
                </c:pt>
                <c:pt idx="3044">
                  <c:v>9.4399999999999998E-2</c:v>
                </c:pt>
                <c:pt idx="3045">
                  <c:v>9.4500000000000001E-2</c:v>
                </c:pt>
                <c:pt idx="3046">
                  <c:v>9.4600000000000004E-2</c:v>
                </c:pt>
                <c:pt idx="3047">
                  <c:v>9.4700000000000006E-2</c:v>
                </c:pt>
                <c:pt idx="3048">
                  <c:v>9.4799999999999995E-2</c:v>
                </c:pt>
                <c:pt idx="3049">
                  <c:v>9.4899999999999998E-2</c:v>
                </c:pt>
                <c:pt idx="3050">
                  <c:v>9.5000000000000001E-2</c:v>
                </c:pt>
                <c:pt idx="3051">
                  <c:v>9.5100000000000004E-2</c:v>
                </c:pt>
                <c:pt idx="3052">
                  <c:v>9.5200000000000007E-2</c:v>
                </c:pt>
                <c:pt idx="3053">
                  <c:v>9.5299999999999996E-2</c:v>
                </c:pt>
                <c:pt idx="3054">
                  <c:v>9.5399999999999999E-2</c:v>
                </c:pt>
                <c:pt idx="3055">
                  <c:v>9.5500000000000002E-2</c:v>
                </c:pt>
                <c:pt idx="3056">
                  <c:v>9.5600000000000004E-2</c:v>
                </c:pt>
                <c:pt idx="3057">
                  <c:v>9.5699999999999993E-2</c:v>
                </c:pt>
                <c:pt idx="3058">
                  <c:v>9.5799999999999996E-2</c:v>
                </c:pt>
                <c:pt idx="3059">
                  <c:v>9.5899999999999999E-2</c:v>
                </c:pt>
                <c:pt idx="3060">
                  <c:v>9.6000000000000002E-2</c:v>
                </c:pt>
                <c:pt idx="3061">
                  <c:v>9.6100000000000005E-2</c:v>
                </c:pt>
                <c:pt idx="3062">
                  <c:v>9.6199999999999994E-2</c:v>
                </c:pt>
                <c:pt idx="3063">
                  <c:v>9.6299999999999997E-2</c:v>
                </c:pt>
                <c:pt idx="3064">
                  <c:v>9.64E-2</c:v>
                </c:pt>
                <c:pt idx="3065">
                  <c:v>9.6500000000000002E-2</c:v>
                </c:pt>
                <c:pt idx="3066">
                  <c:v>9.6600000000000005E-2</c:v>
                </c:pt>
                <c:pt idx="3067">
                  <c:v>9.6699999999999994E-2</c:v>
                </c:pt>
                <c:pt idx="3068">
                  <c:v>9.6799999999999997E-2</c:v>
                </c:pt>
                <c:pt idx="3069">
                  <c:v>9.69E-2</c:v>
                </c:pt>
                <c:pt idx="3070">
                  <c:v>9.7000000000000003E-2</c:v>
                </c:pt>
                <c:pt idx="3071">
                  <c:v>9.7100000000000006E-2</c:v>
                </c:pt>
                <c:pt idx="3072">
                  <c:v>9.7199999999999995E-2</c:v>
                </c:pt>
                <c:pt idx="3073">
                  <c:v>9.7299999999999998E-2</c:v>
                </c:pt>
                <c:pt idx="3074">
                  <c:v>9.74E-2</c:v>
                </c:pt>
                <c:pt idx="3075">
                  <c:v>9.7500000000000003E-2</c:v>
                </c:pt>
                <c:pt idx="3076">
                  <c:v>9.7600000000000006E-2</c:v>
                </c:pt>
                <c:pt idx="3077">
                  <c:v>9.7699999999999995E-2</c:v>
                </c:pt>
                <c:pt idx="3078">
                  <c:v>9.7799999999999998E-2</c:v>
                </c:pt>
                <c:pt idx="3079">
                  <c:v>9.7900000000000001E-2</c:v>
                </c:pt>
                <c:pt idx="3080">
                  <c:v>9.8000000000000004E-2</c:v>
                </c:pt>
                <c:pt idx="3081">
                  <c:v>9.8100000000000007E-2</c:v>
                </c:pt>
                <c:pt idx="3082">
                  <c:v>9.8199999999999996E-2</c:v>
                </c:pt>
                <c:pt idx="3083">
                  <c:v>9.8299999999999998E-2</c:v>
                </c:pt>
                <c:pt idx="3084">
                  <c:v>9.8400000000000001E-2</c:v>
                </c:pt>
                <c:pt idx="3085">
                  <c:v>9.8500000000000004E-2</c:v>
                </c:pt>
                <c:pt idx="3086">
                  <c:v>9.8599999999999993E-2</c:v>
                </c:pt>
                <c:pt idx="3087">
                  <c:v>9.8699999999999996E-2</c:v>
                </c:pt>
                <c:pt idx="3088">
                  <c:v>9.8799999999999999E-2</c:v>
                </c:pt>
                <c:pt idx="3089">
                  <c:v>9.8900000000000002E-2</c:v>
                </c:pt>
                <c:pt idx="3090">
                  <c:v>9.9000000000000005E-2</c:v>
                </c:pt>
                <c:pt idx="3091">
                  <c:v>9.9099999999999994E-2</c:v>
                </c:pt>
                <c:pt idx="3092">
                  <c:v>9.9199999999999997E-2</c:v>
                </c:pt>
                <c:pt idx="3093">
                  <c:v>9.9299999999999999E-2</c:v>
                </c:pt>
                <c:pt idx="3094">
                  <c:v>9.9400000000000002E-2</c:v>
                </c:pt>
                <c:pt idx="3095">
                  <c:v>9.9500000000000005E-2</c:v>
                </c:pt>
                <c:pt idx="3096">
                  <c:v>9.9599999999999994E-2</c:v>
                </c:pt>
                <c:pt idx="3097">
                  <c:v>9.9699999999999997E-2</c:v>
                </c:pt>
                <c:pt idx="3098">
                  <c:v>9.98E-2</c:v>
                </c:pt>
                <c:pt idx="3099">
                  <c:v>9.9900000000000003E-2</c:v>
                </c:pt>
                <c:pt idx="3100">
                  <c:v>0.1</c:v>
                </c:pt>
                <c:pt idx="3101">
                  <c:v>0.10009999999999999</c:v>
                </c:pt>
                <c:pt idx="3102">
                  <c:v>0.1002</c:v>
                </c:pt>
                <c:pt idx="3103">
                  <c:v>0.1003</c:v>
                </c:pt>
                <c:pt idx="3104">
                  <c:v>0.1004</c:v>
                </c:pt>
                <c:pt idx="3105">
                  <c:v>0.10050000000000001</c:v>
                </c:pt>
                <c:pt idx="3106">
                  <c:v>0.10059999999999999</c:v>
                </c:pt>
                <c:pt idx="3107">
                  <c:v>0.1007</c:v>
                </c:pt>
                <c:pt idx="3108">
                  <c:v>0.1008</c:v>
                </c:pt>
                <c:pt idx="3109">
                  <c:v>0.1009</c:v>
                </c:pt>
                <c:pt idx="3110">
                  <c:v>0.10100000000000001</c:v>
                </c:pt>
                <c:pt idx="3111">
                  <c:v>0.1011</c:v>
                </c:pt>
                <c:pt idx="3112">
                  <c:v>0.1012</c:v>
                </c:pt>
                <c:pt idx="3113">
                  <c:v>0.1013</c:v>
                </c:pt>
                <c:pt idx="3114">
                  <c:v>0.1014</c:v>
                </c:pt>
                <c:pt idx="3115">
                  <c:v>0.10150000000000001</c:v>
                </c:pt>
                <c:pt idx="3116">
                  <c:v>0.1016</c:v>
                </c:pt>
                <c:pt idx="3117">
                  <c:v>0.1017</c:v>
                </c:pt>
                <c:pt idx="3118">
                  <c:v>0.1018</c:v>
                </c:pt>
                <c:pt idx="3119">
                  <c:v>0.1019</c:v>
                </c:pt>
                <c:pt idx="3120">
                  <c:v>0.10199999999999999</c:v>
                </c:pt>
                <c:pt idx="3121">
                  <c:v>0.1021</c:v>
                </c:pt>
                <c:pt idx="3122">
                  <c:v>0.1022</c:v>
                </c:pt>
                <c:pt idx="3123">
                  <c:v>0.1023</c:v>
                </c:pt>
                <c:pt idx="3124">
                  <c:v>0.1024</c:v>
                </c:pt>
                <c:pt idx="3125">
                  <c:v>0.10249999999999999</c:v>
                </c:pt>
                <c:pt idx="3126">
                  <c:v>0.1026</c:v>
                </c:pt>
                <c:pt idx="3127">
                  <c:v>0.1027</c:v>
                </c:pt>
                <c:pt idx="3128">
                  <c:v>0.1028</c:v>
                </c:pt>
                <c:pt idx="3129">
                  <c:v>0.10290000000000001</c:v>
                </c:pt>
                <c:pt idx="3130">
                  <c:v>0.10299999999999999</c:v>
                </c:pt>
                <c:pt idx="3131">
                  <c:v>0.1031</c:v>
                </c:pt>
                <c:pt idx="3132">
                  <c:v>0.1032</c:v>
                </c:pt>
                <c:pt idx="3133">
                  <c:v>0.1033</c:v>
                </c:pt>
                <c:pt idx="3134">
                  <c:v>0.10340000000000001</c:v>
                </c:pt>
                <c:pt idx="3135">
                  <c:v>0.10349999999999999</c:v>
                </c:pt>
                <c:pt idx="3136">
                  <c:v>0.1036</c:v>
                </c:pt>
                <c:pt idx="3137">
                  <c:v>0.1037</c:v>
                </c:pt>
                <c:pt idx="3138">
                  <c:v>0.1038</c:v>
                </c:pt>
                <c:pt idx="3139">
                  <c:v>0.10390000000000001</c:v>
                </c:pt>
                <c:pt idx="3140">
                  <c:v>0.104</c:v>
                </c:pt>
                <c:pt idx="3141">
                  <c:v>0.1041</c:v>
                </c:pt>
                <c:pt idx="3142">
                  <c:v>0.1042</c:v>
                </c:pt>
                <c:pt idx="3143">
                  <c:v>0.1043</c:v>
                </c:pt>
                <c:pt idx="3144">
                  <c:v>0.10440000000000001</c:v>
                </c:pt>
                <c:pt idx="3145">
                  <c:v>0.1045</c:v>
                </c:pt>
                <c:pt idx="3146">
                  <c:v>0.1046</c:v>
                </c:pt>
                <c:pt idx="3147">
                  <c:v>0.1047</c:v>
                </c:pt>
                <c:pt idx="3148">
                  <c:v>0.1048</c:v>
                </c:pt>
                <c:pt idx="3149">
                  <c:v>0.10489999999999999</c:v>
                </c:pt>
                <c:pt idx="3150">
                  <c:v>0.105</c:v>
                </c:pt>
                <c:pt idx="3151">
                  <c:v>0.1051</c:v>
                </c:pt>
                <c:pt idx="3152">
                  <c:v>0.1052</c:v>
                </c:pt>
                <c:pt idx="3153">
                  <c:v>0.1053</c:v>
                </c:pt>
                <c:pt idx="3154">
                  <c:v>0.10539999999999999</c:v>
                </c:pt>
                <c:pt idx="3155">
                  <c:v>0.1055</c:v>
                </c:pt>
                <c:pt idx="3156">
                  <c:v>0.1056</c:v>
                </c:pt>
                <c:pt idx="3157">
                  <c:v>0.1057</c:v>
                </c:pt>
                <c:pt idx="3158">
                  <c:v>0.10580000000000001</c:v>
                </c:pt>
                <c:pt idx="3159">
                  <c:v>0.10589999999999999</c:v>
                </c:pt>
                <c:pt idx="3160">
                  <c:v>0.106</c:v>
                </c:pt>
                <c:pt idx="3161">
                  <c:v>0.1061</c:v>
                </c:pt>
                <c:pt idx="3162">
                  <c:v>0.1062</c:v>
                </c:pt>
                <c:pt idx="3163">
                  <c:v>0.10630000000000001</c:v>
                </c:pt>
                <c:pt idx="3164">
                  <c:v>0.10639999999999999</c:v>
                </c:pt>
                <c:pt idx="3165">
                  <c:v>0.1065</c:v>
                </c:pt>
                <c:pt idx="3166">
                  <c:v>0.1066</c:v>
                </c:pt>
                <c:pt idx="3167">
                  <c:v>0.1067</c:v>
                </c:pt>
                <c:pt idx="3168">
                  <c:v>0.10680000000000001</c:v>
                </c:pt>
                <c:pt idx="3169">
                  <c:v>0.1069</c:v>
                </c:pt>
                <c:pt idx="3170">
                  <c:v>0.107</c:v>
                </c:pt>
                <c:pt idx="3171">
                  <c:v>0.1071</c:v>
                </c:pt>
                <c:pt idx="3172">
                  <c:v>0.1072</c:v>
                </c:pt>
                <c:pt idx="3173">
                  <c:v>0.10730000000000001</c:v>
                </c:pt>
                <c:pt idx="3174">
                  <c:v>0.1074</c:v>
                </c:pt>
                <c:pt idx="3175">
                  <c:v>0.1075</c:v>
                </c:pt>
                <c:pt idx="3176">
                  <c:v>0.1076</c:v>
                </c:pt>
                <c:pt idx="3177">
                  <c:v>0.1077</c:v>
                </c:pt>
                <c:pt idx="3178">
                  <c:v>0.10780000000000001</c:v>
                </c:pt>
                <c:pt idx="3179">
                  <c:v>0.1079</c:v>
                </c:pt>
                <c:pt idx="3180">
                  <c:v>0.108</c:v>
                </c:pt>
                <c:pt idx="3181">
                  <c:v>0.1081</c:v>
                </c:pt>
                <c:pt idx="3182">
                  <c:v>0.1082</c:v>
                </c:pt>
                <c:pt idx="3183">
                  <c:v>0.10829999999999999</c:v>
                </c:pt>
                <c:pt idx="3184">
                  <c:v>0.1084</c:v>
                </c:pt>
                <c:pt idx="3185">
                  <c:v>0.1085</c:v>
                </c:pt>
                <c:pt idx="3186">
                  <c:v>0.1086</c:v>
                </c:pt>
                <c:pt idx="3187">
                  <c:v>0.1087</c:v>
                </c:pt>
                <c:pt idx="3188">
                  <c:v>0.10879999999999999</c:v>
                </c:pt>
                <c:pt idx="3189">
                  <c:v>0.1089</c:v>
                </c:pt>
                <c:pt idx="3190">
                  <c:v>0.109</c:v>
                </c:pt>
                <c:pt idx="3191">
                  <c:v>0.1091</c:v>
                </c:pt>
                <c:pt idx="3192">
                  <c:v>0.10920000000000001</c:v>
                </c:pt>
                <c:pt idx="3193">
                  <c:v>0.10929999999999999</c:v>
                </c:pt>
                <c:pt idx="3194">
                  <c:v>0.1094</c:v>
                </c:pt>
                <c:pt idx="3195">
                  <c:v>0.1095</c:v>
                </c:pt>
                <c:pt idx="3196">
                  <c:v>0.1096</c:v>
                </c:pt>
                <c:pt idx="3197">
                  <c:v>0.10970000000000001</c:v>
                </c:pt>
                <c:pt idx="3198">
                  <c:v>0.10979999999999999</c:v>
                </c:pt>
                <c:pt idx="3199">
                  <c:v>0.1099</c:v>
                </c:pt>
                <c:pt idx="3200">
                  <c:v>0.11</c:v>
                </c:pt>
                <c:pt idx="3201">
                  <c:v>0.1101</c:v>
                </c:pt>
                <c:pt idx="3202">
                  <c:v>0.11020000000000001</c:v>
                </c:pt>
                <c:pt idx="3203">
                  <c:v>0.1103</c:v>
                </c:pt>
                <c:pt idx="3204">
                  <c:v>0.1104</c:v>
                </c:pt>
                <c:pt idx="3205">
                  <c:v>0.1105</c:v>
                </c:pt>
                <c:pt idx="3206">
                  <c:v>0.1106</c:v>
                </c:pt>
                <c:pt idx="3207">
                  <c:v>0.11070000000000001</c:v>
                </c:pt>
                <c:pt idx="3208">
                  <c:v>0.1108</c:v>
                </c:pt>
                <c:pt idx="3209">
                  <c:v>0.1109</c:v>
                </c:pt>
                <c:pt idx="3210">
                  <c:v>0.111</c:v>
                </c:pt>
                <c:pt idx="3211">
                  <c:v>0.1111</c:v>
                </c:pt>
                <c:pt idx="3212">
                  <c:v>0.11119999999999999</c:v>
                </c:pt>
                <c:pt idx="3213">
                  <c:v>0.1113</c:v>
                </c:pt>
                <c:pt idx="3214">
                  <c:v>0.1114</c:v>
                </c:pt>
                <c:pt idx="3215">
                  <c:v>0.1115</c:v>
                </c:pt>
                <c:pt idx="3216">
                  <c:v>0.1116</c:v>
                </c:pt>
                <c:pt idx="3217">
                  <c:v>0.11169999999999999</c:v>
                </c:pt>
                <c:pt idx="3218">
                  <c:v>0.1118</c:v>
                </c:pt>
                <c:pt idx="3219">
                  <c:v>0.1119</c:v>
                </c:pt>
                <c:pt idx="3220">
                  <c:v>0.112</c:v>
                </c:pt>
                <c:pt idx="3221">
                  <c:v>0.11210000000000001</c:v>
                </c:pt>
                <c:pt idx="3222">
                  <c:v>0.11219999999999999</c:v>
                </c:pt>
                <c:pt idx="3223">
                  <c:v>0.1123</c:v>
                </c:pt>
                <c:pt idx="3224">
                  <c:v>0.1124</c:v>
                </c:pt>
                <c:pt idx="3225">
                  <c:v>0.1125</c:v>
                </c:pt>
                <c:pt idx="3226">
                  <c:v>0.11260000000000001</c:v>
                </c:pt>
                <c:pt idx="3227">
                  <c:v>0.11269999999999999</c:v>
                </c:pt>
                <c:pt idx="3228">
                  <c:v>0.1128</c:v>
                </c:pt>
                <c:pt idx="3229">
                  <c:v>0.1129</c:v>
                </c:pt>
                <c:pt idx="3230">
                  <c:v>0.113</c:v>
                </c:pt>
                <c:pt idx="3231">
                  <c:v>0.11310000000000001</c:v>
                </c:pt>
                <c:pt idx="3232">
                  <c:v>0.1132</c:v>
                </c:pt>
                <c:pt idx="3233">
                  <c:v>0.1133</c:v>
                </c:pt>
                <c:pt idx="3234">
                  <c:v>0.1134</c:v>
                </c:pt>
                <c:pt idx="3235">
                  <c:v>0.1135</c:v>
                </c:pt>
                <c:pt idx="3236">
                  <c:v>0.11360000000000001</c:v>
                </c:pt>
                <c:pt idx="3237">
                  <c:v>0.1137</c:v>
                </c:pt>
                <c:pt idx="3238">
                  <c:v>0.1138</c:v>
                </c:pt>
                <c:pt idx="3239">
                  <c:v>0.1139</c:v>
                </c:pt>
                <c:pt idx="3240">
                  <c:v>0.114</c:v>
                </c:pt>
                <c:pt idx="3241">
                  <c:v>0.11409999999999999</c:v>
                </c:pt>
                <c:pt idx="3242">
                  <c:v>0.1142</c:v>
                </c:pt>
                <c:pt idx="3243">
                  <c:v>0.1143</c:v>
                </c:pt>
                <c:pt idx="3244">
                  <c:v>0.1144</c:v>
                </c:pt>
                <c:pt idx="3245">
                  <c:v>0.1145</c:v>
                </c:pt>
                <c:pt idx="3246">
                  <c:v>0.11459999999999999</c:v>
                </c:pt>
                <c:pt idx="3247">
                  <c:v>0.1147</c:v>
                </c:pt>
                <c:pt idx="3248">
                  <c:v>0.1148</c:v>
                </c:pt>
                <c:pt idx="3249">
                  <c:v>0.1149</c:v>
                </c:pt>
                <c:pt idx="3250">
                  <c:v>0.115</c:v>
                </c:pt>
                <c:pt idx="3251">
                  <c:v>0.11509999999999999</c:v>
                </c:pt>
                <c:pt idx="3252">
                  <c:v>0.1152</c:v>
                </c:pt>
                <c:pt idx="3253">
                  <c:v>0.1153</c:v>
                </c:pt>
                <c:pt idx="3254">
                  <c:v>0.1154</c:v>
                </c:pt>
                <c:pt idx="3255">
                  <c:v>0.11550000000000001</c:v>
                </c:pt>
                <c:pt idx="3256">
                  <c:v>0.11559999999999999</c:v>
                </c:pt>
                <c:pt idx="3257">
                  <c:v>0.1157</c:v>
                </c:pt>
                <c:pt idx="3258">
                  <c:v>0.1158</c:v>
                </c:pt>
                <c:pt idx="3259">
                  <c:v>0.1159</c:v>
                </c:pt>
                <c:pt idx="3260">
                  <c:v>0.11600000000000001</c:v>
                </c:pt>
                <c:pt idx="3261">
                  <c:v>0.11609999999999999</c:v>
                </c:pt>
                <c:pt idx="3262">
                  <c:v>0.1162</c:v>
                </c:pt>
                <c:pt idx="3263">
                  <c:v>0.1163</c:v>
                </c:pt>
                <c:pt idx="3264">
                  <c:v>0.1164</c:v>
                </c:pt>
                <c:pt idx="3265">
                  <c:v>0.11650000000000001</c:v>
                </c:pt>
                <c:pt idx="3266">
                  <c:v>0.1166</c:v>
                </c:pt>
                <c:pt idx="3267">
                  <c:v>0.1167</c:v>
                </c:pt>
                <c:pt idx="3268">
                  <c:v>0.1168</c:v>
                </c:pt>
                <c:pt idx="3269">
                  <c:v>0.1169</c:v>
                </c:pt>
                <c:pt idx="3270">
                  <c:v>0.11700000000000001</c:v>
                </c:pt>
                <c:pt idx="3271">
                  <c:v>0.1171</c:v>
                </c:pt>
                <c:pt idx="3272">
                  <c:v>0.1172</c:v>
                </c:pt>
                <c:pt idx="3273">
                  <c:v>0.1173</c:v>
                </c:pt>
                <c:pt idx="3274">
                  <c:v>0.1174</c:v>
                </c:pt>
                <c:pt idx="3275">
                  <c:v>0.11749999999999999</c:v>
                </c:pt>
                <c:pt idx="3276">
                  <c:v>0.1176</c:v>
                </c:pt>
                <c:pt idx="3277">
                  <c:v>0.1177</c:v>
                </c:pt>
                <c:pt idx="3278">
                  <c:v>0.1178</c:v>
                </c:pt>
                <c:pt idx="3279">
                  <c:v>0.1179</c:v>
                </c:pt>
                <c:pt idx="3280">
                  <c:v>0.11799999999999999</c:v>
                </c:pt>
                <c:pt idx="3281">
                  <c:v>0.1181</c:v>
                </c:pt>
                <c:pt idx="3282">
                  <c:v>0.1182</c:v>
                </c:pt>
                <c:pt idx="3283">
                  <c:v>0.1183</c:v>
                </c:pt>
                <c:pt idx="3284">
                  <c:v>0.11840000000000001</c:v>
                </c:pt>
                <c:pt idx="3285">
                  <c:v>0.11849999999999999</c:v>
                </c:pt>
                <c:pt idx="3286">
                  <c:v>0.1186</c:v>
                </c:pt>
                <c:pt idx="3287">
                  <c:v>0.1187</c:v>
                </c:pt>
                <c:pt idx="3288">
                  <c:v>0.1188</c:v>
                </c:pt>
                <c:pt idx="3289">
                  <c:v>0.11890000000000001</c:v>
                </c:pt>
                <c:pt idx="3290">
                  <c:v>0.11899999999999999</c:v>
                </c:pt>
                <c:pt idx="3291">
                  <c:v>0.1191</c:v>
                </c:pt>
                <c:pt idx="3292">
                  <c:v>0.1192</c:v>
                </c:pt>
                <c:pt idx="3293">
                  <c:v>0.1193</c:v>
                </c:pt>
                <c:pt idx="3294">
                  <c:v>0.11940000000000001</c:v>
                </c:pt>
                <c:pt idx="3295">
                  <c:v>0.1195</c:v>
                </c:pt>
                <c:pt idx="3296">
                  <c:v>0.1196</c:v>
                </c:pt>
                <c:pt idx="3297">
                  <c:v>0.1197</c:v>
                </c:pt>
                <c:pt idx="3298">
                  <c:v>0.1198</c:v>
                </c:pt>
                <c:pt idx="3299">
                  <c:v>0.11990000000000001</c:v>
                </c:pt>
                <c:pt idx="3300">
                  <c:v>0.12</c:v>
                </c:pt>
                <c:pt idx="3301">
                  <c:v>0.1201</c:v>
                </c:pt>
                <c:pt idx="3302">
                  <c:v>0.1202</c:v>
                </c:pt>
                <c:pt idx="3303">
                  <c:v>0.1203</c:v>
                </c:pt>
                <c:pt idx="3304">
                  <c:v>0.12039999999999999</c:v>
                </c:pt>
                <c:pt idx="3305">
                  <c:v>0.1205</c:v>
                </c:pt>
                <c:pt idx="3306">
                  <c:v>0.1206</c:v>
                </c:pt>
                <c:pt idx="3307">
                  <c:v>0.1207</c:v>
                </c:pt>
                <c:pt idx="3308">
                  <c:v>0.1208</c:v>
                </c:pt>
                <c:pt idx="3309">
                  <c:v>0.12089999999999999</c:v>
                </c:pt>
                <c:pt idx="3310">
                  <c:v>0.121</c:v>
                </c:pt>
                <c:pt idx="3311">
                  <c:v>0.1211</c:v>
                </c:pt>
                <c:pt idx="3312">
                  <c:v>0.1212</c:v>
                </c:pt>
                <c:pt idx="3313">
                  <c:v>0.12130000000000001</c:v>
                </c:pt>
                <c:pt idx="3314">
                  <c:v>0.12139999999999999</c:v>
                </c:pt>
                <c:pt idx="3315">
                  <c:v>0.1215</c:v>
                </c:pt>
                <c:pt idx="3316">
                  <c:v>0.1216</c:v>
                </c:pt>
                <c:pt idx="3317">
                  <c:v>0.1217</c:v>
                </c:pt>
                <c:pt idx="3318">
                  <c:v>0.12180000000000001</c:v>
                </c:pt>
                <c:pt idx="3319">
                  <c:v>0.12189999999999999</c:v>
                </c:pt>
                <c:pt idx="3320">
                  <c:v>0.122</c:v>
                </c:pt>
                <c:pt idx="3321">
                  <c:v>0.1221</c:v>
                </c:pt>
                <c:pt idx="3322">
                  <c:v>0.1222</c:v>
                </c:pt>
                <c:pt idx="3323">
                  <c:v>0.12230000000000001</c:v>
                </c:pt>
                <c:pt idx="3324">
                  <c:v>0.12239999999999999</c:v>
                </c:pt>
                <c:pt idx="3325">
                  <c:v>0.1225</c:v>
                </c:pt>
                <c:pt idx="3326">
                  <c:v>0.1226</c:v>
                </c:pt>
                <c:pt idx="3327">
                  <c:v>0.1227</c:v>
                </c:pt>
                <c:pt idx="3328">
                  <c:v>0.12280000000000001</c:v>
                </c:pt>
                <c:pt idx="3329">
                  <c:v>0.1229</c:v>
                </c:pt>
                <c:pt idx="3330">
                  <c:v>0.123</c:v>
                </c:pt>
                <c:pt idx="3331">
                  <c:v>0.1231</c:v>
                </c:pt>
                <c:pt idx="3332">
                  <c:v>0.1232</c:v>
                </c:pt>
                <c:pt idx="3333">
                  <c:v>0.12330000000000001</c:v>
                </c:pt>
                <c:pt idx="3334">
                  <c:v>0.1234</c:v>
                </c:pt>
                <c:pt idx="3335">
                  <c:v>0.1235</c:v>
                </c:pt>
                <c:pt idx="3336">
                  <c:v>0.1236</c:v>
                </c:pt>
                <c:pt idx="3337">
                  <c:v>0.1237</c:v>
                </c:pt>
                <c:pt idx="3338">
                  <c:v>0.12379999999999999</c:v>
                </c:pt>
                <c:pt idx="3339">
                  <c:v>0.1239</c:v>
                </c:pt>
                <c:pt idx="3340">
                  <c:v>0.124</c:v>
                </c:pt>
                <c:pt idx="3341">
                  <c:v>0.1241</c:v>
                </c:pt>
                <c:pt idx="3342">
                  <c:v>0.1242</c:v>
                </c:pt>
                <c:pt idx="3343">
                  <c:v>0.12429999999999999</c:v>
                </c:pt>
                <c:pt idx="3344">
                  <c:v>0.1244</c:v>
                </c:pt>
                <c:pt idx="3345">
                  <c:v>0.1245</c:v>
                </c:pt>
                <c:pt idx="3346">
                  <c:v>0.1246</c:v>
                </c:pt>
                <c:pt idx="3347">
                  <c:v>0.12470000000000001</c:v>
                </c:pt>
                <c:pt idx="3348">
                  <c:v>0.12479999999999999</c:v>
                </c:pt>
                <c:pt idx="3349">
                  <c:v>0.1249</c:v>
                </c:pt>
                <c:pt idx="3350">
                  <c:v>0.125</c:v>
                </c:pt>
                <c:pt idx="3351">
                  <c:v>0.12509999999999999</c:v>
                </c:pt>
                <c:pt idx="3352">
                  <c:v>0.12520000000000001</c:v>
                </c:pt>
                <c:pt idx="3353">
                  <c:v>0.12529999999999999</c:v>
                </c:pt>
                <c:pt idx="3354">
                  <c:v>0.12540000000000001</c:v>
                </c:pt>
                <c:pt idx="3355">
                  <c:v>0.1255</c:v>
                </c:pt>
                <c:pt idx="3356">
                  <c:v>0.12559999999999999</c:v>
                </c:pt>
                <c:pt idx="3357">
                  <c:v>0.12570000000000001</c:v>
                </c:pt>
                <c:pt idx="3358">
                  <c:v>0.1258</c:v>
                </c:pt>
                <c:pt idx="3359">
                  <c:v>0.12590000000000001</c:v>
                </c:pt>
                <c:pt idx="3360">
                  <c:v>0.126</c:v>
                </c:pt>
                <c:pt idx="3361">
                  <c:v>0.12609999999999999</c:v>
                </c:pt>
                <c:pt idx="3362">
                  <c:v>0.12620000000000001</c:v>
                </c:pt>
                <c:pt idx="3363">
                  <c:v>0.1263</c:v>
                </c:pt>
                <c:pt idx="3364">
                  <c:v>0.12640000000000001</c:v>
                </c:pt>
                <c:pt idx="3365">
                  <c:v>0.1265</c:v>
                </c:pt>
                <c:pt idx="3366">
                  <c:v>0.12659999999999999</c:v>
                </c:pt>
                <c:pt idx="3367">
                  <c:v>0.12670000000000001</c:v>
                </c:pt>
                <c:pt idx="3368">
                  <c:v>0.1268</c:v>
                </c:pt>
                <c:pt idx="3369">
                  <c:v>0.12690000000000001</c:v>
                </c:pt>
                <c:pt idx="3370">
                  <c:v>0.127</c:v>
                </c:pt>
                <c:pt idx="3371">
                  <c:v>0.12709999999999999</c:v>
                </c:pt>
                <c:pt idx="3372">
                  <c:v>0.12720000000000001</c:v>
                </c:pt>
                <c:pt idx="3373">
                  <c:v>0.1273</c:v>
                </c:pt>
                <c:pt idx="3374">
                  <c:v>0.12740000000000001</c:v>
                </c:pt>
                <c:pt idx="3375">
                  <c:v>0.1275</c:v>
                </c:pt>
                <c:pt idx="3376">
                  <c:v>0.12759999999999999</c:v>
                </c:pt>
                <c:pt idx="3377">
                  <c:v>0.12770000000000001</c:v>
                </c:pt>
                <c:pt idx="3378">
                  <c:v>0.1278</c:v>
                </c:pt>
                <c:pt idx="3379">
                  <c:v>0.12790000000000001</c:v>
                </c:pt>
                <c:pt idx="3380">
                  <c:v>0.128</c:v>
                </c:pt>
                <c:pt idx="3381">
                  <c:v>0.12809999999999999</c:v>
                </c:pt>
                <c:pt idx="3382">
                  <c:v>0.12820000000000001</c:v>
                </c:pt>
                <c:pt idx="3383">
                  <c:v>0.1283</c:v>
                </c:pt>
                <c:pt idx="3384">
                  <c:v>0.12839999999999999</c:v>
                </c:pt>
                <c:pt idx="3385">
                  <c:v>0.1285</c:v>
                </c:pt>
                <c:pt idx="3386">
                  <c:v>0.12859999999999999</c:v>
                </c:pt>
                <c:pt idx="3387">
                  <c:v>0.12870000000000001</c:v>
                </c:pt>
                <c:pt idx="3388">
                  <c:v>0.1288</c:v>
                </c:pt>
                <c:pt idx="3389">
                  <c:v>0.12889999999999999</c:v>
                </c:pt>
                <c:pt idx="3390">
                  <c:v>0.129</c:v>
                </c:pt>
                <c:pt idx="3391">
                  <c:v>0.12909999999999999</c:v>
                </c:pt>
                <c:pt idx="3392">
                  <c:v>0.12920000000000001</c:v>
                </c:pt>
                <c:pt idx="3393">
                  <c:v>0.1293</c:v>
                </c:pt>
                <c:pt idx="3394">
                  <c:v>0.12939999999999999</c:v>
                </c:pt>
                <c:pt idx="3395">
                  <c:v>0.1295</c:v>
                </c:pt>
                <c:pt idx="3396">
                  <c:v>0.12959999999999999</c:v>
                </c:pt>
                <c:pt idx="3397">
                  <c:v>0.12970000000000001</c:v>
                </c:pt>
                <c:pt idx="3398">
                  <c:v>0.1298</c:v>
                </c:pt>
                <c:pt idx="3399">
                  <c:v>0.12989999999999999</c:v>
                </c:pt>
                <c:pt idx="3400">
                  <c:v>0.13</c:v>
                </c:pt>
                <c:pt idx="3401">
                  <c:v>0.13009999999999999</c:v>
                </c:pt>
                <c:pt idx="3402">
                  <c:v>0.13020000000000001</c:v>
                </c:pt>
                <c:pt idx="3403">
                  <c:v>0.1303</c:v>
                </c:pt>
                <c:pt idx="3404">
                  <c:v>0.13039999999999999</c:v>
                </c:pt>
                <c:pt idx="3405">
                  <c:v>0.1305</c:v>
                </c:pt>
                <c:pt idx="3406">
                  <c:v>0.13059999999999999</c:v>
                </c:pt>
                <c:pt idx="3407">
                  <c:v>0.13070000000000001</c:v>
                </c:pt>
                <c:pt idx="3408">
                  <c:v>0.1308</c:v>
                </c:pt>
                <c:pt idx="3409">
                  <c:v>0.13089999999999999</c:v>
                </c:pt>
                <c:pt idx="3410">
                  <c:v>0.13100000000000001</c:v>
                </c:pt>
                <c:pt idx="3411">
                  <c:v>0.13109999999999999</c:v>
                </c:pt>
                <c:pt idx="3412">
                  <c:v>0.13120000000000001</c:v>
                </c:pt>
                <c:pt idx="3413">
                  <c:v>0.1313</c:v>
                </c:pt>
                <c:pt idx="3414">
                  <c:v>0.13139999999999999</c:v>
                </c:pt>
                <c:pt idx="3415">
                  <c:v>0.13150000000000001</c:v>
                </c:pt>
                <c:pt idx="3416">
                  <c:v>0.13159999999999999</c:v>
                </c:pt>
                <c:pt idx="3417">
                  <c:v>0.13170000000000001</c:v>
                </c:pt>
                <c:pt idx="3418">
                  <c:v>0.1318</c:v>
                </c:pt>
                <c:pt idx="3419">
                  <c:v>0.13189999999999999</c:v>
                </c:pt>
                <c:pt idx="3420">
                  <c:v>0.13200000000000001</c:v>
                </c:pt>
                <c:pt idx="3421">
                  <c:v>0.1321</c:v>
                </c:pt>
                <c:pt idx="3422">
                  <c:v>0.13220000000000001</c:v>
                </c:pt>
                <c:pt idx="3423">
                  <c:v>0.1323</c:v>
                </c:pt>
                <c:pt idx="3424">
                  <c:v>0.13239999999999999</c:v>
                </c:pt>
                <c:pt idx="3425">
                  <c:v>0.13250000000000001</c:v>
                </c:pt>
                <c:pt idx="3426">
                  <c:v>0.1326</c:v>
                </c:pt>
                <c:pt idx="3427">
                  <c:v>0.13270000000000001</c:v>
                </c:pt>
                <c:pt idx="3428">
                  <c:v>0.1328</c:v>
                </c:pt>
                <c:pt idx="3429">
                  <c:v>0.13289999999999999</c:v>
                </c:pt>
                <c:pt idx="3430">
                  <c:v>0.13300000000000001</c:v>
                </c:pt>
                <c:pt idx="3431">
                  <c:v>0.1331</c:v>
                </c:pt>
                <c:pt idx="3432">
                  <c:v>0.13320000000000001</c:v>
                </c:pt>
                <c:pt idx="3433">
                  <c:v>0.1333</c:v>
                </c:pt>
                <c:pt idx="3434">
                  <c:v>0.13339999999999999</c:v>
                </c:pt>
                <c:pt idx="3435">
                  <c:v>0.13350000000000001</c:v>
                </c:pt>
                <c:pt idx="3436">
                  <c:v>0.1336</c:v>
                </c:pt>
                <c:pt idx="3437">
                  <c:v>0.13370000000000001</c:v>
                </c:pt>
                <c:pt idx="3438">
                  <c:v>0.1338</c:v>
                </c:pt>
                <c:pt idx="3439">
                  <c:v>0.13389999999999999</c:v>
                </c:pt>
                <c:pt idx="3440">
                  <c:v>0.13400000000000001</c:v>
                </c:pt>
                <c:pt idx="3441">
                  <c:v>0.1341</c:v>
                </c:pt>
                <c:pt idx="3442">
                  <c:v>0.13420000000000001</c:v>
                </c:pt>
                <c:pt idx="3443">
                  <c:v>0.1343</c:v>
                </c:pt>
                <c:pt idx="3444">
                  <c:v>0.13439999999999999</c:v>
                </c:pt>
                <c:pt idx="3445">
                  <c:v>0.13450000000000001</c:v>
                </c:pt>
                <c:pt idx="3446">
                  <c:v>0.1346</c:v>
                </c:pt>
                <c:pt idx="3447">
                  <c:v>0.13469999999999999</c:v>
                </c:pt>
                <c:pt idx="3448">
                  <c:v>0.1348</c:v>
                </c:pt>
                <c:pt idx="3449">
                  <c:v>0.13489999999999999</c:v>
                </c:pt>
                <c:pt idx="3450">
                  <c:v>0.13500000000000001</c:v>
                </c:pt>
                <c:pt idx="3451">
                  <c:v>0.1351</c:v>
                </c:pt>
                <c:pt idx="3452">
                  <c:v>0.13519999999999999</c:v>
                </c:pt>
                <c:pt idx="3453">
                  <c:v>0.1353</c:v>
                </c:pt>
                <c:pt idx="3454">
                  <c:v>0.13539999999999999</c:v>
                </c:pt>
                <c:pt idx="3455">
                  <c:v>0.13550000000000001</c:v>
                </c:pt>
                <c:pt idx="3456">
                  <c:v>0.1356</c:v>
                </c:pt>
                <c:pt idx="3457">
                  <c:v>0.13569999999999999</c:v>
                </c:pt>
                <c:pt idx="3458">
                  <c:v>0.1358</c:v>
                </c:pt>
                <c:pt idx="3459">
                  <c:v>0.13589999999999999</c:v>
                </c:pt>
                <c:pt idx="3460">
                  <c:v>0.13600000000000001</c:v>
                </c:pt>
                <c:pt idx="3461">
                  <c:v>0.1361</c:v>
                </c:pt>
                <c:pt idx="3462">
                  <c:v>0.13619999999999999</c:v>
                </c:pt>
                <c:pt idx="3463">
                  <c:v>0.1363</c:v>
                </c:pt>
                <c:pt idx="3464">
                  <c:v>0.13639999999999999</c:v>
                </c:pt>
                <c:pt idx="3465">
                  <c:v>0.13650000000000001</c:v>
                </c:pt>
                <c:pt idx="3466">
                  <c:v>0.1366</c:v>
                </c:pt>
                <c:pt idx="3467">
                  <c:v>0.13669999999999999</c:v>
                </c:pt>
                <c:pt idx="3468">
                  <c:v>0.1368</c:v>
                </c:pt>
                <c:pt idx="3469">
                  <c:v>0.13689999999999999</c:v>
                </c:pt>
                <c:pt idx="3470">
                  <c:v>0.13700000000000001</c:v>
                </c:pt>
                <c:pt idx="3471">
                  <c:v>0.1371</c:v>
                </c:pt>
                <c:pt idx="3472">
                  <c:v>0.13719999999999999</c:v>
                </c:pt>
                <c:pt idx="3473">
                  <c:v>0.13730000000000001</c:v>
                </c:pt>
                <c:pt idx="3474">
                  <c:v>0.13739999999999999</c:v>
                </c:pt>
                <c:pt idx="3475">
                  <c:v>0.13750000000000001</c:v>
                </c:pt>
                <c:pt idx="3476">
                  <c:v>0.1376</c:v>
                </c:pt>
                <c:pt idx="3477">
                  <c:v>0.13769999999999999</c:v>
                </c:pt>
                <c:pt idx="3478">
                  <c:v>0.13780000000000001</c:v>
                </c:pt>
                <c:pt idx="3479">
                  <c:v>0.13789999999999999</c:v>
                </c:pt>
                <c:pt idx="3480">
                  <c:v>0.13800000000000001</c:v>
                </c:pt>
                <c:pt idx="3481">
                  <c:v>0.1381</c:v>
                </c:pt>
                <c:pt idx="3482">
                  <c:v>0.13819999999999999</c:v>
                </c:pt>
                <c:pt idx="3483">
                  <c:v>0.13830000000000001</c:v>
                </c:pt>
                <c:pt idx="3484">
                  <c:v>0.1384</c:v>
                </c:pt>
                <c:pt idx="3485">
                  <c:v>0.13850000000000001</c:v>
                </c:pt>
                <c:pt idx="3486">
                  <c:v>0.1386</c:v>
                </c:pt>
                <c:pt idx="3487">
                  <c:v>0.13869999999999999</c:v>
                </c:pt>
                <c:pt idx="3488">
                  <c:v>0.13880000000000001</c:v>
                </c:pt>
                <c:pt idx="3489">
                  <c:v>0.1389</c:v>
                </c:pt>
                <c:pt idx="3490">
                  <c:v>0.13900000000000001</c:v>
                </c:pt>
                <c:pt idx="3491">
                  <c:v>0.1391</c:v>
                </c:pt>
                <c:pt idx="3492">
                  <c:v>0.13919999999999999</c:v>
                </c:pt>
                <c:pt idx="3493">
                  <c:v>0.13930000000000001</c:v>
                </c:pt>
                <c:pt idx="3494">
                  <c:v>0.1394</c:v>
                </c:pt>
                <c:pt idx="3495">
                  <c:v>0.13950000000000001</c:v>
                </c:pt>
                <c:pt idx="3496">
                  <c:v>0.1396</c:v>
                </c:pt>
                <c:pt idx="3497">
                  <c:v>0.13969999999999999</c:v>
                </c:pt>
                <c:pt idx="3498">
                  <c:v>0.13980000000000001</c:v>
                </c:pt>
                <c:pt idx="3499">
                  <c:v>0.1399</c:v>
                </c:pt>
                <c:pt idx="3500">
                  <c:v>0.14000000000000001</c:v>
                </c:pt>
                <c:pt idx="3501">
                  <c:v>0.1401</c:v>
                </c:pt>
                <c:pt idx="3502">
                  <c:v>0.14019999999999999</c:v>
                </c:pt>
                <c:pt idx="3503">
                  <c:v>0.14030000000000001</c:v>
                </c:pt>
                <c:pt idx="3504">
                  <c:v>0.1404</c:v>
                </c:pt>
                <c:pt idx="3505">
                  <c:v>0.14050000000000001</c:v>
                </c:pt>
                <c:pt idx="3506">
                  <c:v>0.1406</c:v>
                </c:pt>
                <c:pt idx="3507">
                  <c:v>0.14069999999999999</c:v>
                </c:pt>
                <c:pt idx="3508">
                  <c:v>0.14080000000000001</c:v>
                </c:pt>
                <c:pt idx="3509">
                  <c:v>0.1409</c:v>
                </c:pt>
                <c:pt idx="3510">
                  <c:v>0.14099999999999999</c:v>
                </c:pt>
                <c:pt idx="3511">
                  <c:v>0.1411</c:v>
                </c:pt>
                <c:pt idx="3512">
                  <c:v>0.14119999999999999</c:v>
                </c:pt>
                <c:pt idx="3513">
                  <c:v>0.14130000000000001</c:v>
                </c:pt>
                <c:pt idx="3514">
                  <c:v>0.1414</c:v>
                </c:pt>
                <c:pt idx="3515">
                  <c:v>0.14149999999999999</c:v>
                </c:pt>
                <c:pt idx="3516">
                  <c:v>0.1416</c:v>
                </c:pt>
                <c:pt idx="3517">
                  <c:v>0.14169999999999999</c:v>
                </c:pt>
                <c:pt idx="3518">
                  <c:v>0.14180000000000001</c:v>
                </c:pt>
                <c:pt idx="3519">
                  <c:v>0.1419</c:v>
                </c:pt>
                <c:pt idx="3520">
                  <c:v>0.14199999999999999</c:v>
                </c:pt>
                <c:pt idx="3521">
                  <c:v>0.1421</c:v>
                </c:pt>
                <c:pt idx="3522">
                  <c:v>0.14219999999999999</c:v>
                </c:pt>
                <c:pt idx="3523">
                  <c:v>0.14230000000000001</c:v>
                </c:pt>
                <c:pt idx="3524">
                  <c:v>0.1424</c:v>
                </c:pt>
                <c:pt idx="3525">
                  <c:v>0.14249999999999999</c:v>
                </c:pt>
                <c:pt idx="3526">
                  <c:v>0.1426</c:v>
                </c:pt>
                <c:pt idx="3527">
                  <c:v>0.14269999999999999</c:v>
                </c:pt>
                <c:pt idx="3528">
                  <c:v>0.14280000000000001</c:v>
                </c:pt>
                <c:pt idx="3529">
                  <c:v>0.1429</c:v>
                </c:pt>
                <c:pt idx="3530">
                  <c:v>0.14299999999999999</c:v>
                </c:pt>
                <c:pt idx="3531">
                  <c:v>0.1431</c:v>
                </c:pt>
                <c:pt idx="3532">
                  <c:v>0.14319999999999999</c:v>
                </c:pt>
                <c:pt idx="3533">
                  <c:v>0.14330000000000001</c:v>
                </c:pt>
                <c:pt idx="3534">
                  <c:v>0.1434</c:v>
                </c:pt>
                <c:pt idx="3535">
                  <c:v>0.14349999999999999</c:v>
                </c:pt>
                <c:pt idx="3536">
                  <c:v>0.14360000000000001</c:v>
                </c:pt>
                <c:pt idx="3537">
                  <c:v>0.14369999999999999</c:v>
                </c:pt>
                <c:pt idx="3538">
                  <c:v>0.14380000000000001</c:v>
                </c:pt>
                <c:pt idx="3539">
                  <c:v>0.1439</c:v>
                </c:pt>
                <c:pt idx="3540">
                  <c:v>0.14399999999999999</c:v>
                </c:pt>
                <c:pt idx="3541">
                  <c:v>0.14410000000000001</c:v>
                </c:pt>
                <c:pt idx="3542">
                  <c:v>0.14419999999999999</c:v>
                </c:pt>
                <c:pt idx="3543">
                  <c:v>0.14430000000000001</c:v>
                </c:pt>
                <c:pt idx="3544">
                  <c:v>0.1444</c:v>
                </c:pt>
                <c:pt idx="3545">
                  <c:v>0.14449999999999999</c:v>
                </c:pt>
                <c:pt idx="3546">
                  <c:v>0.14460000000000001</c:v>
                </c:pt>
                <c:pt idx="3547">
                  <c:v>0.1447</c:v>
                </c:pt>
                <c:pt idx="3548">
                  <c:v>0.14480000000000001</c:v>
                </c:pt>
                <c:pt idx="3549">
                  <c:v>0.1449</c:v>
                </c:pt>
                <c:pt idx="3550">
                  <c:v>0.14499999999999999</c:v>
                </c:pt>
                <c:pt idx="3551">
                  <c:v>0.14510000000000001</c:v>
                </c:pt>
                <c:pt idx="3552">
                  <c:v>0.1452</c:v>
                </c:pt>
                <c:pt idx="3553">
                  <c:v>0.14530000000000001</c:v>
                </c:pt>
                <c:pt idx="3554">
                  <c:v>0.1454</c:v>
                </c:pt>
                <c:pt idx="3555">
                  <c:v>0.14549999999999999</c:v>
                </c:pt>
                <c:pt idx="3556">
                  <c:v>0.14560000000000001</c:v>
                </c:pt>
                <c:pt idx="3557">
                  <c:v>0.1457</c:v>
                </c:pt>
                <c:pt idx="3558">
                  <c:v>0.14580000000000001</c:v>
                </c:pt>
                <c:pt idx="3559">
                  <c:v>0.1459</c:v>
                </c:pt>
                <c:pt idx="3560">
                  <c:v>0.14599999999999999</c:v>
                </c:pt>
                <c:pt idx="3561">
                  <c:v>0.14610000000000001</c:v>
                </c:pt>
                <c:pt idx="3562">
                  <c:v>0.1462</c:v>
                </c:pt>
                <c:pt idx="3563">
                  <c:v>0.14630000000000001</c:v>
                </c:pt>
                <c:pt idx="3564">
                  <c:v>0.1464</c:v>
                </c:pt>
                <c:pt idx="3565">
                  <c:v>0.14649999999999999</c:v>
                </c:pt>
                <c:pt idx="3566">
                  <c:v>0.14660000000000001</c:v>
                </c:pt>
                <c:pt idx="3567">
                  <c:v>0.1467</c:v>
                </c:pt>
                <c:pt idx="3568">
                  <c:v>0.14680000000000001</c:v>
                </c:pt>
                <c:pt idx="3569">
                  <c:v>0.1469</c:v>
                </c:pt>
                <c:pt idx="3570">
                  <c:v>0.14699999999999999</c:v>
                </c:pt>
                <c:pt idx="3571">
                  <c:v>0.14710000000000001</c:v>
                </c:pt>
                <c:pt idx="3572">
                  <c:v>0.1472</c:v>
                </c:pt>
                <c:pt idx="3573">
                  <c:v>0.14729999999999999</c:v>
                </c:pt>
                <c:pt idx="3574">
                  <c:v>0.1474</c:v>
                </c:pt>
                <c:pt idx="3575">
                  <c:v>0.14749999999999999</c:v>
                </c:pt>
                <c:pt idx="3576">
                  <c:v>0.14760000000000001</c:v>
                </c:pt>
                <c:pt idx="3577">
                  <c:v>0.1477</c:v>
                </c:pt>
                <c:pt idx="3578">
                  <c:v>0.14779999999999999</c:v>
                </c:pt>
                <c:pt idx="3579">
                  <c:v>0.1479</c:v>
                </c:pt>
                <c:pt idx="3580">
                  <c:v>0.14799999999999999</c:v>
                </c:pt>
                <c:pt idx="3581">
                  <c:v>0.14810000000000001</c:v>
                </c:pt>
                <c:pt idx="3582">
                  <c:v>0.1482</c:v>
                </c:pt>
                <c:pt idx="3583">
                  <c:v>0.14829999999999999</c:v>
                </c:pt>
                <c:pt idx="3584">
                  <c:v>0.1484</c:v>
                </c:pt>
                <c:pt idx="3585">
                  <c:v>0.14849999999999999</c:v>
                </c:pt>
                <c:pt idx="3586">
                  <c:v>0.14860000000000001</c:v>
                </c:pt>
                <c:pt idx="3587">
                  <c:v>0.1487</c:v>
                </c:pt>
                <c:pt idx="3588">
                  <c:v>0.14879999999999999</c:v>
                </c:pt>
                <c:pt idx="3589">
                  <c:v>0.1489</c:v>
                </c:pt>
                <c:pt idx="3590">
                  <c:v>0.14899999999999999</c:v>
                </c:pt>
                <c:pt idx="3591">
                  <c:v>0.14910000000000001</c:v>
                </c:pt>
                <c:pt idx="3592">
                  <c:v>0.1492</c:v>
                </c:pt>
                <c:pt idx="3593">
                  <c:v>0.14929999999999999</c:v>
                </c:pt>
                <c:pt idx="3594">
                  <c:v>0.14940000000000001</c:v>
                </c:pt>
                <c:pt idx="3595">
                  <c:v>0.14949999999999999</c:v>
                </c:pt>
                <c:pt idx="3596">
                  <c:v>0.14960000000000001</c:v>
                </c:pt>
                <c:pt idx="3597">
                  <c:v>0.1497</c:v>
                </c:pt>
                <c:pt idx="3598">
                  <c:v>0.14979999999999999</c:v>
                </c:pt>
                <c:pt idx="3599">
                  <c:v>0.14990000000000001</c:v>
                </c:pt>
                <c:pt idx="3600">
                  <c:v>0.15</c:v>
                </c:pt>
              </c:numCache>
            </c:numRef>
          </c:xVal>
          <c:yVal>
            <c:numRef>
              <c:f>Results!$AO$5:$AO$3607</c:f>
              <c:numCache>
                <c:formatCode>General</c:formatCode>
                <c:ptCount val="3603"/>
                <c:pt idx="0">
                  <c:v>1249.99999999999</c:v>
                </c:pt>
                <c:pt idx="1">
                  <c:v>1250</c:v>
                </c:pt>
                <c:pt idx="2">
                  <c:v>1249.99999999999</c:v>
                </c:pt>
                <c:pt idx="3">
                  <c:v>1249.99999999999</c:v>
                </c:pt>
                <c:pt idx="4">
                  <c:v>1249.99999999999</c:v>
                </c:pt>
                <c:pt idx="5">
                  <c:v>1249.99999999999</c:v>
                </c:pt>
                <c:pt idx="6">
                  <c:v>1249.99999999999</c:v>
                </c:pt>
                <c:pt idx="7">
                  <c:v>1249.99999999999</c:v>
                </c:pt>
                <c:pt idx="8">
                  <c:v>1249.99999999999</c:v>
                </c:pt>
                <c:pt idx="9">
                  <c:v>1249.99999999999</c:v>
                </c:pt>
                <c:pt idx="10">
                  <c:v>1249.99999999999</c:v>
                </c:pt>
                <c:pt idx="11">
                  <c:v>1249.99999999999</c:v>
                </c:pt>
                <c:pt idx="12">
                  <c:v>1249.99999999999</c:v>
                </c:pt>
                <c:pt idx="13">
                  <c:v>1249.99999999999</c:v>
                </c:pt>
                <c:pt idx="14">
                  <c:v>1249.99999999999</c:v>
                </c:pt>
                <c:pt idx="15">
                  <c:v>1249.99999999999</c:v>
                </c:pt>
                <c:pt idx="16">
                  <c:v>1249.99999999999</c:v>
                </c:pt>
                <c:pt idx="17">
                  <c:v>1249.99999999999</c:v>
                </c:pt>
                <c:pt idx="18">
                  <c:v>1249.99999999999</c:v>
                </c:pt>
                <c:pt idx="19">
                  <c:v>1249.99999999999</c:v>
                </c:pt>
                <c:pt idx="20">
                  <c:v>1249.99999999999</c:v>
                </c:pt>
                <c:pt idx="21">
                  <c:v>1249.99999999999</c:v>
                </c:pt>
                <c:pt idx="22">
                  <c:v>1249.99999999999</c:v>
                </c:pt>
                <c:pt idx="23">
                  <c:v>1249.99999999999</c:v>
                </c:pt>
                <c:pt idx="24">
                  <c:v>1249.99999999999</c:v>
                </c:pt>
                <c:pt idx="25">
                  <c:v>1249.99999999999</c:v>
                </c:pt>
                <c:pt idx="26">
                  <c:v>1249.99999999999</c:v>
                </c:pt>
                <c:pt idx="27">
                  <c:v>1249.99999999999</c:v>
                </c:pt>
                <c:pt idx="28">
                  <c:v>1249.99999999999</c:v>
                </c:pt>
                <c:pt idx="29">
                  <c:v>1249.99999999999</c:v>
                </c:pt>
                <c:pt idx="30">
                  <c:v>1249.99999999999</c:v>
                </c:pt>
                <c:pt idx="31">
                  <c:v>1249.99999999999</c:v>
                </c:pt>
                <c:pt idx="32">
                  <c:v>1249.99999999999</c:v>
                </c:pt>
                <c:pt idx="33">
                  <c:v>1249.99999999999</c:v>
                </c:pt>
                <c:pt idx="34">
                  <c:v>1249.99999999999</c:v>
                </c:pt>
                <c:pt idx="35">
                  <c:v>1249.99999999999</c:v>
                </c:pt>
                <c:pt idx="36">
                  <c:v>1249.99999999999</c:v>
                </c:pt>
                <c:pt idx="37">
                  <c:v>1249.99999999999</c:v>
                </c:pt>
                <c:pt idx="38">
                  <c:v>1249.99999999999</c:v>
                </c:pt>
                <c:pt idx="39">
                  <c:v>1249.99999999999</c:v>
                </c:pt>
                <c:pt idx="40">
                  <c:v>1249.99999999999</c:v>
                </c:pt>
                <c:pt idx="41">
                  <c:v>1249.99999999999</c:v>
                </c:pt>
                <c:pt idx="42">
                  <c:v>1249.99999999999</c:v>
                </c:pt>
                <c:pt idx="43">
                  <c:v>1249.99999999999</c:v>
                </c:pt>
                <c:pt idx="44">
                  <c:v>1249.99999999999</c:v>
                </c:pt>
                <c:pt idx="45">
                  <c:v>1249.99999999999</c:v>
                </c:pt>
                <c:pt idx="46">
                  <c:v>1249.99999999999</c:v>
                </c:pt>
                <c:pt idx="47">
                  <c:v>1249.99999999999</c:v>
                </c:pt>
                <c:pt idx="48">
                  <c:v>1249.99999999999</c:v>
                </c:pt>
                <c:pt idx="49">
                  <c:v>1249.99999999999</c:v>
                </c:pt>
                <c:pt idx="50">
                  <c:v>1249.99999999999</c:v>
                </c:pt>
                <c:pt idx="51">
                  <c:v>1249.99999999999</c:v>
                </c:pt>
                <c:pt idx="52">
                  <c:v>1249.99999999999</c:v>
                </c:pt>
                <c:pt idx="53">
                  <c:v>1249.99999999999</c:v>
                </c:pt>
                <c:pt idx="54">
                  <c:v>1249.99999999999</c:v>
                </c:pt>
                <c:pt idx="55">
                  <c:v>1249.99999999999</c:v>
                </c:pt>
                <c:pt idx="56">
                  <c:v>1249.99999999999</c:v>
                </c:pt>
                <c:pt idx="57">
                  <c:v>1249.99999999999</c:v>
                </c:pt>
                <c:pt idx="58">
                  <c:v>1249.99999999999</c:v>
                </c:pt>
                <c:pt idx="59">
                  <c:v>1249.99999999999</c:v>
                </c:pt>
                <c:pt idx="60">
                  <c:v>1249.99999999999</c:v>
                </c:pt>
                <c:pt idx="61">
                  <c:v>1249.99999999999</c:v>
                </c:pt>
                <c:pt idx="62">
                  <c:v>1249.99999999999</c:v>
                </c:pt>
                <c:pt idx="63">
                  <c:v>1249.99999999999</c:v>
                </c:pt>
                <c:pt idx="64">
                  <c:v>1249.99999999999</c:v>
                </c:pt>
                <c:pt idx="65">
                  <c:v>1249.99999999999</c:v>
                </c:pt>
                <c:pt idx="66">
                  <c:v>1249.99999999999</c:v>
                </c:pt>
                <c:pt idx="67">
                  <c:v>1249.99999999999</c:v>
                </c:pt>
                <c:pt idx="68">
                  <c:v>1249.99999999999</c:v>
                </c:pt>
                <c:pt idx="69">
                  <c:v>1249.99999999999</c:v>
                </c:pt>
                <c:pt idx="70">
                  <c:v>1249.99999999999</c:v>
                </c:pt>
                <c:pt idx="71">
                  <c:v>1249.99999999999</c:v>
                </c:pt>
                <c:pt idx="72">
                  <c:v>1249.99999999999</c:v>
                </c:pt>
                <c:pt idx="73">
                  <c:v>1249.99999999999</c:v>
                </c:pt>
                <c:pt idx="74">
                  <c:v>1249.99999999999</c:v>
                </c:pt>
                <c:pt idx="75">
                  <c:v>1249.99999999999</c:v>
                </c:pt>
                <c:pt idx="76">
                  <c:v>1249.99999999999</c:v>
                </c:pt>
                <c:pt idx="77">
                  <c:v>1249.99999999999</c:v>
                </c:pt>
                <c:pt idx="78">
                  <c:v>1249.99999999999</c:v>
                </c:pt>
                <c:pt idx="79">
                  <c:v>1249.99999999999</c:v>
                </c:pt>
                <c:pt idx="80">
                  <c:v>1249.99999999999</c:v>
                </c:pt>
                <c:pt idx="81">
                  <c:v>1249.99999999999</c:v>
                </c:pt>
                <c:pt idx="82">
                  <c:v>1249.99999999999</c:v>
                </c:pt>
                <c:pt idx="83">
                  <c:v>1249.99999999999</c:v>
                </c:pt>
                <c:pt idx="84">
                  <c:v>1249.99999999999</c:v>
                </c:pt>
                <c:pt idx="85">
                  <c:v>1249.99999999999</c:v>
                </c:pt>
                <c:pt idx="86">
                  <c:v>1249.99999999999</c:v>
                </c:pt>
                <c:pt idx="87">
                  <c:v>1249.99999999999</c:v>
                </c:pt>
                <c:pt idx="88">
                  <c:v>1249.99999999999</c:v>
                </c:pt>
                <c:pt idx="89">
                  <c:v>1249.99999999999</c:v>
                </c:pt>
                <c:pt idx="90">
                  <c:v>1249.99999999999</c:v>
                </c:pt>
                <c:pt idx="91">
                  <c:v>1249.99999999999</c:v>
                </c:pt>
                <c:pt idx="92">
                  <c:v>1249.99999999999</c:v>
                </c:pt>
                <c:pt idx="93">
                  <c:v>1249.99999999999</c:v>
                </c:pt>
                <c:pt idx="94">
                  <c:v>1249.99999999999</c:v>
                </c:pt>
                <c:pt idx="95">
                  <c:v>1249.99999999999</c:v>
                </c:pt>
                <c:pt idx="96">
                  <c:v>1249.99999999999</c:v>
                </c:pt>
                <c:pt idx="97">
                  <c:v>1249.99999999999</c:v>
                </c:pt>
                <c:pt idx="98">
                  <c:v>1249.99999999999</c:v>
                </c:pt>
                <c:pt idx="99">
                  <c:v>1249.99999999999</c:v>
                </c:pt>
                <c:pt idx="100">
                  <c:v>1249.99999999999</c:v>
                </c:pt>
                <c:pt idx="101">
                  <c:v>1249.99999999999</c:v>
                </c:pt>
                <c:pt idx="102">
                  <c:v>1249.99999999999</c:v>
                </c:pt>
                <c:pt idx="103">
                  <c:v>1249.99999999999</c:v>
                </c:pt>
                <c:pt idx="104">
                  <c:v>1249.99999999999</c:v>
                </c:pt>
                <c:pt idx="105">
                  <c:v>1249.99999999999</c:v>
                </c:pt>
                <c:pt idx="106">
                  <c:v>1249.99999999999</c:v>
                </c:pt>
                <c:pt idx="107">
                  <c:v>1249.99999999999</c:v>
                </c:pt>
                <c:pt idx="108">
                  <c:v>1249.99999999999</c:v>
                </c:pt>
                <c:pt idx="109">
                  <c:v>1249.99999999999</c:v>
                </c:pt>
                <c:pt idx="110">
                  <c:v>1249.99999999999</c:v>
                </c:pt>
                <c:pt idx="111">
                  <c:v>1249.99999999999</c:v>
                </c:pt>
                <c:pt idx="112">
                  <c:v>1249.99999999999</c:v>
                </c:pt>
                <c:pt idx="113">
                  <c:v>1249.99999999999</c:v>
                </c:pt>
                <c:pt idx="114">
                  <c:v>1249.99999999999</c:v>
                </c:pt>
                <c:pt idx="115">
                  <c:v>1249.99999999999</c:v>
                </c:pt>
                <c:pt idx="116">
                  <c:v>1249.99999999999</c:v>
                </c:pt>
                <c:pt idx="117">
                  <c:v>1249.99999999999</c:v>
                </c:pt>
                <c:pt idx="118">
                  <c:v>1249.99999999999</c:v>
                </c:pt>
                <c:pt idx="119">
                  <c:v>1249.99999999999</c:v>
                </c:pt>
                <c:pt idx="120">
                  <c:v>1249.99999999999</c:v>
                </c:pt>
                <c:pt idx="121">
                  <c:v>1249.99999999999</c:v>
                </c:pt>
                <c:pt idx="122">
                  <c:v>1249.99999999999</c:v>
                </c:pt>
                <c:pt idx="123">
                  <c:v>1249.99999999999</c:v>
                </c:pt>
                <c:pt idx="124">
                  <c:v>1249.99999999999</c:v>
                </c:pt>
                <c:pt idx="125">
                  <c:v>1249.99999999999</c:v>
                </c:pt>
                <c:pt idx="126">
                  <c:v>1249.99999999999</c:v>
                </c:pt>
                <c:pt idx="127">
                  <c:v>1249.99999999999</c:v>
                </c:pt>
                <c:pt idx="128">
                  <c:v>1249.99999999999</c:v>
                </c:pt>
                <c:pt idx="129">
                  <c:v>1249.99999999999</c:v>
                </c:pt>
                <c:pt idx="130">
                  <c:v>1249.99999999999</c:v>
                </c:pt>
                <c:pt idx="131">
                  <c:v>1249.99999999999</c:v>
                </c:pt>
                <c:pt idx="132">
                  <c:v>1249.99999999999</c:v>
                </c:pt>
                <c:pt idx="133">
                  <c:v>1249.99999999999</c:v>
                </c:pt>
                <c:pt idx="134">
                  <c:v>1249.99999999999</c:v>
                </c:pt>
                <c:pt idx="135">
                  <c:v>1249.99999999999</c:v>
                </c:pt>
                <c:pt idx="136">
                  <c:v>1249.99999999999</c:v>
                </c:pt>
                <c:pt idx="137">
                  <c:v>1249.99999999999</c:v>
                </c:pt>
                <c:pt idx="138">
                  <c:v>1249.99999999999</c:v>
                </c:pt>
                <c:pt idx="139">
                  <c:v>1249.99999999999</c:v>
                </c:pt>
                <c:pt idx="140">
                  <c:v>1249.99999999999</c:v>
                </c:pt>
                <c:pt idx="141">
                  <c:v>1249.99999999999</c:v>
                </c:pt>
                <c:pt idx="142">
                  <c:v>1249.99999999999</c:v>
                </c:pt>
                <c:pt idx="143">
                  <c:v>1249.99999999999</c:v>
                </c:pt>
                <c:pt idx="144">
                  <c:v>1249.99999999999</c:v>
                </c:pt>
                <c:pt idx="145">
                  <c:v>1249.99999999999</c:v>
                </c:pt>
                <c:pt idx="146">
                  <c:v>1249.99999999999</c:v>
                </c:pt>
                <c:pt idx="147">
                  <c:v>1249.99999999999</c:v>
                </c:pt>
                <c:pt idx="148">
                  <c:v>1250</c:v>
                </c:pt>
                <c:pt idx="149">
                  <c:v>1249.99999999999</c:v>
                </c:pt>
                <c:pt idx="150">
                  <c:v>1250</c:v>
                </c:pt>
                <c:pt idx="151">
                  <c:v>1249.99999966152</c:v>
                </c:pt>
                <c:pt idx="152">
                  <c:v>1249.9999991731399</c:v>
                </c:pt>
                <c:pt idx="153">
                  <c:v>1249.99999869517</c:v>
                </c:pt>
                <c:pt idx="154">
                  <c:v>1249.99999822774</c:v>
                </c:pt>
                <c:pt idx="155">
                  <c:v>1249.9999977709001</c:v>
                </c:pt>
                <c:pt idx="156">
                  <c:v>1249.9999973245799</c:v>
                </c:pt>
                <c:pt idx="157">
                  <c:v>1249.9999968888101</c:v>
                </c:pt>
                <c:pt idx="158">
                  <c:v>1249.9999964635899</c:v>
                </c:pt>
                <c:pt idx="159">
                  <c:v>1249.9999960489199</c:v>
                </c:pt>
                <c:pt idx="160">
                  <c:v>1249.99999564481</c:v>
                </c:pt>
                <c:pt idx="161">
                  <c:v>1249.99999525012</c:v>
                </c:pt>
                <c:pt idx="162">
                  <c:v>1249.9999948637201</c:v>
                </c:pt>
                <c:pt idx="163">
                  <c:v>1249.9999944855799</c:v>
                </c:pt>
                <c:pt idx="164">
                  <c:v>1249.99999411573</c:v>
                </c:pt>
                <c:pt idx="165">
                  <c:v>1249.99999375414</c:v>
                </c:pt>
                <c:pt idx="166">
                  <c:v>1249.9999934008499</c:v>
                </c:pt>
                <c:pt idx="167">
                  <c:v>1249.9999930558399</c:v>
                </c:pt>
                <c:pt idx="168">
                  <c:v>1249.99999271913</c:v>
                </c:pt>
                <c:pt idx="169">
                  <c:v>1249.9999923906701</c:v>
                </c:pt>
                <c:pt idx="170">
                  <c:v>1249.99999207051</c:v>
                </c:pt>
                <c:pt idx="171">
                  <c:v>1249.9999917586299</c:v>
                </c:pt>
                <c:pt idx="172">
                  <c:v>1249.9999914550399</c:v>
                </c:pt>
                <c:pt idx="173">
                  <c:v>1249.9999911597199</c:v>
                </c:pt>
                <c:pt idx="174">
                  <c:v>1249.99999087269</c:v>
                </c:pt>
                <c:pt idx="175">
                  <c:v>1249.9999905939401</c:v>
                </c:pt>
                <c:pt idx="176">
                  <c:v>1249.99999032348</c:v>
                </c:pt>
                <c:pt idx="177">
                  <c:v>1249.99999006128</c:v>
                </c:pt>
                <c:pt idx="178">
                  <c:v>1249.99998980738</c:v>
                </c:pt>
                <c:pt idx="179">
                  <c:v>1249.99998956175</c:v>
                </c:pt>
                <c:pt idx="180">
                  <c:v>1249.9999893243901</c:v>
                </c:pt>
                <c:pt idx="181">
                  <c:v>1249.99998909033</c:v>
                </c:pt>
                <c:pt idx="182">
                  <c:v>1249.9999888546599</c:v>
                </c:pt>
                <c:pt idx="183">
                  <c:v>1249.99998861738</c:v>
                </c:pt>
                <c:pt idx="184">
                  <c:v>1249.9999883784701</c:v>
                </c:pt>
                <c:pt idx="185">
                  <c:v>1249.9999881379399</c:v>
                </c:pt>
                <c:pt idx="186">
                  <c:v>1249.9999878957899</c:v>
                </c:pt>
                <c:pt idx="187">
                  <c:v>1249.9999876520201</c:v>
                </c:pt>
                <c:pt idx="188">
                  <c:v>1249.99998740665</c:v>
                </c:pt>
                <c:pt idx="189">
                  <c:v>1249.9999871596499</c:v>
                </c:pt>
                <c:pt idx="190">
                  <c:v>1249.99998691104</c:v>
                </c:pt>
                <c:pt idx="191">
                  <c:v>1249.99998666081</c:v>
                </c:pt>
                <c:pt idx="192">
                  <c:v>1249.99998640896</c:v>
                </c:pt>
                <c:pt idx="193">
                  <c:v>1249.9999861555</c:v>
                </c:pt>
                <c:pt idx="194">
                  <c:v>1249.9999859004099</c:v>
                </c:pt>
                <c:pt idx="195">
                  <c:v>1249.99998564369</c:v>
                </c:pt>
                <c:pt idx="196">
                  <c:v>1249.9999853853501</c:v>
                </c:pt>
                <c:pt idx="197">
                  <c:v>1249.9999851253899</c:v>
                </c:pt>
                <c:pt idx="198">
                  <c:v>1249.9999848638299</c:v>
                </c:pt>
                <c:pt idx="199">
                  <c:v>1249.9999846006299</c:v>
                </c:pt>
                <c:pt idx="200">
                  <c:v>1249.9999843358401</c:v>
                </c:pt>
                <c:pt idx="201">
                  <c:v>1249.99986306801</c:v>
                </c:pt>
                <c:pt idx="202">
                  <c:v>1249.9995015750001</c:v>
                </c:pt>
                <c:pt idx="203">
                  <c:v>1249.9988992975</c:v>
                </c:pt>
                <c:pt idx="204">
                  <c:v>1249.9980568046999</c:v>
                </c:pt>
                <c:pt idx="205">
                  <c:v>1249.9969736391499</c:v>
                </c:pt>
                <c:pt idx="206">
                  <c:v>1249.99565024605</c:v>
                </c:pt>
                <c:pt idx="207">
                  <c:v>1249.9940857064501</c:v>
                </c:pt>
                <c:pt idx="208">
                  <c:v>1249.9922811164499</c:v>
                </c:pt>
                <c:pt idx="209">
                  <c:v>1249.99023634081</c:v>
                </c:pt>
                <c:pt idx="210">
                  <c:v>1249.9879504155399</c:v>
                </c:pt>
                <c:pt idx="211">
                  <c:v>1249.98542448937</c:v>
                </c:pt>
                <c:pt idx="212">
                  <c:v>1249.98265842001</c:v>
                </c:pt>
                <c:pt idx="213">
                  <c:v>1249.9796512258699</c:v>
                </c:pt>
                <c:pt idx="214">
                  <c:v>1249.97640407062</c:v>
                </c:pt>
                <c:pt idx="215">
                  <c:v>1249.97291680843</c:v>
                </c:pt>
                <c:pt idx="216">
                  <c:v>1249.9691888954101</c:v>
                </c:pt>
                <c:pt idx="217">
                  <c:v>1249.9652208953701</c:v>
                </c:pt>
                <c:pt idx="218">
                  <c:v>1249.9610122644799</c:v>
                </c:pt>
                <c:pt idx="219">
                  <c:v>1249.9565635665199</c:v>
                </c:pt>
                <c:pt idx="220">
                  <c:v>1249.95187425771</c:v>
                </c:pt>
                <c:pt idx="221">
                  <c:v>1249.9469474638199</c:v>
                </c:pt>
                <c:pt idx="222">
                  <c:v>1249.9417851887899</c:v>
                </c:pt>
                <c:pt idx="223">
                  <c:v>1249.93638798444</c:v>
                </c:pt>
                <c:pt idx="224">
                  <c:v>1249.93075531875</c:v>
                </c:pt>
                <c:pt idx="225">
                  <c:v>1249.92488774352</c:v>
                </c:pt>
                <c:pt idx="226">
                  <c:v>1249.9187847267399</c:v>
                </c:pt>
                <c:pt idx="227">
                  <c:v>1249.9124468201201</c:v>
                </c:pt>
                <c:pt idx="228">
                  <c:v>1249.9058734919099</c:v>
                </c:pt>
                <c:pt idx="229">
                  <c:v>1249.8990652936</c:v>
                </c:pt>
                <c:pt idx="230">
                  <c:v>1249.8920216896599</c:v>
                </c:pt>
                <c:pt idx="231">
                  <c:v>1249.8847432367099</c:v>
                </c:pt>
                <c:pt idx="232">
                  <c:v>1249.8772294876501</c:v>
                </c:pt>
                <c:pt idx="233">
                  <c:v>1249.8694808778801</c:v>
                </c:pt>
                <c:pt idx="234">
                  <c:v>1249.8614965090901</c:v>
                </c:pt>
                <c:pt idx="235">
                  <c:v>1249.8532774530299</c:v>
                </c:pt>
                <c:pt idx="236">
                  <c:v>1249.84482357758</c:v>
                </c:pt>
                <c:pt idx="237">
                  <c:v>1249.8361339404501</c:v>
                </c:pt>
                <c:pt idx="238">
                  <c:v>1249.8272096648</c:v>
                </c:pt>
                <c:pt idx="239">
                  <c:v>1249.81805061164</c:v>
                </c:pt>
                <c:pt idx="240">
                  <c:v>1249.80865582147</c:v>
                </c:pt>
                <c:pt idx="241">
                  <c:v>1249.79901929895</c:v>
                </c:pt>
                <c:pt idx="242">
                  <c:v>1249.7891338742199</c:v>
                </c:pt>
                <c:pt idx="243">
                  <c:v>1249.77899898344</c:v>
                </c:pt>
                <c:pt idx="244">
                  <c:v>1249.7686152106301</c:v>
                </c:pt>
                <c:pt idx="245">
                  <c:v>1249.75798199165</c:v>
                </c:pt>
                <c:pt idx="246">
                  <c:v>1249.7470999104901</c:v>
                </c:pt>
                <c:pt idx="247">
                  <c:v>1249.73596840302</c:v>
                </c:pt>
                <c:pt idx="248">
                  <c:v>1249.72458805324</c:v>
                </c:pt>
                <c:pt idx="249">
                  <c:v>1249.7129582970599</c:v>
                </c:pt>
                <c:pt idx="250">
                  <c:v>1249.70107971838</c:v>
                </c:pt>
                <c:pt idx="251">
                  <c:v>1249.6889517531699</c:v>
                </c:pt>
                <c:pt idx="252">
                  <c:v>1249.6765749853</c:v>
                </c:pt>
                <c:pt idx="253">
                  <c:v>1249.6639488507799</c:v>
                </c:pt>
                <c:pt idx="254">
                  <c:v>1249.6510739334101</c:v>
                </c:pt>
                <c:pt idx="255">
                  <c:v>1249.63794966911</c:v>
                </c:pt>
                <c:pt idx="256">
                  <c:v>1249.6245766418599</c:v>
                </c:pt>
                <c:pt idx="257">
                  <c:v>1249.6109542919401</c:v>
                </c:pt>
                <c:pt idx="258">
                  <c:v>1249.59708319738</c:v>
                </c:pt>
                <c:pt idx="259">
                  <c:v>1249.58296269119</c:v>
                </c:pt>
                <c:pt idx="260">
                  <c:v>1249.5685934983601</c:v>
                </c:pt>
                <c:pt idx="261">
                  <c:v>1249.5539915546899</c:v>
                </c:pt>
                <c:pt idx="262">
                  <c:v>1249.5391721136</c:v>
                </c:pt>
                <c:pt idx="263">
                  <c:v>1249.5241359803099</c:v>
                </c:pt>
                <c:pt idx="264">
                  <c:v>1249.5088830580401</c:v>
                </c:pt>
                <c:pt idx="265">
                  <c:v>1249.4934126426199</c:v>
                </c:pt>
                <c:pt idx="266">
                  <c:v>1249.47772557849</c:v>
                </c:pt>
                <c:pt idx="267">
                  <c:v>1249.4618217637301</c:v>
                </c:pt>
                <c:pt idx="268">
                  <c:v>1249.4457004595599</c:v>
                </c:pt>
                <c:pt idx="269">
                  <c:v>1249.4293625508799</c:v>
                </c:pt>
                <c:pt idx="270">
                  <c:v>1249.41280793034</c:v>
                </c:pt>
                <c:pt idx="271">
                  <c:v>1249.3960358229399</c:v>
                </c:pt>
                <c:pt idx="272">
                  <c:v>1249.37904715594</c:v>
                </c:pt>
                <c:pt idx="273">
                  <c:v>1249.3618418163501</c:v>
                </c:pt>
                <c:pt idx="274">
                  <c:v>1249.3444189911099</c:v>
                </c:pt>
                <c:pt idx="275">
                  <c:v>1249.3267796519301</c:v>
                </c:pt>
                <c:pt idx="276">
                  <c:v>1249.3089236798901</c:v>
                </c:pt>
                <c:pt idx="277">
                  <c:v>1249.29085022207</c:v>
                </c:pt>
                <c:pt idx="278">
                  <c:v>1249.2725602968001</c:v>
                </c:pt>
                <c:pt idx="279">
                  <c:v>1249.25405377891</c:v>
                </c:pt>
                <c:pt idx="280">
                  <c:v>1249.23532978041</c:v>
                </c:pt>
                <c:pt idx="281">
                  <c:v>1249.21638350033</c:v>
                </c:pt>
                <c:pt idx="282">
                  <c:v>1249.19720903599</c:v>
                </c:pt>
                <c:pt idx="283">
                  <c:v>1249.17780587127</c:v>
                </c:pt>
                <c:pt idx="284">
                  <c:v>1249.1581745420699</c:v>
                </c:pt>
                <c:pt idx="285">
                  <c:v>1249.1383145316399</c:v>
                </c:pt>
                <c:pt idx="286">
                  <c:v>1249.1182263758301</c:v>
                </c:pt>
                <c:pt idx="287">
                  <c:v>1249.09790955792</c:v>
                </c:pt>
                <c:pt idx="288">
                  <c:v>1249.07736461373</c:v>
                </c:pt>
                <c:pt idx="289">
                  <c:v>1249.0565910266</c:v>
                </c:pt>
                <c:pt idx="290">
                  <c:v>1249.0355893322901</c:v>
                </c:pt>
                <c:pt idx="291">
                  <c:v>1249.0143590141799</c:v>
                </c:pt>
                <c:pt idx="292">
                  <c:v>1248.9929006079699</c:v>
                </c:pt>
                <c:pt idx="293">
                  <c:v>1248.9712135970999</c:v>
                </c:pt>
                <c:pt idx="294">
                  <c:v>1248.9492985172301</c:v>
                </c:pt>
                <c:pt idx="295">
                  <c:v>1248.9271548520001</c:v>
                </c:pt>
                <c:pt idx="296">
                  <c:v>1248.9047831368</c:v>
                </c:pt>
                <c:pt idx="297">
                  <c:v>1248.88218285163</c:v>
                </c:pt>
                <c:pt idx="298">
                  <c:v>1248.8593545369299</c:v>
                </c:pt>
                <c:pt idx="299">
                  <c:v>1248.83629775851</c:v>
                </c:pt>
                <c:pt idx="300">
                  <c:v>1248.8130129389299</c:v>
                </c:pt>
                <c:pt idx="301">
                  <c:v>1248.78964216337</c:v>
                </c:pt>
                <c:pt idx="302">
                  <c:v>1248.7663263568299</c:v>
                </c:pt>
                <c:pt idx="303">
                  <c:v>1248.7430655631399</c:v>
                </c:pt>
                <c:pt idx="304">
                  <c:v>1248.71986000374</c:v>
                </c:pt>
                <c:pt idx="305">
                  <c:v>1248.69670941616</c:v>
                </c:pt>
                <c:pt idx="306">
                  <c:v>1248.6736138336601</c:v>
                </c:pt>
                <c:pt idx="307">
                  <c:v>1248.6505734817199</c:v>
                </c:pt>
                <c:pt idx="308">
                  <c:v>1248.62758809446</c:v>
                </c:pt>
                <c:pt idx="309">
                  <c:v>1248.6046577059501</c:v>
                </c:pt>
                <c:pt idx="310">
                  <c:v>1248.58178244141</c:v>
                </c:pt>
                <c:pt idx="311">
                  <c:v>1248.55896217234</c:v>
                </c:pt>
                <c:pt idx="312">
                  <c:v>1248.5361970239801</c:v>
                </c:pt>
                <c:pt idx="313">
                  <c:v>1248.5134868678399</c:v>
                </c:pt>
                <c:pt idx="314">
                  <c:v>1248.49083182915</c:v>
                </c:pt>
                <c:pt idx="315">
                  <c:v>1248.46823177942</c:v>
                </c:pt>
                <c:pt idx="316">
                  <c:v>1248.4456868438799</c:v>
                </c:pt>
                <c:pt idx="317">
                  <c:v>1248.4231968940401</c:v>
                </c:pt>
                <c:pt idx="318">
                  <c:v>1248.4007620550999</c:v>
                </c:pt>
                <c:pt idx="319">
                  <c:v>1248.3783821986201</c:v>
                </c:pt>
                <c:pt idx="320">
                  <c:v>1248.3560574497801</c:v>
                </c:pt>
                <c:pt idx="321">
                  <c:v>1248.3337570630099</c:v>
                </c:pt>
                <c:pt idx="322">
                  <c:v>1248.31145071785</c:v>
                </c:pt>
                <c:pt idx="323">
                  <c:v>1248.28913842679</c:v>
                </c:pt>
                <c:pt idx="324">
                  <c:v>1248.2668201761101</c:v>
                </c:pt>
                <c:pt idx="325">
                  <c:v>1248.2444959797599</c:v>
                </c:pt>
                <c:pt idx="326">
                  <c:v>1248.2221658262299</c:v>
                </c:pt>
                <c:pt idx="327">
                  <c:v>1248.1998297263899</c:v>
                </c:pt>
                <c:pt idx="328">
                  <c:v>1248.17748765737</c:v>
                </c:pt>
                <c:pt idx="329">
                  <c:v>1248.15513964611</c:v>
                </c:pt>
                <c:pt idx="330">
                  <c:v>1248.1327856891301</c:v>
                </c:pt>
                <c:pt idx="331">
                  <c:v>1248.1104257623999</c:v>
                </c:pt>
                <c:pt idx="332">
                  <c:v>1248.0880598942099</c:v>
                </c:pt>
                <c:pt idx="333">
                  <c:v>1248.0656880808799</c:v>
                </c:pt>
                <c:pt idx="334">
                  <c:v>1248.04331029795</c:v>
                </c:pt>
                <c:pt idx="335">
                  <c:v>1248.02092657407</c:v>
                </c:pt>
                <c:pt idx="336">
                  <c:v>1247.99853690549</c:v>
                </c:pt>
                <c:pt idx="337">
                  <c:v>1247.9761412785599</c:v>
                </c:pt>
                <c:pt idx="338">
                  <c:v>1247.9537397071199</c:v>
                </c:pt>
                <c:pt idx="339">
                  <c:v>1247.9313321775301</c:v>
                </c:pt>
                <c:pt idx="340">
                  <c:v>1247.9089187036</c:v>
                </c:pt>
                <c:pt idx="341">
                  <c:v>1247.88650247851</c:v>
                </c:pt>
                <c:pt idx="342">
                  <c:v>1247.8640866754699</c:v>
                </c:pt>
                <c:pt idx="343">
                  <c:v>1247.8416712954199</c:v>
                </c:pt>
                <c:pt idx="344">
                  <c:v>1247.81925633739</c:v>
                </c:pt>
                <c:pt idx="345">
                  <c:v>1247.7968418023199</c:v>
                </c:pt>
                <c:pt idx="346">
                  <c:v>1247.7744276892099</c:v>
                </c:pt>
                <c:pt idx="347">
                  <c:v>1247.7520139990199</c:v>
                </c:pt>
                <c:pt idx="348">
                  <c:v>1247.72960073076</c:v>
                </c:pt>
                <c:pt idx="349">
                  <c:v>1247.7071878853901</c:v>
                </c:pt>
                <c:pt idx="350">
                  <c:v>1247.68477546191</c:v>
                </c:pt>
                <c:pt idx="351">
                  <c:v>1247.6623634612999</c:v>
                </c:pt>
                <c:pt idx="352">
                  <c:v>1247.6399518825499</c:v>
                </c:pt>
                <c:pt idx="353">
                  <c:v>1247.61754072646</c:v>
                </c:pt>
                <c:pt idx="354">
                  <c:v>1247.5951299922499</c:v>
                </c:pt>
                <c:pt idx="355">
                  <c:v>1247.5727196815301</c:v>
                </c:pt>
                <c:pt idx="356">
                  <c:v>1247.5503097923799</c:v>
                </c:pt>
                <c:pt idx="357">
                  <c:v>1247.52790032504</c:v>
                </c:pt>
                <c:pt idx="358">
                  <c:v>1247.50549128118</c:v>
                </c:pt>
                <c:pt idx="359">
                  <c:v>1247.48308265881</c:v>
                </c:pt>
                <c:pt idx="360">
                  <c:v>1247.4606744581599</c:v>
                </c:pt>
                <c:pt idx="361">
                  <c:v>1247.43826669858</c:v>
                </c:pt>
                <c:pt idx="362">
                  <c:v>1247.4158593952</c:v>
                </c:pt>
                <c:pt idx="363">
                  <c:v>1247.3934525483201</c:v>
                </c:pt>
                <c:pt idx="364">
                  <c:v>1247.3710461589401</c:v>
                </c:pt>
                <c:pt idx="365">
                  <c:v>1247.3486402260301</c:v>
                </c:pt>
                <c:pt idx="366">
                  <c:v>1247.3262347506</c:v>
                </c:pt>
                <c:pt idx="367">
                  <c:v>1247.3038297316</c:v>
                </c:pt>
                <c:pt idx="368">
                  <c:v>1247.2814251700499</c:v>
                </c:pt>
                <c:pt idx="369">
                  <c:v>1247.25902106488</c:v>
                </c:pt>
                <c:pt idx="370">
                  <c:v>1247.23661741713</c:v>
                </c:pt>
                <c:pt idx="371">
                  <c:v>1247.2142142257201</c:v>
                </c:pt>
                <c:pt idx="372">
                  <c:v>1247.19181149169</c:v>
                </c:pt>
                <c:pt idx="373">
                  <c:v>1247.1694092139601</c:v>
                </c:pt>
                <c:pt idx="374">
                  <c:v>1247.14700739356</c:v>
                </c:pt>
                <c:pt idx="375">
                  <c:v>1247.12460602944</c:v>
                </c:pt>
                <c:pt idx="376">
                  <c:v>1247.10220512263</c:v>
                </c:pt>
                <c:pt idx="377">
                  <c:v>1247.0798046720699</c:v>
                </c:pt>
                <c:pt idx="378">
                  <c:v>1247.0574046787799</c:v>
                </c:pt>
                <c:pt idx="379">
                  <c:v>1247.0350051416999</c:v>
                </c:pt>
                <c:pt idx="380">
                  <c:v>1247.0126060616899</c:v>
                </c:pt>
                <c:pt idx="381">
                  <c:v>1246.99020741504</c:v>
                </c:pt>
                <c:pt idx="382">
                  <c:v>1246.96780918065</c:v>
                </c:pt>
                <c:pt idx="383">
                  <c:v>1246.9454113566601</c:v>
                </c:pt>
                <c:pt idx="384">
                  <c:v>1246.92301394329</c:v>
                </c:pt>
                <c:pt idx="385">
                  <c:v>1246.90061694221</c:v>
                </c:pt>
                <c:pt idx="386">
                  <c:v>1246.87822035146</c:v>
                </c:pt>
                <c:pt idx="387">
                  <c:v>1246.8558241712699</c:v>
                </c:pt>
                <c:pt idx="388">
                  <c:v>1246.8334284033101</c:v>
                </c:pt>
                <c:pt idx="389">
                  <c:v>1246.8110330456</c:v>
                </c:pt>
                <c:pt idx="390">
                  <c:v>1246.7886380984</c:v>
                </c:pt>
                <c:pt idx="391">
                  <c:v>1246.76624356262</c:v>
                </c:pt>
                <c:pt idx="392">
                  <c:v>1246.74384943732</c:v>
                </c:pt>
                <c:pt idx="393">
                  <c:v>1246.7214557234099</c:v>
                </c:pt>
                <c:pt idx="394">
                  <c:v>1246.69906241995</c:v>
                </c:pt>
                <c:pt idx="395">
                  <c:v>1246.67666952785</c:v>
                </c:pt>
                <c:pt idx="396">
                  <c:v>1246.6542770461399</c:v>
                </c:pt>
                <c:pt idx="397">
                  <c:v>1246.6318849757799</c:v>
                </c:pt>
                <c:pt idx="398">
                  <c:v>1246.6094933157699</c:v>
                </c:pt>
                <c:pt idx="399">
                  <c:v>1246.58710206706</c:v>
                </c:pt>
                <c:pt idx="400">
                  <c:v>1246.5647112286899</c:v>
                </c:pt>
                <c:pt idx="401">
                  <c:v>1246.54232068791</c:v>
                </c:pt>
                <c:pt idx="402">
                  <c:v>1246.5199303317099</c:v>
                </c:pt>
                <c:pt idx="403">
                  <c:v>1246.49754016054</c:v>
                </c:pt>
                <c:pt idx="404">
                  <c:v>1246.4751501739499</c:v>
                </c:pt>
                <c:pt idx="405">
                  <c:v>1246.45276037235</c:v>
                </c:pt>
                <c:pt idx="406">
                  <c:v>1246.4303707553099</c:v>
                </c:pt>
                <c:pt idx="407">
                  <c:v>1246.4079813231699</c:v>
                </c:pt>
                <c:pt idx="408">
                  <c:v>1246.38559207559</c:v>
                </c:pt>
                <c:pt idx="409">
                  <c:v>1246.3632030132601</c:v>
                </c:pt>
                <c:pt idx="410">
                  <c:v>1246.34081413534</c:v>
                </c:pt>
                <c:pt idx="411">
                  <c:v>1246.31842544193</c:v>
                </c:pt>
                <c:pt idx="412">
                  <c:v>1246.29603693376</c:v>
                </c:pt>
                <c:pt idx="413">
                  <c:v>1246.27364860994</c:v>
                </c:pt>
                <c:pt idx="414">
                  <c:v>1246.2512604705901</c:v>
                </c:pt>
                <c:pt idx="415">
                  <c:v>1246.2288725163201</c:v>
                </c:pt>
                <c:pt idx="416">
                  <c:v>1246.2064847463901</c:v>
                </c:pt>
                <c:pt idx="417">
                  <c:v>1246.1840971608999</c:v>
                </c:pt>
                <c:pt idx="418">
                  <c:v>1246.1617097605299</c:v>
                </c:pt>
                <c:pt idx="419">
                  <c:v>1246.1393225444799</c:v>
                </c:pt>
                <c:pt idx="420">
                  <c:v>1246.11693551285</c:v>
                </c:pt>
                <c:pt idx="421">
                  <c:v>1246.0945487493</c:v>
                </c:pt>
                <c:pt idx="422">
                  <c:v>1246.0721623341401</c:v>
                </c:pt>
                <c:pt idx="423">
                  <c:v>1246.04977626757</c:v>
                </c:pt>
                <c:pt idx="424">
                  <c:v>1246.0273905510001</c:v>
                </c:pt>
                <c:pt idx="425">
                  <c:v>1246.00500518276</c:v>
                </c:pt>
                <c:pt idx="426">
                  <c:v>1245.9826201630499</c:v>
                </c:pt>
                <c:pt idx="427">
                  <c:v>1245.9602354930801</c:v>
                </c:pt>
                <c:pt idx="428">
                  <c:v>1245.9378511714599</c:v>
                </c:pt>
                <c:pt idx="429">
                  <c:v>1245.9154671983599</c:v>
                </c:pt>
                <c:pt idx="430">
                  <c:v>1245.89308357511</c:v>
                </c:pt>
                <c:pt idx="431">
                  <c:v>1245.87070030014</c:v>
                </c:pt>
                <c:pt idx="432">
                  <c:v>1245.8483173736399</c:v>
                </c:pt>
                <c:pt idx="433">
                  <c:v>1245.8259347969999</c:v>
                </c:pt>
                <c:pt idx="434">
                  <c:v>1245.80355256857</c:v>
                </c:pt>
                <c:pt idx="435">
                  <c:v>1245.78117068854</c:v>
                </c:pt>
                <c:pt idx="436">
                  <c:v>1245.7587891583401</c:v>
                </c:pt>
                <c:pt idx="437">
                  <c:v>1245.7364079762899</c:v>
                </c:pt>
                <c:pt idx="438">
                  <c:v>1245.7140271425999</c:v>
                </c:pt>
                <c:pt idx="439">
                  <c:v>1245.6916466580601</c:v>
                </c:pt>
                <c:pt idx="440">
                  <c:v>1245.66926652184</c:v>
                </c:pt>
                <c:pt idx="441">
                  <c:v>1245.64688676063</c:v>
                </c:pt>
                <c:pt idx="442">
                  <c:v>1245.6245073991299</c:v>
                </c:pt>
                <c:pt idx="443">
                  <c:v>1245.60212843827</c:v>
                </c:pt>
                <c:pt idx="444">
                  <c:v>1245.5797498770901</c:v>
                </c:pt>
                <c:pt idx="445">
                  <c:v>1245.5573717165</c:v>
                </c:pt>
                <c:pt idx="446">
                  <c:v>1245.5349939555599</c:v>
                </c:pt>
                <c:pt idx="447">
                  <c:v>1245.5126165951699</c:v>
                </c:pt>
                <c:pt idx="448">
                  <c:v>1245.49023963442</c:v>
                </c:pt>
                <c:pt idx="449">
                  <c:v>1245.4678630742001</c:v>
                </c:pt>
                <c:pt idx="450">
                  <c:v>1245.44548691354</c:v>
                </c:pt>
                <c:pt idx="451">
                  <c:v>1245.42311115338</c:v>
                </c:pt>
                <c:pt idx="452">
                  <c:v>1245.4007357927901</c:v>
                </c:pt>
                <c:pt idx="453">
                  <c:v>1245.3783608326401</c:v>
                </c:pt>
                <c:pt idx="454">
                  <c:v>1245.3559862720399</c:v>
                </c:pt>
                <c:pt idx="455">
                  <c:v>1245.3336121120301</c:v>
                </c:pt>
                <c:pt idx="456">
                  <c:v>1245.3112383514299</c:v>
                </c:pt>
                <c:pt idx="457">
                  <c:v>1245.2888649904501</c:v>
                </c:pt>
                <c:pt idx="458">
                  <c:v>1245.26649203031</c:v>
                </c:pt>
                <c:pt idx="459">
                  <c:v>1245.24411946952</c:v>
                </c:pt>
                <c:pt idx="460">
                  <c:v>1245.2217473082701</c:v>
                </c:pt>
                <c:pt idx="461">
                  <c:v>1245.1993755081701</c:v>
                </c:pt>
                <c:pt idx="462">
                  <c:v>1245.1770040286999</c:v>
                </c:pt>
                <c:pt idx="463">
                  <c:v>1245.1546328700299</c:v>
                </c:pt>
                <c:pt idx="464">
                  <c:v>1245.1322620332201</c:v>
                </c:pt>
                <c:pt idx="465">
                  <c:v>1245.10989151698</c:v>
                </c:pt>
                <c:pt idx="466">
                  <c:v>1245.0875213214799</c:v>
                </c:pt>
                <c:pt idx="467">
                  <c:v>1245.06515144786</c:v>
                </c:pt>
                <c:pt idx="468">
                  <c:v>1245.0427818947301</c:v>
                </c:pt>
                <c:pt idx="469">
                  <c:v>1245.02041266228</c:v>
                </c:pt>
                <c:pt idx="470">
                  <c:v>1244.9980437516899</c:v>
                </c:pt>
                <c:pt idx="471">
                  <c:v>1244.97567516153</c:v>
                </c:pt>
                <c:pt idx="472">
                  <c:v>1244.95330689199</c:v>
                </c:pt>
                <c:pt idx="473">
                  <c:v>1244.9309389442999</c:v>
                </c:pt>
                <c:pt idx="474">
                  <c:v>1244.90857131699</c:v>
                </c:pt>
                <c:pt idx="475">
                  <c:v>1244.8862040102399</c:v>
                </c:pt>
                <c:pt idx="476">
                  <c:v>1244.86383702536</c:v>
                </c:pt>
                <c:pt idx="477">
                  <c:v>1244.84147036076</c:v>
                </c:pt>
                <c:pt idx="478">
                  <c:v>1244.81910401666</c:v>
                </c:pt>
                <c:pt idx="479">
                  <c:v>1244.79673799385</c:v>
                </c:pt>
                <c:pt idx="480">
                  <c:v>1244.77437229152</c:v>
                </c:pt>
                <c:pt idx="481">
                  <c:v>1244.7520070065</c:v>
                </c:pt>
                <c:pt idx="482">
                  <c:v>1244.7296422387001</c:v>
                </c:pt>
                <c:pt idx="483">
                  <c:v>1244.7072779851901</c:v>
                </c:pt>
                <c:pt idx="484">
                  <c:v>1244.6849142462499</c:v>
                </c:pt>
                <c:pt idx="485">
                  <c:v>1244.66255102378</c:v>
                </c:pt>
                <c:pt idx="486">
                  <c:v>1244.6401883154999</c:v>
                </c:pt>
                <c:pt idx="487">
                  <c:v>1244.6178261217101</c:v>
                </c:pt>
                <c:pt idx="488">
                  <c:v>1244.59546444438</c:v>
                </c:pt>
                <c:pt idx="489">
                  <c:v>1244.57310328117</c:v>
                </c:pt>
                <c:pt idx="490">
                  <c:v>1244.55074263236</c:v>
                </c:pt>
                <c:pt idx="491">
                  <c:v>1244.5283825000299</c:v>
                </c:pt>
                <c:pt idx="492">
                  <c:v>1244.5060228817199</c:v>
                </c:pt>
                <c:pt idx="493">
                  <c:v>1244.48366377772</c:v>
                </c:pt>
                <c:pt idx="494">
                  <c:v>1244.46130518979</c:v>
                </c:pt>
                <c:pt idx="495">
                  <c:v>1244.43894711592</c:v>
                </c:pt>
                <c:pt idx="496">
                  <c:v>1244.4165895563899</c:v>
                </c:pt>
                <c:pt idx="497">
                  <c:v>1244.39423251311</c:v>
                </c:pt>
                <c:pt idx="498">
                  <c:v>1244.37187598379</c:v>
                </c:pt>
                <c:pt idx="499">
                  <c:v>1244.34951996874</c:v>
                </c:pt>
                <c:pt idx="500">
                  <c:v>1244.32716446994</c:v>
                </c:pt>
                <c:pt idx="501">
                  <c:v>1244.30478976066</c:v>
                </c:pt>
                <c:pt idx="502">
                  <c:v>1244.28241948555</c:v>
                </c:pt>
                <c:pt idx="503">
                  <c:v>1244.2600528688899</c:v>
                </c:pt>
                <c:pt idx="504">
                  <c:v>1244.2376872242601</c:v>
                </c:pt>
                <c:pt idx="505">
                  <c:v>1244.21532251996</c:v>
                </c:pt>
                <c:pt idx="506">
                  <c:v>1244.1929588043899</c:v>
                </c:pt>
                <c:pt idx="507">
                  <c:v>1244.1705960320301</c:v>
                </c:pt>
                <c:pt idx="508">
                  <c:v>1244.14823424876</c:v>
                </c:pt>
                <c:pt idx="509">
                  <c:v>1244.12587339635</c:v>
                </c:pt>
                <c:pt idx="510">
                  <c:v>1244.1035135234799</c:v>
                </c:pt>
                <c:pt idx="511">
                  <c:v>1244.0811545885499</c:v>
                </c:pt>
                <c:pt idx="512">
                  <c:v>1244.05879664489</c:v>
                </c:pt>
                <c:pt idx="513">
                  <c:v>1244.0364396423499</c:v>
                </c:pt>
                <c:pt idx="514">
                  <c:v>1244.0140836314799</c:v>
                </c:pt>
                <c:pt idx="515">
                  <c:v>1243.9917285481399</c:v>
                </c:pt>
                <c:pt idx="516">
                  <c:v>1243.9693744460101</c:v>
                </c:pt>
                <c:pt idx="517">
                  <c:v>1243.94702127919</c:v>
                </c:pt>
                <c:pt idx="518">
                  <c:v>1243.92466910647</c:v>
                </c:pt>
                <c:pt idx="519">
                  <c:v>1243.9023178725699</c:v>
                </c:pt>
                <c:pt idx="520">
                  <c:v>1243.8799676332301</c:v>
                </c:pt>
                <c:pt idx="521">
                  <c:v>1243.8576227429501</c:v>
                </c:pt>
                <c:pt idx="522">
                  <c:v>1243.8352876235799</c:v>
                </c:pt>
                <c:pt idx="523">
                  <c:v>1243.8129622608899</c:v>
                </c:pt>
                <c:pt idx="524">
                  <c:v>1243.7906466767599</c:v>
                </c:pt>
                <c:pt idx="525">
                  <c:v>1243.7683408159801</c:v>
                </c:pt>
                <c:pt idx="526">
                  <c:v>1243.74604474846</c:v>
                </c:pt>
                <c:pt idx="527">
                  <c:v>1243.7237584039401</c:v>
                </c:pt>
                <c:pt idx="528">
                  <c:v>1243.7014818523301</c:v>
                </c:pt>
                <c:pt idx="529">
                  <c:v>1243.67921502336</c:v>
                </c:pt>
                <c:pt idx="530">
                  <c:v>1243.6569579869299</c:v>
                </c:pt>
                <c:pt idx="531">
                  <c:v>1243.6347106728099</c:v>
                </c:pt>
                <c:pt idx="532">
                  <c:v>1243.6124731508601</c:v>
                </c:pt>
                <c:pt idx="533">
                  <c:v>1243.59024535086</c:v>
                </c:pt>
                <c:pt idx="534">
                  <c:v>1243.5680273426799</c:v>
                </c:pt>
                <c:pt idx="535">
                  <c:v>1243.5458190560901</c:v>
                </c:pt>
                <c:pt idx="536">
                  <c:v>1243.5236205609799</c:v>
                </c:pt>
                <c:pt idx="537">
                  <c:v>1243.5014317871</c:v>
                </c:pt>
                <c:pt idx="538">
                  <c:v>1243.4792528043399</c:v>
                </c:pt>
                <c:pt idx="539">
                  <c:v>1243.4570835424499</c:v>
                </c:pt>
                <c:pt idx="540">
                  <c:v>1243.43492407132</c:v>
                </c:pt>
                <c:pt idx="541">
                  <c:v>1243.41244352896</c:v>
                </c:pt>
                <c:pt idx="542">
                  <c:v>1243.38931304019</c:v>
                </c:pt>
                <c:pt idx="543">
                  <c:v>1243.3655340743001</c:v>
                </c:pt>
                <c:pt idx="544">
                  <c:v>1243.34110543054</c:v>
                </c:pt>
                <c:pt idx="545">
                  <c:v>1243.3160282557101</c:v>
                </c:pt>
                <c:pt idx="546">
                  <c:v>1243.2903001076299</c:v>
                </c:pt>
                <c:pt idx="547">
                  <c:v>1243.2639238690499</c:v>
                </c:pt>
                <c:pt idx="548">
                  <c:v>1243.2368992199799</c:v>
                </c:pt>
                <c:pt idx="549">
                  <c:v>1243.2092234929401</c:v>
                </c:pt>
                <c:pt idx="550">
                  <c:v>1243.1851948733399</c:v>
                </c:pt>
                <c:pt idx="551">
                  <c:v>1243.11122297524</c:v>
                </c:pt>
                <c:pt idx="552">
                  <c:v>1243.0425555424099</c:v>
                </c:pt>
                <c:pt idx="553">
                  <c:v>1242.9741658268499</c:v>
                </c:pt>
                <c:pt idx="554">
                  <c:v>1242.90583108183</c:v>
                </c:pt>
                <c:pt idx="555">
                  <c:v>1242.83753129256</c:v>
                </c:pt>
                <c:pt idx="556">
                  <c:v>1242.7692609866499</c:v>
                </c:pt>
                <c:pt idx="557">
                  <c:v>1242.7010035159201</c:v>
                </c:pt>
                <c:pt idx="558">
                  <c:v>1242.6327521160099</c:v>
                </c:pt>
                <c:pt idx="559">
                  <c:v>1242.5644904933799</c:v>
                </c:pt>
                <c:pt idx="560">
                  <c:v>1242.4962123364901</c:v>
                </c:pt>
                <c:pt idx="561">
                  <c:v>1242.4283395904899</c:v>
                </c:pt>
                <c:pt idx="562">
                  <c:v>1242.3612979997399</c:v>
                </c:pt>
                <c:pt idx="563">
                  <c:v>1242.2950742308401</c:v>
                </c:pt>
                <c:pt idx="564">
                  <c:v>1242.22966106636</c:v>
                </c:pt>
                <c:pt idx="565">
                  <c:v>1242.16504545047</c:v>
                </c:pt>
                <c:pt idx="566">
                  <c:v>1242.1012205395</c:v>
                </c:pt>
                <c:pt idx="567">
                  <c:v>1242.03817358435</c:v>
                </c:pt>
                <c:pt idx="568">
                  <c:v>1241.97589809537</c:v>
                </c:pt>
                <c:pt idx="569">
                  <c:v>1241.9143815980101</c:v>
                </c:pt>
                <c:pt idx="570">
                  <c:v>1241.85361797323</c:v>
                </c:pt>
                <c:pt idx="571">
                  <c:v>1241.7935950061601</c:v>
                </c:pt>
                <c:pt idx="572">
                  <c:v>1241.73430691574</c:v>
                </c:pt>
                <c:pt idx="573">
                  <c:v>1241.6757417700401</c:v>
                </c:pt>
                <c:pt idx="574">
                  <c:v>1241.6178941109399</c:v>
                </c:pt>
                <c:pt idx="575">
                  <c:v>1241.5607521555</c:v>
                </c:pt>
                <c:pt idx="576">
                  <c:v>1241.50431070849</c:v>
                </c:pt>
                <c:pt idx="577">
                  <c:v>1241.44855899611</c:v>
                </c:pt>
                <c:pt idx="578">
                  <c:v>1241.3934925267399</c:v>
                </c:pt>
                <c:pt idx="579">
                  <c:v>1241.33909789378</c:v>
                </c:pt>
                <c:pt idx="580">
                  <c:v>1241.2853755353599</c:v>
                </c:pt>
                <c:pt idx="581">
                  <c:v>1241.23226777134</c:v>
                </c:pt>
                <c:pt idx="582">
                  <c:v>1241.17973466525</c:v>
                </c:pt>
                <c:pt idx="583">
                  <c:v>1241.1277655117201</c:v>
                </c:pt>
                <c:pt idx="584">
                  <c:v>1241.07635754074</c:v>
                </c:pt>
                <c:pt idx="585">
                  <c:v>1241.0254976855099</c:v>
                </c:pt>
                <c:pt idx="586">
                  <c:v>1240.97518583843</c:v>
                </c:pt>
                <c:pt idx="587">
                  <c:v>1240.9254074405501</c:v>
                </c:pt>
                <c:pt idx="588">
                  <c:v>1240.87616095679</c:v>
                </c:pt>
                <c:pt idx="589">
                  <c:v>1240.8274369303399</c:v>
                </c:pt>
                <c:pt idx="590">
                  <c:v>1240.7792325102901</c:v>
                </c:pt>
                <c:pt idx="591">
                  <c:v>1240.7315364880401</c:v>
                </c:pt>
                <c:pt idx="592">
                  <c:v>1240.6843490171</c:v>
                </c:pt>
                <c:pt idx="593">
                  <c:v>1240.6376555868201</c:v>
                </c:pt>
                <c:pt idx="594">
                  <c:v>1240.59145578992</c:v>
                </c:pt>
                <c:pt idx="595">
                  <c:v>1240.54574040325</c:v>
                </c:pt>
                <c:pt idx="596">
                  <c:v>1240.50050775515</c:v>
                </c:pt>
                <c:pt idx="597">
                  <c:v>1240.4557466860299</c:v>
                </c:pt>
                <c:pt idx="598">
                  <c:v>1240.4114585238499</c:v>
                </c:pt>
                <c:pt idx="599">
                  <c:v>1240.36762867688</c:v>
                </c:pt>
                <c:pt idx="600">
                  <c:v>1240.32365746547</c:v>
                </c:pt>
                <c:pt idx="601">
                  <c:v>1240.2802463923699</c:v>
                </c:pt>
                <c:pt idx="602">
                  <c:v>1240.2377005435901</c:v>
                </c:pt>
                <c:pt idx="603">
                  <c:v>1240.1955472233101</c:v>
                </c:pt>
                <c:pt idx="604">
                  <c:v>1240.1537822018499</c:v>
                </c:pt>
                <c:pt idx="605">
                  <c:v>1240.1123990298099</c:v>
                </c:pt>
                <c:pt idx="606">
                  <c:v>1240.0713929557101</c:v>
                </c:pt>
                <c:pt idx="607">
                  <c:v>1240.0307602636201</c:v>
                </c:pt>
                <c:pt idx="608">
                  <c:v>1239.99049457811</c:v>
                </c:pt>
                <c:pt idx="609">
                  <c:v>1239.9505913807</c:v>
                </c:pt>
                <c:pt idx="610">
                  <c:v>1239.9110472232701</c:v>
                </c:pt>
                <c:pt idx="611">
                  <c:v>1239.87185595561</c:v>
                </c:pt>
                <c:pt idx="612">
                  <c:v>1239.8330132815299</c:v>
                </c:pt>
                <c:pt idx="613">
                  <c:v>1239.7945160087299</c:v>
                </c:pt>
                <c:pt idx="614">
                  <c:v>1239.75635820042</c:v>
                </c:pt>
                <c:pt idx="615">
                  <c:v>1239.71853577243</c:v>
                </c:pt>
                <c:pt idx="616">
                  <c:v>1239.68104577696</c:v>
                </c:pt>
                <c:pt idx="617">
                  <c:v>1239.6438824792001</c:v>
                </c:pt>
                <c:pt idx="618">
                  <c:v>1239.6070419973801</c:v>
                </c:pt>
                <c:pt idx="619">
                  <c:v>1239.5705216172501</c:v>
                </c:pt>
                <c:pt idx="620">
                  <c:v>1239.5343157950899</c:v>
                </c:pt>
                <c:pt idx="621">
                  <c:v>1239.4984097890999</c:v>
                </c:pt>
                <c:pt idx="622">
                  <c:v>1239.4627896540801</c:v>
                </c:pt>
                <c:pt idx="623">
                  <c:v>1239.4274507212001</c:v>
                </c:pt>
                <c:pt idx="624">
                  <c:v>1239.3923894777399</c:v>
                </c:pt>
                <c:pt idx="625">
                  <c:v>1239.35760311175</c:v>
                </c:pt>
                <c:pt idx="626">
                  <c:v>1239.3230869873701</c:v>
                </c:pt>
                <c:pt idx="627">
                  <c:v>1239.2888377664201</c:v>
                </c:pt>
                <c:pt idx="628">
                  <c:v>1239.2548528360801</c:v>
                </c:pt>
                <c:pt idx="629">
                  <c:v>1239.22112772952</c:v>
                </c:pt>
                <c:pt idx="630">
                  <c:v>1239.1876592747701</c:v>
                </c:pt>
                <c:pt idx="631">
                  <c:v>1239.15444504927</c:v>
                </c:pt>
                <c:pt idx="632">
                  <c:v>1239.1214807461699</c:v>
                </c:pt>
                <c:pt idx="633">
                  <c:v>1239.0887633519901</c:v>
                </c:pt>
                <c:pt idx="634">
                  <c:v>1239.0562906257801</c:v>
                </c:pt>
                <c:pt idx="635">
                  <c:v>1239.02405841213</c:v>
                </c:pt>
                <c:pt idx="636">
                  <c:v>1238.9920638485601</c:v>
                </c:pt>
                <c:pt idx="637">
                  <c:v>1238.96030486771</c:v>
                </c:pt>
                <c:pt idx="638">
                  <c:v>1238.9287774572999</c:v>
                </c:pt>
                <c:pt idx="639">
                  <c:v>1238.8974788989001</c:v>
                </c:pt>
                <c:pt idx="640">
                  <c:v>1238.86640729085</c:v>
                </c:pt>
                <c:pt idx="641">
                  <c:v>1238.8355491126699</c:v>
                </c:pt>
                <c:pt idx="642">
                  <c:v>1238.8048922836799</c:v>
                </c:pt>
                <c:pt idx="643">
                  <c:v>1238.7744349591001</c:v>
                </c:pt>
                <c:pt idx="644">
                  <c:v>1238.74417352622</c:v>
                </c:pt>
                <c:pt idx="645">
                  <c:v>1238.7141055249399</c:v>
                </c:pt>
                <c:pt idx="646">
                  <c:v>1238.6842288682301</c:v>
                </c:pt>
                <c:pt idx="647">
                  <c:v>1238.65454059437</c:v>
                </c:pt>
                <c:pt idx="648">
                  <c:v>1238.6250386868201</c:v>
                </c:pt>
                <c:pt idx="649">
                  <c:v>1238.5957202792699</c:v>
                </c:pt>
                <c:pt idx="650">
                  <c:v>1238.5665834292099</c:v>
                </c:pt>
                <c:pt idx="651">
                  <c:v>1238.53762536317</c:v>
                </c:pt>
                <c:pt idx="652">
                  <c:v>1238.5088442077299</c:v>
                </c:pt>
                <c:pt idx="653">
                  <c:v>1238.4802372797899</c:v>
                </c:pt>
                <c:pt idx="654">
                  <c:v>1238.4518027727499</c:v>
                </c:pt>
                <c:pt idx="655">
                  <c:v>1238.4235380908799</c:v>
                </c:pt>
                <c:pt idx="656">
                  <c:v>1238.39544149222</c:v>
                </c:pt>
                <c:pt idx="657">
                  <c:v>1238.3675104655399</c:v>
                </c:pt>
                <c:pt idx="658">
                  <c:v>1238.33974333125</c:v>
                </c:pt>
                <c:pt idx="659">
                  <c:v>1238.31213766002</c:v>
                </c:pt>
                <c:pt idx="660">
                  <c:v>1238.28469183533</c:v>
                </c:pt>
                <c:pt idx="661">
                  <c:v>1238.2573930298399</c:v>
                </c:pt>
                <c:pt idx="662">
                  <c:v>1238.23022923792</c:v>
                </c:pt>
                <c:pt idx="663">
                  <c:v>1238.20319832627</c:v>
                </c:pt>
                <c:pt idx="664">
                  <c:v>1238.17629894735</c:v>
                </c:pt>
                <c:pt idx="665">
                  <c:v>1238.1495286721399</c:v>
                </c:pt>
                <c:pt idx="666">
                  <c:v>1238.1228857992401</c:v>
                </c:pt>
                <c:pt idx="667">
                  <c:v>1238.0963690833</c:v>
                </c:pt>
                <c:pt idx="668">
                  <c:v>1238.0699761846699</c:v>
                </c:pt>
                <c:pt idx="669">
                  <c:v>1238.04370548884</c:v>
                </c:pt>
                <c:pt idx="670">
                  <c:v>1238.0175558343999</c:v>
                </c:pt>
                <c:pt idx="671">
                  <c:v>1237.99152498434</c:v>
                </c:pt>
                <c:pt idx="672">
                  <c:v>1237.9656114074701</c:v>
                </c:pt>
                <c:pt idx="673">
                  <c:v>1237.93981379819</c:v>
                </c:pt>
                <c:pt idx="674">
                  <c:v>1237.9141303188001</c:v>
                </c:pt>
                <c:pt idx="675">
                  <c:v>1237.88855971002</c:v>
                </c:pt>
                <c:pt idx="676">
                  <c:v>1237.8631001972501</c:v>
                </c:pt>
                <c:pt idx="677">
                  <c:v>1237.83775056481</c:v>
                </c:pt>
                <c:pt idx="678">
                  <c:v>1237.81250909644</c:v>
                </c:pt>
                <c:pt idx="679">
                  <c:v>1237.78737462146</c:v>
                </c:pt>
                <c:pt idx="680">
                  <c:v>1237.7623454803099</c:v>
                </c:pt>
                <c:pt idx="681">
                  <c:v>1237.7374161037501</c:v>
                </c:pt>
                <c:pt idx="682">
                  <c:v>1237.7125805289199</c:v>
                </c:pt>
                <c:pt idx="683">
                  <c:v>1237.68783765996</c:v>
                </c:pt>
                <c:pt idx="684">
                  <c:v>1237.6631859783099</c:v>
                </c:pt>
                <c:pt idx="685">
                  <c:v>1237.6386244279799</c:v>
                </c:pt>
                <c:pt idx="686">
                  <c:v>1237.6141515413699</c:v>
                </c:pt>
                <c:pt idx="687">
                  <c:v>1237.58976629893</c:v>
                </c:pt>
                <c:pt idx="688">
                  <c:v>1237.56546728484</c:v>
                </c:pt>
                <c:pt idx="689">
                  <c:v>1237.54125355355</c:v>
                </c:pt>
                <c:pt idx="690">
                  <c:v>1237.51712368115</c:v>
                </c:pt>
                <c:pt idx="691">
                  <c:v>1237.49307658156</c:v>
                </c:pt>
                <c:pt idx="692">
                  <c:v>1237.4691113726601</c:v>
                </c:pt>
                <c:pt idx="693">
                  <c:v>1237.4452266427199</c:v>
                </c:pt>
                <c:pt idx="694">
                  <c:v>1237.42142136188</c:v>
                </c:pt>
                <c:pt idx="695">
                  <c:v>1237.3976947112401</c:v>
                </c:pt>
                <c:pt idx="696">
                  <c:v>1237.3740453339601</c:v>
                </c:pt>
                <c:pt idx="697">
                  <c:v>1237.35047225362</c:v>
                </c:pt>
                <c:pt idx="698">
                  <c:v>1237.3269747116201</c:v>
                </c:pt>
                <c:pt idx="699">
                  <c:v>1237.30355140341</c:v>
                </c:pt>
                <c:pt idx="700">
                  <c:v>1237.28020140287</c:v>
                </c:pt>
                <c:pt idx="701">
                  <c:v>1237.2569200477101</c:v>
                </c:pt>
                <c:pt idx="702">
                  <c:v>1237.2337022197401</c:v>
                </c:pt>
                <c:pt idx="703">
                  <c:v>1237.2105470506001</c:v>
                </c:pt>
                <c:pt idx="704">
                  <c:v>1237.1874538782399</c:v>
                </c:pt>
                <c:pt idx="705">
                  <c:v>1237.1644215420099</c:v>
                </c:pt>
                <c:pt idx="706">
                  <c:v>1237.14144921923</c:v>
                </c:pt>
                <c:pt idx="707">
                  <c:v>1237.1185362978599</c:v>
                </c:pt>
                <c:pt idx="708">
                  <c:v>1237.0956816615401</c:v>
                </c:pt>
                <c:pt idx="709">
                  <c:v>1237.0728845311</c:v>
                </c:pt>
                <c:pt idx="710">
                  <c:v>1237.0501443404301</c:v>
                </c:pt>
                <c:pt idx="711">
                  <c:v>1237.0274600176101</c:v>
                </c:pt>
                <c:pt idx="712">
                  <c:v>1237.0048308244</c:v>
                </c:pt>
                <c:pt idx="713">
                  <c:v>1236.98225612888</c:v>
                </c:pt>
                <c:pt idx="714">
                  <c:v>1236.9597350507499</c:v>
                </c:pt>
                <c:pt idx="715">
                  <c:v>1236.9372669812501</c:v>
                </c:pt>
                <c:pt idx="716">
                  <c:v>1236.91485107005</c:v>
                </c:pt>
                <c:pt idx="717">
                  <c:v>1236.8924867307701</c:v>
                </c:pt>
                <c:pt idx="718">
                  <c:v>1236.8701731420001</c:v>
                </c:pt>
                <c:pt idx="719">
                  <c:v>1236.84790973897</c:v>
                </c:pt>
                <c:pt idx="720">
                  <c:v>1236.8256957282099</c:v>
                </c:pt>
                <c:pt idx="721">
                  <c:v>1236.80352783536</c:v>
                </c:pt>
                <c:pt idx="722">
                  <c:v>1236.78140262134</c:v>
                </c:pt>
                <c:pt idx="723">
                  <c:v>1236.7593195632601</c:v>
                </c:pt>
                <c:pt idx="724">
                  <c:v>1236.73727794669</c:v>
                </c:pt>
                <c:pt idx="725">
                  <c:v>1236.7152772683401</c:v>
                </c:pt>
                <c:pt idx="726">
                  <c:v>1236.6933168385401</c:v>
                </c:pt>
                <c:pt idx="727">
                  <c:v>1236.6713961728301</c:v>
                </c:pt>
                <c:pt idx="728">
                  <c:v>1236.6495146044001</c:v>
                </c:pt>
                <c:pt idx="729">
                  <c:v>1236.62767165179</c:v>
                </c:pt>
                <c:pt idx="730">
                  <c:v>1236.60586669433</c:v>
                </c:pt>
                <c:pt idx="731">
                  <c:v>1236.5840993367301</c:v>
                </c:pt>
                <c:pt idx="732">
                  <c:v>1236.5623688749999</c:v>
                </c:pt>
                <c:pt idx="733">
                  <c:v>1236.5406748134901</c:v>
                </c:pt>
                <c:pt idx="734">
                  <c:v>1236.51901678743</c:v>
                </c:pt>
                <c:pt idx="735">
                  <c:v>1236.4973941200201</c:v>
                </c:pt>
                <c:pt idx="736">
                  <c:v>1236.47580634208</c:v>
                </c:pt>
                <c:pt idx="737">
                  <c:v>1236.45425311387</c:v>
                </c:pt>
                <c:pt idx="738">
                  <c:v>1236.4327337898801</c:v>
                </c:pt>
                <c:pt idx="739">
                  <c:v>1236.41124792598</c:v>
                </c:pt>
                <c:pt idx="740">
                  <c:v>1236.3897951426</c:v>
                </c:pt>
                <c:pt idx="741">
                  <c:v>1236.3683727959899</c:v>
                </c:pt>
                <c:pt idx="742">
                  <c:v>1236.3469784353799</c:v>
                </c:pt>
                <c:pt idx="743">
                  <c:v>1236.3256115711899</c:v>
                </c:pt>
                <c:pt idx="744">
                  <c:v>1236.3042718547399</c:v>
                </c:pt>
                <c:pt idx="745">
                  <c:v>1236.28295881393</c:v>
                </c:pt>
                <c:pt idx="746">
                  <c:v>1236.26167211293</c:v>
                </c:pt>
                <c:pt idx="747">
                  <c:v>1236.2404112961699</c:v>
                </c:pt>
                <c:pt idx="748">
                  <c:v>1236.21917604024</c:v>
                </c:pt>
                <c:pt idx="749">
                  <c:v>1236.1979659055201</c:v>
                </c:pt>
                <c:pt idx="750">
                  <c:v>1236.17678058052</c:v>
                </c:pt>
                <c:pt idx="751">
                  <c:v>1236.1556196410299</c:v>
                </c:pt>
                <c:pt idx="752">
                  <c:v>1236.1344827872599</c:v>
                </c:pt>
                <c:pt idx="753">
                  <c:v>1236.11336960977</c:v>
                </c:pt>
                <c:pt idx="754">
                  <c:v>1236.09227982023</c:v>
                </c:pt>
                <c:pt idx="755">
                  <c:v>1236.07121302309</c:v>
                </c:pt>
                <c:pt idx="756">
                  <c:v>1236.0501689318</c:v>
                </c:pt>
                <c:pt idx="757">
                  <c:v>1236.0291471783701</c:v>
                </c:pt>
                <c:pt idx="758">
                  <c:v>1236.00814752732</c:v>
                </c:pt>
                <c:pt idx="759">
                  <c:v>1235.9871695617001</c:v>
                </c:pt>
                <c:pt idx="760">
                  <c:v>1235.9662129874901</c:v>
                </c:pt>
                <c:pt idx="761">
                  <c:v>1235.94527616406</c:v>
                </c:pt>
                <c:pt idx="762">
                  <c:v>1235.92435731503</c:v>
                </c:pt>
                <c:pt idx="763">
                  <c:v>1235.90345617202</c:v>
                </c:pt>
                <c:pt idx="764">
                  <c:v>1235.8825725331701</c:v>
                </c:pt>
                <c:pt idx="765">
                  <c:v>1235.8617060419001</c:v>
                </c:pt>
                <c:pt idx="766">
                  <c:v>1235.8408564446499</c:v>
                </c:pt>
                <c:pt idx="767">
                  <c:v>1235.8200235210099</c:v>
                </c:pt>
                <c:pt idx="768">
                  <c:v>1235.79920697495</c:v>
                </c:pt>
                <c:pt idx="769">
                  <c:v>1235.7784065942501</c:v>
                </c:pt>
                <c:pt idx="770">
                  <c:v>1235.75762209344</c:v>
                </c:pt>
                <c:pt idx="771">
                  <c:v>1235.7368532681901</c:v>
                </c:pt>
                <c:pt idx="772">
                  <c:v>1235.71609984315</c:v>
                </c:pt>
                <c:pt idx="773">
                  <c:v>1235.6953616216799</c:v>
                </c:pt>
                <c:pt idx="774">
                  <c:v>1235.6746383382001</c:v>
                </c:pt>
                <c:pt idx="775">
                  <c:v>1235.6539298034099</c:v>
                </c:pt>
                <c:pt idx="776">
                  <c:v>1235.63323576118</c:v>
                </c:pt>
                <c:pt idx="777">
                  <c:v>1235.6125560293001</c:v>
                </c:pt>
                <c:pt idx="778">
                  <c:v>1235.5918903607401</c:v>
                </c:pt>
                <c:pt idx="779">
                  <c:v>1235.5712385802699</c:v>
                </c:pt>
                <c:pt idx="780">
                  <c:v>1235.55060044949</c:v>
                </c:pt>
                <c:pt idx="781">
                  <c:v>1235.52997436383</c:v>
                </c:pt>
                <c:pt idx="782">
                  <c:v>1235.50935869205</c:v>
                </c:pt>
                <c:pt idx="783">
                  <c:v>1235.4887532719099</c:v>
                </c:pt>
                <c:pt idx="784">
                  <c:v>1235.4681579053899</c:v>
                </c:pt>
                <c:pt idx="785">
                  <c:v>1235.44757245458</c:v>
                </c:pt>
                <c:pt idx="786">
                  <c:v>1235.42699670047</c:v>
                </c:pt>
                <c:pt idx="787">
                  <c:v>1235.4064304804499</c:v>
                </c:pt>
                <c:pt idx="788">
                  <c:v>1235.3858736663699</c:v>
                </c:pt>
                <c:pt idx="789">
                  <c:v>1235.36532604904</c:v>
                </c:pt>
                <c:pt idx="790">
                  <c:v>1235.34478747455</c:v>
                </c:pt>
                <c:pt idx="791">
                  <c:v>1235.3242578230199</c:v>
                </c:pt>
                <c:pt idx="792">
                  <c:v>1235.3037368959201</c:v>
                </c:pt>
                <c:pt idx="793">
                  <c:v>1235.28322454771</c:v>
                </c:pt>
                <c:pt idx="794">
                  <c:v>1235.2627206500299</c:v>
                </c:pt>
                <c:pt idx="795">
                  <c:v>1235.24222503637</c:v>
                </c:pt>
                <c:pt idx="796">
                  <c:v>1235.2217375831499</c:v>
                </c:pt>
                <c:pt idx="797">
                  <c:v>1235.20125812995</c:v>
                </c:pt>
                <c:pt idx="798">
                  <c:v>1235.18078655779</c:v>
                </c:pt>
                <c:pt idx="799">
                  <c:v>1235.16032271213</c:v>
                </c:pt>
                <c:pt idx="800">
                  <c:v>1235.1398664784299</c:v>
                </c:pt>
                <c:pt idx="801">
                  <c:v>1235.11941637989</c:v>
                </c:pt>
                <c:pt idx="802">
                  <c:v>1235.0989709983</c:v>
                </c:pt>
                <c:pt idx="803">
                  <c:v>1235.0785302061199</c:v>
                </c:pt>
                <c:pt idx="804">
                  <c:v>1235.0580939009201</c:v>
                </c:pt>
                <c:pt idx="805">
                  <c:v>1235.03766196028</c:v>
                </c:pt>
                <c:pt idx="806">
                  <c:v>1235.0172342856199</c:v>
                </c:pt>
                <c:pt idx="807">
                  <c:v>1234.99681075898</c:v>
                </c:pt>
                <c:pt idx="808">
                  <c:v>1234.9763912854901</c:v>
                </c:pt>
                <c:pt idx="809">
                  <c:v>1234.95597575181</c:v>
                </c:pt>
                <c:pt idx="810">
                  <c:v>1234.9355640645499</c:v>
                </c:pt>
                <c:pt idx="811">
                  <c:v>1234.9151561174699</c:v>
                </c:pt>
                <c:pt idx="812">
                  <c:v>1234.89475182718</c:v>
                </c:pt>
                <c:pt idx="813">
                  <c:v>1234.8743510806501</c:v>
                </c:pt>
                <c:pt idx="814">
                  <c:v>1234.8539537869499</c:v>
                </c:pt>
                <c:pt idx="815">
                  <c:v>1234.83355986776</c:v>
                </c:pt>
                <c:pt idx="816">
                  <c:v>1234.8131692161301</c:v>
                </c:pt>
                <c:pt idx="817">
                  <c:v>1234.7927817458501</c:v>
                </c:pt>
                <c:pt idx="818">
                  <c:v>1234.7723973832201</c:v>
                </c:pt>
                <c:pt idx="819">
                  <c:v>1234.75201602732</c:v>
                </c:pt>
                <c:pt idx="820">
                  <c:v>1234.73163759671</c:v>
                </c:pt>
                <c:pt idx="821">
                  <c:v>1234.71126106666</c:v>
                </c:pt>
                <c:pt idx="822">
                  <c:v>1234.69088542545</c:v>
                </c:pt>
                <c:pt idx="823">
                  <c:v>1234.6705106053801</c:v>
                </c:pt>
                <c:pt idx="824">
                  <c:v>1234.6501365356901</c:v>
                </c:pt>
                <c:pt idx="825">
                  <c:v>1234.62976315122</c:v>
                </c:pt>
                <c:pt idx="826">
                  <c:v>1234.6093903841499</c:v>
                </c:pt>
                <c:pt idx="827">
                  <c:v>1234.5890181715599</c:v>
                </c:pt>
                <c:pt idx="828">
                  <c:v>1234.5686464484299</c:v>
                </c:pt>
                <c:pt idx="829">
                  <c:v>1234.5482751540001</c:v>
                </c:pt>
                <c:pt idx="830">
                  <c:v>1234.5279042259899</c:v>
                </c:pt>
                <c:pt idx="831">
                  <c:v>1234.50753360566</c:v>
                </c:pt>
                <c:pt idx="832">
                  <c:v>1234.48716323334</c:v>
                </c:pt>
                <c:pt idx="833">
                  <c:v>1234.4667930524299</c:v>
                </c:pt>
                <c:pt idx="834">
                  <c:v>1234.4464230055801</c:v>
                </c:pt>
                <c:pt idx="835">
                  <c:v>1234.4260530382201</c:v>
                </c:pt>
                <c:pt idx="836">
                  <c:v>1234.4056830956299</c:v>
                </c:pt>
                <c:pt idx="837">
                  <c:v>1234.3853131246401</c:v>
                </c:pt>
                <c:pt idx="838">
                  <c:v>1234.3649430733201</c:v>
                </c:pt>
                <c:pt idx="839">
                  <c:v>1234.3445728900399</c:v>
                </c:pt>
                <c:pt idx="840">
                  <c:v>1234.3242025247</c:v>
                </c:pt>
                <c:pt idx="841">
                  <c:v>1234.3038308964899</c:v>
                </c:pt>
                <c:pt idx="842">
                  <c:v>1234.2834569361801</c:v>
                </c:pt>
                <c:pt idx="843">
                  <c:v>1234.2630806155501</c:v>
                </c:pt>
                <c:pt idx="844">
                  <c:v>1234.2427018953399</c:v>
                </c:pt>
                <c:pt idx="845">
                  <c:v>1234.2223207284801</c:v>
                </c:pt>
                <c:pt idx="846">
                  <c:v>1234.20193708995</c:v>
                </c:pt>
                <c:pt idx="847">
                  <c:v>1234.1815509425401</c:v>
                </c:pt>
                <c:pt idx="848">
                  <c:v>1234.16116224559</c:v>
                </c:pt>
                <c:pt idx="849">
                  <c:v>1234.1407709704799</c:v>
                </c:pt>
                <c:pt idx="850">
                  <c:v>1234.1203770777299</c:v>
                </c:pt>
                <c:pt idx="851">
                  <c:v>1234.09998054026</c:v>
                </c:pt>
                <c:pt idx="852">
                  <c:v>1234.0795813197799</c:v>
                </c:pt>
                <c:pt idx="853">
                  <c:v>1234.0591793906699</c:v>
                </c:pt>
                <c:pt idx="854">
                  <c:v>1234.0387747157699</c:v>
                </c:pt>
                <c:pt idx="855">
                  <c:v>1234.0183672708699</c:v>
                </c:pt>
                <c:pt idx="856">
                  <c:v>1233.9979570199</c:v>
                </c:pt>
                <c:pt idx="857">
                  <c:v>1233.97754394001</c:v>
                </c:pt>
                <c:pt idx="858">
                  <c:v>1233.9571279962099</c:v>
                </c:pt>
                <c:pt idx="859">
                  <c:v>1233.93670916673</c:v>
                </c:pt>
                <c:pt idx="860">
                  <c:v>1233.9162874178801</c:v>
                </c:pt>
                <c:pt idx="861">
                  <c:v>1233.8958613356001</c:v>
                </c:pt>
                <c:pt idx="862">
                  <c:v>1233.8754295097999</c:v>
                </c:pt>
                <c:pt idx="863">
                  <c:v>1233.8549919355501</c:v>
                </c:pt>
                <c:pt idx="864">
                  <c:v>1233.83454858389</c:v>
                </c:pt>
                <c:pt idx="865">
                  <c:v>1233.81409944758</c:v>
                </c:pt>
                <c:pt idx="866">
                  <c:v>1233.7936444873701</c:v>
                </c:pt>
                <c:pt idx="867">
                  <c:v>1233.7731837127001</c:v>
                </c:pt>
                <c:pt idx="868">
                  <c:v>1233.7527171035899</c:v>
                </c:pt>
                <c:pt idx="869">
                  <c:v>1233.7322446206001</c:v>
                </c:pt>
                <c:pt idx="870">
                  <c:v>1233.7117662757701</c:v>
                </c:pt>
                <c:pt idx="871">
                  <c:v>1233.6912820499399</c:v>
                </c:pt>
                <c:pt idx="872">
                  <c:v>1233.67079190411</c:v>
                </c:pt>
                <c:pt idx="873">
                  <c:v>1233.6502958518799</c:v>
                </c:pt>
                <c:pt idx="874">
                  <c:v>1233.6297938750099</c:v>
                </c:pt>
                <c:pt idx="875">
                  <c:v>1233.60928594608</c:v>
                </c:pt>
                <c:pt idx="876">
                  <c:v>1233.5887720651101</c:v>
                </c:pt>
                <c:pt idx="877">
                  <c:v>1233.5682522048101</c:v>
                </c:pt>
                <c:pt idx="878">
                  <c:v>1233.54772636609</c:v>
                </c:pt>
                <c:pt idx="879">
                  <c:v>1233.5271945223999</c:v>
                </c:pt>
                <c:pt idx="880">
                  <c:v>1233.5066566748601</c:v>
                </c:pt>
                <c:pt idx="881">
                  <c:v>1233.48610899961</c:v>
                </c:pt>
                <c:pt idx="882">
                  <c:v>1233.46554776468</c:v>
                </c:pt>
                <c:pt idx="883">
                  <c:v>1233.44497293373</c:v>
                </c:pt>
                <c:pt idx="884">
                  <c:v>1233.42438453357</c:v>
                </c:pt>
                <c:pt idx="885">
                  <c:v>1233.40378252852</c:v>
                </c:pt>
                <c:pt idx="886">
                  <c:v>1233.3831669456699</c:v>
                </c:pt>
                <c:pt idx="887">
                  <c:v>1233.3625377496201</c:v>
                </c:pt>
                <c:pt idx="888">
                  <c:v>1233.34189496775</c:v>
                </c:pt>
                <c:pt idx="889">
                  <c:v>1233.32123856467</c:v>
                </c:pt>
                <c:pt idx="890">
                  <c:v>1233.30056856837</c:v>
                </c:pt>
                <c:pt idx="891">
                  <c:v>1233.2798849488099</c:v>
                </c:pt>
                <c:pt idx="892">
                  <c:v>1233.2591877272</c:v>
                </c:pt>
                <c:pt idx="893">
                  <c:v>1233.23847684763</c:v>
                </c:pt>
                <c:pt idx="894">
                  <c:v>1233.21775236845</c:v>
                </c:pt>
                <c:pt idx="895">
                  <c:v>1233.19701427836</c:v>
                </c:pt>
                <c:pt idx="896">
                  <c:v>1233.1762625192</c:v>
                </c:pt>
                <c:pt idx="897">
                  <c:v>1233.15549715268</c:v>
                </c:pt>
                <c:pt idx="898">
                  <c:v>1233.1347181674701</c:v>
                </c:pt>
                <c:pt idx="899">
                  <c:v>1233.1139255046501</c:v>
                </c:pt>
                <c:pt idx="900">
                  <c:v>1233.0931192272899</c:v>
                </c:pt>
                <c:pt idx="901">
                  <c:v>1233.07229667673</c:v>
                </c:pt>
                <c:pt idx="902">
                  <c:v>1233.0514551947399</c:v>
                </c:pt>
                <c:pt idx="903">
                  <c:v>1233.0305948288999</c:v>
                </c:pt>
                <c:pt idx="904">
                  <c:v>1233.0097155396099</c:v>
                </c:pt>
                <c:pt idx="905">
                  <c:v>1232.98881737495</c:v>
                </c:pt>
                <c:pt idx="906">
                  <c:v>1232.9679002955199</c:v>
                </c:pt>
                <c:pt idx="907">
                  <c:v>1232.9469643489099</c:v>
                </c:pt>
                <c:pt idx="908">
                  <c:v>1232.92600949596</c:v>
                </c:pt>
                <c:pt idx="909">
                  <c:v>1232.90503578433</c:v>
                </c:pt>
                <c:pt idx="910">
                  <c:v>1232.8840431746501</c:v>
                </c:pt>
                <c:pt idx="911">
                  <c:v>1232.8630317146001</c:v>
                </c:pt>
                <c:pt idx="912">
                  <c:v>1232.8420013648099</c:v>
                </c:pt>
                <c:pt idx="913">
                  <c:v>1232.82095217292</c:v>
                </c:pt>
                <c:pt idx="914">
                  <c:v>1232.7998840995299</c:v>
                </c:pt>
                <c:pt idx="915">
                  <c:v>1232.7787971922701</c:v>
                </c:pt>
                <c:pt idx="916">
                  <c:v>1232.75769141208</c:v>
                </c:pt>
                <c:pt idx="917">
                  <c:v>1232.73656680606</c:v>
                </c:pt>
                <c:pt idx="918">
                  <c:v>1232.71542332638</c:v>
                </c:pt>
                <c:pt idx="919">
                  <c:v>1232.6942610321501</c:v>
                </c:pt>
                <c:pt idx="920">
                  <c:v>1232.6730799183499</c:v>
                </c:pt>
                <c:pt idx="921">
                  <c:v>1232.65187772281</c:v>
                </c:pt>
                <c:pt idx="922">
                  <c:v>1232.6306523587</c:v>
                </c:pt>
                <c:pt idx="923">
                  <c:v>1232.6094038240101</c:v>
                </c:pt>
                <c:pt idx="924">
                  <c:v>1232.5881320517501</c:v>
                </c:pt>
                <c:pt idx="925">
                  <c:v>1232.5668371417</c:v>
                </c:pt>
                <c:pt idx="926">
                  <c:v>1232.54551909102</c:v>
                </c:pt>
                <c:pt idx="927">
                  <c:v>1232.5241778290099</c:v>
                </c:pt>
                <c:pt idx="928">
                  <c:v>1232.5028134593499</c:v>
                </c:pt>
                <c:pt idx="929">
                  <c:v>1232.48142597831</c:v>
                </c:pt>
                <c:pt idx="930">
                  <c:v>1232.46001531099</c:v>
                </c:pt>
                <c:pt idx="931">
                  <c:v>1232.4385815652099</c:v>
                </c:pt>
                <c:pt idx="932">
                  <c:v>1232.41712473641</c:v>
                </c:pt>
                <c:pt idx="933">
                  <c:v>1232.3956447453099</c:v>
                </c:pt>
                <c:pt idx="934">
                  <c:v>1232.3741417041299</c:v>
                </c:pt>
                <c:pt idx="935">
                  <c:v>1232.3526156074399</c:v>
                </c:pt>
                <c:pt idx="936">
                  <c:v>1232.3310663714401</c:v>
                </c:pt>
                <c:pt idx="937">
                  <c:v>1232.30949411297</c:v>
                </c:pt>
                <c:pt idx="938">
                  <c:v>1232.2878988257301</c:v>
                </c:pt>
                <c:pt idx="939">
                  <c:v>1232.2662804229501</c:v>
                </c:pt>
                <c:pt idx="940">
                  <c:v>1232.24463902398</c:v>
                </c:pt>
                <c:pt idx="941">
                  <c:v>1232.22297284918</c:v>
                </c:pt>
                <c:pt idx="942">
                  <c:v>1232.2012800974201</c:v>
                </c:pt>
                <c:pt idx="943">
                  <c:v>1232.17956084304</c:v>
                </c:pt>
                <c:pt idx="944">
                  <c:v>1232.15781503771</c:v>
                </c:pt>
                <c:pt idx="945">
                  <c:v>1232.1360427558</c:v>
                </c:pt>
                <c:pt idx="946">
                  <c:v>1232.1142439488999</c:v>
                </c:pt>
                <c:pt idx="947">
                  <c:v>1232.0924186905499</c:v>
                </c:pt>
                <c:pt idx="948">
                  <c:v>1232.0705669322999</c:v>
                </c:pt>
                <c:pt idx="949">
                  <c:v>1232.0486887474401</c:v>
                </c:pt>
                <c:pt idx="950">
                  <c:v>1232.02678408717</c:v>
                </c:pt>
                <c:pt idx="951">
                  <c:v>1232.0048530244801</c:v>
                </c:pt>
                <c:pt idx="952">
                  <c:v>1231.9828955098501</c:v>
                </c:pt>
                <c:pt idx="953">
                  <c:v>1231.96091161597</c:v>
                </c:pt>
                <c:pt idx="954">
                  <c:v>1231.9389012936899</c:v>
                </c:pt>
                <c:pt idx="955">
                  <c:v>1231.9168646153</c:v>
                </c:pt>
                <c:pt idx="956">
                  <c:v>1231.89480153144</c:v>
                </c:pt>
                <c:pt idx="957">
                  <c:v>1231.8727121136401</c:v>
                </c:pt>
                <c:pt idx="958">
                  <c:v>1231.8505963002499</c:v>
                </c:pt>
                <c:pt idx="959">
                  <c:v>1231.8284541789101</c:v>
                </c:pt>
                <c:pt idx="960">
                  <c:v>1231.8062857478501</c:v>
                </c:pt>
                <c:pt idx="961">
                  <c:v>1231.7840895322199</c:v>
                </c:pt>
                <c:pt idx="962">
                  <c:v>1231.76186426802</c:v>
                </c:pt>
                <c:pt idx="963">
                  <c:v>1231.7396099556599</c:v>
                </c:pt>
                <c:pt idx="964">
                  <c:v>1231.7173265137201</c:v>
                </c:pt>
                <c:pt idx="965">
                  <c:v>1231.6950140695701</c:v>
                </c:pt>
                <c:pt idx="966">
                  <c:v>1231.67267262256</c:v>
                </c:pt>
                <c:pt idx="967">
                  <c:v>1231.6503020860901</c:v>
                </c:pt>
                <c:pt idx="968">
                  <c:v>1231.6279025922599</c:v>
                </c:pt>
                <c:pt idx="969">
                  <c:v>1231.6054741391799</c:v>
                </c:pt>
                <c:pt idx="970">
                  <c:v>1231.5830166348501</c:v>
                </c:pt>
                <c:pt idx="971">
                  <c:v>1231.5605302163699</c:v>
                </c:pt>
                <c:pt idx="972">
                  <c:v>1231.5380148806601</c:v>
                </c:pt>
                <c:pt idx="973">
                  <c:v>1231.51547053016</c:v>
                </c:pt>
                <c:pt idx="974">
                  <c:v>1231.4928973072699</c:v>
                </c:pt>
                <c:pt idx="975">
                  <c:v>1231.47029520764</c:v>
                </c:pt>
                <c:pt idx="976">
                  <c:v>1231.44766412795</c:v>
                </c:pt>
                <c:pt idx="977">
                  <c:v>1231.4250042162</c:v>
                </c:pt>
                <c:pt idx="978">
                  <c:v>1231.4023154668</c:v>
                </c:pt>
                <c:pt idx="979">
                  <c:v>1231.3795977725899</c:v>
                </c:pt>
                <c:pt idx="980">
                  <c:v>1231.35685128456</c:v>
                </c:pt>
                <c:pt idx="981">
                  <c:v>1231.3340693242701</c:v>
                </c:pt>
                <c:pt idx="982">
                  <c:v>1231.3112452113</c:v>
                </c:pt>
                <c:pt idx="983">
                  <c:v>1231.28837906177</c:v>
                </c:pt>
                <c:pt idx="984">
                  <c:v>1231.26547079745</c:v>
                </c:pt>
                <c:pt idx="985">
                  <c:v>1231.24252053398</c:v>
                </c:pt>
                <c:pt idx="986">
                  <c:v>1231.2195281927</c:v>
                </c:pt>
                <c:pt idx="987">
                  <c:v>1231.1964938886199</c:v>
                </c:pt>
                <c:pt idx="988">
                  <c:v>1231.17341754266</c:v>
                </c:pt>
                <c:pt idx="989">
                  <c:v>1231.1502992692399</c:v>
                </c:pt>
                <c:pt idx="990">
                  <c:v>1231.12713898884</c:v>
                </c:pt>
                <c:pt idx="991">
                  <c:v>1231.1039368153299</c:v>
                </c:pt>
                <c:pt idx="992">
                  <c:v>1231.0806926688001</c:v>
                </c:pt>
                <c:pt idx="993">
                  <c:v>1231.05740666255</c:v>
                </c:pt>
                <c:pt idx="994">
                  <c:v>1231.0340787161499</c:v>
                </c:pt>
                <c:pt idx="995">
                  <c:v>1231.0107089425601</c:v>
                </c:pt>
                <c:pt idx="996">
                  <c:v>1230.98729726444</c:v>
                </c:pt>
                <c:pt idx="997">
                  <c:v>1230.96384378946</c:v>
                </c:pt>
                <c:pt idx="998">
                  <c:v>1230.9403483605099</c:v>
                </c:pt>
                <c:pt idx="999">
                  <c:v>1230.9168111936499</c:v>
                </c:pt>
                <c:pt idx="1000">
                  <c:v>1230.89323227706</c:v>
                </c:pt>
                <c:pt idx="1001">
                  <c:v>1230.86961558401</c:v>
                </c:pt>
                <c:pt idx="1002">
                  <c:v>1230.8459652249401</c:v>
                </c:pt>
                <c:pt idx="1003">
                  <c:v>1230.82228113985</c:v>
                </c:pt>
                <c:pt idx="1004">
                  <c:v>1230.79856342413</c:v>
                </c:pt>
                <c:pt idx="1005">
                  <c:v>1230.7748120175199</c:v>
                </c:pt>
                <c:pt idx="1006">
                  <c:v>1230.75102701482</c:v>
                </c:pt>
                <c:pt idx="1007">
                  <c:v>1230.7272083553601</c:v>
                </c:pt>
                <c:pt idx="1008">
                  <c:v>1230.7033561334099</c:v>
                </c:pt>
                <c:pt idx="1009">
                  <c:v>1230.6794702878899</c:v>
                </c:pt>
                <c:pt idx="1010">
                  <c:v>1230.6555509125301</c:v>
                </c:pt>
                <c:pt idx="1011">
                  <c:v>1230.63159794588</c:v>
                </c:pt>
                <c:pt idx="1012">
                  <c:v>1230.6076114811499</c:v>
                </c:pt>
                <c:pt idx="1013">
                  <c:v>1230.58359145652</c:v>
                </c:pt>
                <c:pt idx="1014">
                  <c:v>1230.55953796471</c:v>
                </c:pt>
                <c:pt idx="1015">
                  <c:v>1230.5354509441099</c:v>
                </c:pt>
                <c:pt idx="1016">
                  <c:v>1230.51133048621</c:v>
                </c:pt>
                <c:pt idx="1017">
                  <c:v>1230.48717651578</c:v>
                </c:pt>
                <c:pt idx="1018">
                  <c:v>1230.46298914196</c:v>
                </c:pt>
                <c:pt idx="1019">
                  <c:v>1230.43876836355</c:v>
                </c:pt>
                <c:pt idx="1020">
                  <c:v>1230.414514091</c:v>
                </c:pt>
                <c:pt idx="1021">
                  <c:v>1230.39022561002</c:v>
                </c:pt>
                <c:pt idx="1022">
                  <c:v>1230.3659020821699</c:v>
                </c:pt>
                <c:pt idx="1023">
                  <c:v>1230.3415434103199</c:v>
                </c:pt>
                <c:pt idx="1024">
                  <c:v>1230.31714974494</c:v>
                </c:pt>
                <c:pt idx="1025">
                  <c:v>1230.2927210847899</c:v>
                </c:pt>
                <c:pt idx="1026">
                  <c:v>1230.26825732676</c:v>
                </c:pt>
                <c:pt idx="1027">
                  <c:v>1230.24375862692</c:v>
                </c:pt>
                <c:pt idx="1028">
                  <c:v>1230.21922498259</c:v>
                </c:pt>
                <c:pt idx="1029">
                  <c:v>1230.19465628426</c:v>
                </c:pt>
                <c:pt idx="1030">
                  <c:v>1230.1700526939801</c:v>
                </c:pt>
                <c:pt idx="1031">
                  <c:v>1230.14541420758</c:v>
                </c:pt>
                <c:pt idx="1032">
                  <c:v>1230.1207407089701</c:v>
                </c:pt>
                <c:pt idx="1033">
                  <c:v>1230.0960323665099</c:v>
                </c:pt>
                <c:pt idx="1034">
                  <c:v>1230.07128917453</c:v>
                </c:pt>
                <c:pt idx="1035">
                  <c:v>1230.04651101011</c:v>
                </c:pt>
                <c:pt idx="1036">
                  <c:v>1230.0216980482901</c:v>
                </c:pt>
                <c:pt idx="1037">
                  <c:v>1229.9968502818999</c:v>
                </c:pt>
                <c:pt idx="1038">
                  <c:v>1229.9719675809299</c:v>
                </c:pt>
                <c:pt idx="1039">
                  <c:v>1229.94705012744</c:v>
                </c:pt>
                <c:pt idx="1040">
                  <c:v>1229.9220979127899</c:v>
                </c:pt>
                <c:pt idx="1041">
                  <c:v>1229.89710989679</c:v>
                </c:pt>
                <c:pt idx="1042">
                  <c:v>1229.87208523764</c:v>
                </c:pt>
                <c:pt idx="1043">
                  <c:v>1229.8470239825999</c:v>
                </c:pt>
                <c:pt idx="1044">
                  <c:v>1229.8219259183199</c:v>
                </c:pt>
                <c:pt idx="1045">
                  <c:v>1229.79679127033</c:v>
                </c:pt>
                <c:pt idx="1046">
                  <c:v>1229.7716200341199</c:v>
                </c:pt>
                <c:pt idx="1047">
                  <c:v>1229.74641208913</c:v>
                </c:pt>
                <c:pt idx="1048">
                  <c:v>1229.7211676098</c:v>
                </c:pt>
                <c:pt idx="1049">
                  <c:v>1229.6958865900599</c:v>
                </c:pt>
                <c:pt idx="1050">
                  <c:v>1229.6705689022799</c:v>
                </c:pt>
                <c:pt idx="1051">
                  <c:v>1229.6452147278101</c:v>
                </c:pt>
                <c:pt idx="1052">
                  <c:v>1229.61982405906</c:v>
                </c:pt>
                <c:pt idx="1053">
                  <c:v>1229.5943967610301</c:v>
                </c:pt>
                <c:pt idx="1054">
                  <c:v>1229.56893302242</c:v>
                </c:pt>
                <c:pt idx="1055">
                  <c:v>1229.54343283406</c:v>
                </c:pt>
                <c:pt idx="1056">
                  <c:v>1229.5178960834701</c:v>
                </c:pt>
                <c:pt idx="1057">
                  <c:v>1229.4923229260501</c:v>
                </c:pt>
                <c:pt idx="1058">
                  <c:v>1229.4667133548601</c:v>
                </c:pt>
                <c:pt idx="1059">
                  <c:v>1229.44106724567</c:v>
                </c:pt>
                <c:pt idx="1060">
                  <c:v>1229.4153847724101</c:v>
                </c:pt>
                <c:pt idx="1061">
                  <c:v>1229.3896651642499</c:v>
                </c:pt>
                <c:pt idx="1062">
                  <c:v>1229.3639075322501</c:v>
                </c:pt>
                <c:pt idx="1063">
                  <c:v>1229.3381120674201</c:v>
                </c:pt>
                <c:pt idx="1064">
                  <c:v>1229.31227876195</c:v>
                </c:pt>
                <c:pt idx="1065">
                  <c:v>1229.2864074741201</c:v>
                </c:pt>
                <c:pt idx="1066">
                  <c:v>1229.2604984024299</c:v>
                </c:pt>
                <c:pt idx="1067">
                  <c:v>1229.23455153741</c:v>
                </c:pt>
                <c:pt idx="1068">
                  <c:v>1229.2085668064799</c:v>
                </c:pt>
                <c:pt idx="1069">
                  <c:v>1229.1825443114201</c:v>
                </c:pt>
                <c:pt idx="1070">
                  <c:v>1229.15648397942</c:v>
                </c:pt>
                <c:pt idx="1071">
                  <c:v>1229.13038591182</c:v>
                </c:pt>
                <c:pt idx="1072">
                  <c:v>1229.10425003553</c:v>
                </c:pt>
                <c:pt idx="1073">
                  <c:v>1229.07807645147</c:v>
                </c:pt>
                <c:pt idx="1074">
                  <c:v>1229.05186508628</c:v>
                </c:pt>
                <c:pt idx="1075">
                  <c:v>1229.0256160404799</c:v>
                </c:pt>
                <c:pt idx="1076">
                  <c:v>1228.9993292404499</c:v>
                </c:pt>
                <c:pt idx="1077">
                  <c:v>1228.97300478632</c:v>
                </c:pt>
                <c:pt idx="1078">
                  <c:v>1228.9466426042</c:v>
                </c:pt>
                <c:pt idx="1079">
                  <c:v>1228.9202427938801</c:v>
                </c:pt>
                <c:pt idx="1080">
                  <c:v>1228.89380528119</c:v>
                </c:pt>
                <c:pt idx="1081">
                  <c:v>1228.86732924643</c:v>
                </c:pt>
                <c:pt idx="1082">
                  <c:v>1228.84081370538</c:v>
                </c:pt>
                <c:pt idx="1083">
                  <c:v>1228.81425876306</c:v>
                </c:pt>
                <c:pt idx="1084">
                  <c:v>1228.7876643258101</c:v>
                </c:pt>
                <c:pt idx="1085">
                  <c:v>1228.76103052332</c:v>
                </c:pt>
                <c:pt idx="1086">
                  <c:v>1228.73435735155</c:v>
                </c:pt>
                <c:pt idx="1087">
                  <c:v>1228.7076447002801</c:v>
                </c:pt>
                <c:pt idx="1088">
                  <c:v>1228.6808927294001</c:v>
                </c:pt>
                <c:pt idx="1089">
                  <c:v>1228.65410143341</c:v>
                </c:pt>
                <c:pt idx="1090">
                  <c:v>1228.6272706956699</c:v>
                </c:pt>
                <c:pt idx="1091">
                  <c:v>1228.6004006824401</c:v>
                </c:pt>
                <c:pt idx="1092">
                  <c:v>1228.57349138685</c:v>
                </c:pt>
                <c:pt idx="1093">
                  <c:v>1228.5465426855201</c:v>
                </c:pt>
                <c:pt idx="1094">
                  <c:v>1228.51955475151</c:v>
                </c:pt>
                <c:pt idx="1095">
                  <c:v>1228.4925275765299</c:v>
                </c:pt>
                <c:pt idx="1096">
                  <c:v>1228.4654610302</c:v>
                </c:pt>
                <c:pt idx="1097">
                  <c:v>1228.43835529274</c:v>
                </c:pt>
                <c:pt idx="1098">
                  <c:v>1228.4112103544401</c:v>
                </c:pt>
                <c:pt idx="1099">
                  <c:v>1228.3840260776101</c:v>
                </c:pt>
                <c:pt idx="1100">
                  <c:v>1228.35680265004</c:v>
                </c:pt>
                <c:pt idx="1101">
                  <c:v>1228.3295392069101</c:v>
                </c:pt>
                <c:pt idx="1102">
                  <c:v>1228.3022347537001</c:v>
                </c:pt>
                <c:pt idx="1103">
                  <c:v>1228.2748894966401</c:v>
                </c:pt>
                <c:pt idx="1104">
                  <c:v>1228.2475034245899</c:v>
                </c:pt>
                <c:pt idx="1105">
                  <c:v>1228.2200763828901</c:v>
                </c:pt>
                <c:pt idx="1106">
                  <c:v>1228.1926085822599</c:v>
                </c:pt>
                <c:pt idx="1107">
                  <c:v>1228.1651000102499</c:v>
                </c:pt>
                <c:pt idx="1108">
                  <c:v>1228.1375505864</c:v>
                </c:pt>
                <c:pt idx="1109">
                  <c:v>1228.1099604183601</c:v>
                </c:pt>
                <c:pt idx="1110">
                  <c:v>1228.0823294254701</c:v>
                </c:pt>
                <c:pt idx="1111">
                  <c:v>1228.0546577150001</c:v>
                </c:pt>
                <c:pt idx="1112">
                  <c:v>1228.02694520606</c:v>
                </c:pt>
                <c:pt idx="1113">
                  <c:v>1227.99919200557</c:v>
                </c:pt>
                <c:pt idx="1114">
                  <c:v>1227.97139803238</c:v>
                </c:pt>
                <c:pt idx="1115">
                  <c:v>1227.94356339308</c:v>
                </c:pt>
                <c:pt idx="1116">
                  <c:v>1227.9156880063199</c:v>
                </c:pt>
                <c:pt idx="1117">
                  <c:v>1227.88777197832</c:v>
                </c:pt>
                <c:pt idx="1118">
                  <c:v>1227.8598152275299</c:v>
                </c:pt>
                <c:pt idx="1119">
                  <c:v>1227.8318178598499</c:v>
                </c:pt>
                <c:pt idx="1120">
                  <c:v>1227.8037797935101</c:v>
                </c:pt>
                <c:pt idx="1121">
                  <c:v>1227.77570030579</c:v>
                </c:pt>
                <c:pt idx="1122">
                  <c:v>1227.7475784948299</c:v>
                </c:pt>
                <c:pt idx="1123">
                  <c:v>1227.71941447104</c:v>
                </c:pt>
                <c:pt idx="1124">
                  <c:v>1227.6912081320299</c:v>
                </c:pt>
                <c:pt idx="1125">
                  <c:v>1227.66295961471</c:v>
                </c:pt>
                <c:pt idx="1126">
                  <c:v>1227.6346689127799</c:v>
                </c:pt>
                <c:pt idx="1127">
                  <c:v>1227.60633590618</c:v>
                </c:pt>
                <c:pt idx="1128">
                  <c:v>1227.5779607643101</c:v>
                </c:pt>
                <c:pt idx="1129">
                  <c:v>1227.54954347945</c:v>
                </c:pt>
                <c:pt idx="1130">
                  <c:v>1227.5210839247</c:v>
                </c:pt>
                <c:pt idx="1131">
                  <c:v>1227.4925822764801</c:v>
                </c:pt>
                <c:pt idx="1132">
                  <c:v>1227.46403852567</c:v>
                </c:pt>
                <c:pt idx="1133">
                  <c:v>1227.43545253825</c:v>
                </c:pt>
                <c:pt idx="1134">
                  <c:v>1227.4068244980299</c:v>
                </c:pt>
                <c:pt idx="1135">
                  <c:v>1227.3781543944699</c:v>
                </c:pt>
                <c:pt idx="1136">
                  <c:v>1227.34944208616</c:v>
                </c:pt>
                <c:pt idx="1137">
                  <c:v>1227.3206877646601</c:v>
                </c:pt>
                <c:pt idx="1138">
                  <c:v>1227.29189141801</c:v>
                </c:pt>
                <c:pt idx="1139">
                  <c:v>1227.2630528970501</c:v>
                </c:pt>
                <c:pt idx="1140">
                  <c:v>1227.2341724015901</c:v>
                </c:pt>
                <c:pt idx="1141">
                  <c:v>1227.20524896044</c:v>
                </c:pt>
                <c:pt idx="1142">
                  <c:v>1227.1762814628701</c:v>
                </c:pt>
                <c:pt idx="1143">
                  <c:v>1227.1472701284499</c:v>
                </c:pt>
                <c:pt idx="1144">
                  <c:v>1227.1182149433</c:v>
                </c:pt>
                <c:pt idx="1145">
                  <c:v>1227.0891157393501</c:v>
                </c:pt>
                <c:pt idx="1146">
                  <c:v>1227.05997274118</c:v>
                </c:pt>
                <c:pt idx="1147">
                  <c:v>1227.0307859335801</c:v>
                </c:pt>
                <c:pt idx="1148">
                  <c:v>1227.0015552283301</c:v>
                </c:pt>
                <c:pt idx="1149">
                  <c:v>1226.97228073933</c:v>
                </c:pt>
                <c:pt idx="1150">
                  <c:v>1226.94296237822</c:v>
                </c:pt>
                <c:pt idx="1151">
                  <c:v>1226.9136002585799</c:v>
                </c:pt>
                <c:pt idx="1152">
                  <c:v>1226.88419429185</c:v>
                </c:pt>
                <c:pt idx="1153">
                  <c:v>1226.85474459127</c:v>
                </c:pt>
                <c:pt idx="1154">
                  <c:v>1226.82525106811</c:v>
                </c:pt>
                <c:pt idx="1155">
                  <c:v>1226.7957138353199</c:v>
                </c:pt>
                <c:pt idx="1156">
                  <c:v>1226.7661328039501</c:v>
                </c:pt>
                <c:pt idx="1157">
                  <c:v>1226.73650808668</c:v>
                </c:pt>
                <c:pt idx="1158">
                  <c:v>1226.70683959439</c:v>
                </c:pt>
                <c:pt idx="1159">
                  <c:v>1226.67712743947</c:v>
                </c:pt>
                <c:pt idx="1160">
                  <c:v>1226.6473715324901</c:v>
                </c:pt>
                <c:pt idx="1161">
                  <c:v>1226.6175711665701</c:v>
                </c:pt>
                <c:pt idx="1162">
                  <c:v>1226.5877254439099</c:v>
                </c:pt>
                <c:pt idx="1163">
                  <c:v>1226.55783447725</c:v>
                </c:pt>
                <c:pt idx="1164">
                  <c:v>1226.52789809295</c:v>
                </c:pt>
                <c:pt idx="1165">
                  <c:v>1226.4979165214199</c:v>
                </c:pt>
                <c:pt idx="1166">
                  <c:v>1226.46788974638</c:v>
                </c:pt>
                <c:pt idx="1167">
                  <c:v>1226.43781767624</c:v>
                </c:pt>
                <c:pt idx="1168">
                  <c:v>1226.40770042796</c:v>
                </c:pt>
                <c:pt idx="1169">
                  <c:v>1226.3775379098099</c:v>
                </c:pt>
                <c:pt idx="1170">
                  <c:v>1226.34733023845</c:v>
                </c:pt>
                <c:pt idx="1171">
                  <c:v>1226.3170773219399</c:v>
                </c:pt>
                <c:pt idx="1172">
                  <c:v>1226.2867792766599</c:v>
                </c:pt>
                <c:pt idx="1173">
                  <c:v>1226.25643601049</c:v>
                </c:pt>
                <c:pt idx="1174">
                  <c:v>1226.2260476394999</c:v>
                </c:pt>
                <c:pt idx="1175">
                  <c:v>1226.1956140714201</c:v>
                </c:pt>
                <c:pt idx="1176">
                  <c:v>1226.1651354220401</c:v>
                </c:pt>
                <c:pt idx="1177">
                  <c:v>1226.1346115989199</c:v>
                </c:pt>
                <c:pt idx="1178">
                  <c:v>1226.1040427175799</c:v>
                </c:pt>
                <c:pt idx="1179">
                  <c:v>1226.0734286854099</c:v>
                </c:pt>
                <c:pt idx="1180">
                  <c:v>1226.0427696177001</c:v>
                </c:pt>
                <c:pt idx="1181">
                  <c:v>1226.0120642827101</c:v>
                </c:pt>
                <c:pt idx="1182">
                  <c:v>1225.9813116739899</c:v>
                </c:pt>
                <c:pt idx="1183">
                  <c:v>1225.95051167734</c:v>
                </c:pt>
                <c:pt idx="1184">
                  <c:v>1225.9196644393901</c:v>
                </c:pt>
                <c:pt idx="1185">
                  <c:v>1225.8887699510401</c:v>
                </c:pt>
                <c:pt idx="1186">
                  <c:v>1225.8578280780901</c:v>
                </c:pt>
                <c:pt idx="1187">
                  <c:v>1225.8268390048199</c:v>
                </c:pt>
                <c:pt idx="1188">
                  <c:v>1225.7958027207501</c:v>
                </c:pt>
                <c:pt idx="1189">
                  <c:v>1225.7647190842399</c:v>
                </c:pt>
                <c:pt idx="1190">
                  <c:v>1225.7335882874499</c:v>
                </c:pt>
                <c:pt idx="1191">
                  <c:v>1225.7024103184699</c:v>
                </c:pt>
                <c:pt idx="1192">
                  <c:v>1225.6711850279301</c:v>
                </c:pt>
                <c:pt idx="1193">
                  <c:v>1225.6399126162801</c:v>
                </c:pt>
                <c:pt idx="1194">
                  <c:v>1225.6085930701399</c:v>
                </c:pt>
                <c:pt idx="1195">
                  <c:v>1225.57722623209</c:v>
                </c:pt>
                <c:pt idx="1196">
                  <c:v>1225.5458123112901</c:v>
                </c:pt>
                <c:pt idx="1197">
                  <c:v>1225.5143512928701</c:v>
                </c:pt>
                <c:pt idx="1198">
                  <c:v>1225.4828430110099</c:v>
                </c:pt>
                <c:pt idx="1199">
                  <c:v>1225.4512876840199</c:v>
                </c:pt>
                <c:pt idx="1200">
                  <c:v>1225.4196852955099</c:v>
                </c:pt>
                <c:pt idx="1201">
                  <c:v>1225.38803468375</c:v>
                </c:pt>
                <c:pt idx="1202">
                  <c:v>1225.3563351136299</c:v>
                </c:pt>
                <c:pt idx="1203">
                  <c:v>1225.32458656776</c:v>
                </c:pt>
                <c:pt idx="1204">
                  <c:v>1225.2927888561701</c:v>
                </c:pt>
                <c:pt idx="1205">
                  <c:v>1225.2609422282501</c:v>
                </c:pt>
                <c:pt idx="1206">
                  <c:v>1225.2290466649599</c:v>
                </c:pt>
                <c:pt idx="1207">
                  <c:v>1225.19710205464</c:v>
                </c:pt>
                <c:pt idx="1208">
                  <c:v>1225.16510853764</c:v>
                </c:pt>
                <c:pt idx="1209">
                  <c:v>1225.13306616774</c:v>
                </c:pt>
                <c:pt idx="1210">
                  <c:v>1225.1009746505299</c:v>
                </c:pt>
                <c:pt idx="1211">
                  <c:v>1225.06883427758</c:v>
                </c:pt>
                <c:pt idx="1212">
                  <c:v>1225.0366450336901</c:v>
                </c:pt>
                <c:pt idx="1213">
                  <c:v>1225.0044067487299</c:v>
                </c:pt>
                <c:pt idx="1214">
                  <c:v>1224.9721196468499</c:v>
                </c:pt>
                <c:pt idx="1215">
                  <c:v>1224.9397837112399</c:v>
                </c:pt>
                <c:pt idx="1216">
                  <c:v>1224.9073987627801</c:v>
                </c:pt>
                <c:pt idx="1217">
                  <c:v>1224.87496503548</c:v>
                </c:pt>
                <c:pt idx="1218">
                  <c:v>1224.8424825109601</c:v>
                </c:pt>
                <c:pt idx="1219">
                  <c:v>1224.80995100065</c:v>
                </c:pt>
                <c:pt idx="1220">
                  <c:v>1224.77737074898</c:v>
                </c:pt>
                <c:pt idx="1221">
                  <c:v>1224.7447407202401</c:v>
                </c:pt>
                <c:pt idx="1222">
                  <c:v>1224.7120597461101</c:v>
                </c:pt>
                <c:pt idx="1223">
                  <c:v>1224.6793280366201</c:v>
                </c:pt>
                <c:pt idx="1224">
                  <c:v>1224.64654557579</c:v>
                </c:pt>
                <c:pt idx="1225">
                  <c:v>1224.6137121842701</c:v>
                </c:pt>
                <c:pt idx="1226">
                  <c:v>1224.58082809849</c:v>
                </c:pt>
                <c:pt idx="1227">
                  <c:v>1224.5478933007801</c:v>
                </c:pt>
                <c:pt idx="1228">
                  <c:v>1224.5149076022999</c:v>
                </c:pt>
                <c:pt idx="1229">
                  <c:v>1224.48187124986</c:v>
                </c:pt>
                <c:pt idx="1230">
                  <c:v>1224.4487842241101</c:v>
                </c:pt>
                <c:pt idx="1231">
                  <c:v>1224.4156463266299</c:v>
                </c:pt>
                <c:pt idx="1232">
                  <c:v>1224.3824578147</c:v>
                </c:pt>
                <c:pt idx="1233">
                  <c:v>1224.3492186672099</c:v>
                </c:pt>
                <c:pt idx="1234">
                  <c:v>1224.3159287788001</c:v>
                </c:pt>
                <c:pt idx="1235">
                  <c:v>1224.2825882777399</c:v>
                </c:pt>
                <c:pt idx="1236">
                  <c:v>1224.2491970586</c:v>
                </c:pt>
                <c:pt idx="1237">
                  <c:v>1224.21575524941</c:v>
                </c:pt>
                <c:pt idx="1238">
                  <c:v>1224.18226274464</c:v>
                </c:pt>
                <c:pt idx="1239">
                  <c:v>1224.1487196721</c:v>
                </c:pt>
                <c:pt idx="1240">
                  <c:v>1224.1151259261401</c:v>
                </c:pt>
                <c:pt idx="1241">
                  <c:v>1224.081480649</c:v>
                </c:pt>
                <c:pt idx="1242">
                  <c:v>1224.0477827571201</c:v>
                </c:pt>
                <c:pt idx="1243">
                  <c:v>1224.0140323840301</c:v>
                </c:pt>
                <c:pt idx="1244">
                  <c:v>1223.9802294210399</c:v>
                </c:pt>
                <c:pt idx="1245">
                  <c:v>1223.9463740015201</c:v>
                </c:pt>
                <c:pt idx="1246">
                  <c:v>1223.9124660165801</c:v>
                </c:pt>
                <c:pt idx="1247">
                  <c:v>1223.8785055993999</c:v>
                </c:pt>
                <c:pt idx="1248">
                  <c:v>1223.84449264195</c:v>
                </c:pt>
                <c:pt idx="1249">
                  <c:v>1223.8104272758101</c:v>
                </c:pt>
                <c:pt idx="1250">
                  <c:v>1223.77630936843</c:v>
                </c:pt>
                <c:pt idx="1251">
                  <c:v>1223.7421390844299</c:v>
                </c:pt>
                <c:pt idx="1252">
                  <c:v>1223.70791641081</c:v>
                </c:pt>
                <c:pt idx="1253">
                  <c:v>1223.6736411932</c:v>
                </c:pt>
                <c:pt idx="1254">
                  <c:v>1223.63931363699</c:v>
                </c:pt>
                <c:pt idx="1255">
                  <c:v>1223.6049337277</c:v>
                </c:pt>
                <c:pt idx="1256">
                  <c:v>1223.57050130275</c:v>
                </c:pt>
                <c:pt idx="1257">
                  <c:v>1223.5360165765901</c:v>
                </c:pt>
                <c:pt idx="1258">
                  <c:v>1223.50147953327</c:v>
                </c:pt>
                <c:pt idx="1259">
                  <c:v>1223.46689000163</c:v>
                </c:pt>
                <c:pt idx="1260">
                  <c:v>1223.43224820565</c:v>
                </c:pt>
                <c:pt idx="1261">
                  <c:v>1223.39755317105</c:v>
                </c:pt>
                <c:pt idx="1262">
                  <c:v>1223.3628037640699</c:v>
                </c:pt>
                <c:pt idx="1263">
                  <c:v>1223.3280002283</c:v>
                </c:pt>
                <c:pt idx="1264">
                  <c:v>1223.29314254523</c:v>
                </c:pt>
                <c:pt idx="1265">
                  <c:v>1223.2582305196199</c:v>
                </c:pt>
                <c:pt idx="1266">
                  <c:v>1223.22326440598</c:v>
                </c:pt>
                <c:pt idx="1267">
                  <c:v>1223.1882441840401</c:v>
                </c:pt>
                <c:pt idx="1268">
                  <c:v>1223.1531696483401</c:v>
                </c:pt>
                <c:pt idx="1269">
                  <c:v>1223.1180410647501</c:v>
                </c:pt>
                <c:pt idx="1270">
                  <c:v>1223.08285841118</c:v>
                </c:pt>
                <c:pt idx="1271">
                  <c:v>1223.04762147563</c:v>
                </c:pt>
                <c:pt idx="1272">
                  <c:v>1223.01233053027</c:v>
                </c:pt>
                <c:pt idx="1273">
                  <c:v>1222.9769855516899</c:v>
                </c:pt>
                <c:pt idx="1274">
                  <c:v>1222.94158642661</c:v>
                </c:pt>
                <c:pt idx="1275">
                  <c:v>1222.9061332910301</c:v>
                </c:pt>
                <c:pt idx="1276">
                  <c:v>1222.8706260316301</c:v>
                </c:pt>
                <c:pt idx="1277">
                  <c:v>1222.8350647842201</c:v>
                </c:pt>
                <c:pt idx="1278">
                  <c:v>1222.79944943539</c:v>
                </c:pt>
                <c:pt idx="1279">
                  <c:v>1222.76378012074</c:v>
                </c:pt>
                <c:pt idx="1280">
                  <c:v>1222.7280567267801</c:v>
                </c:pt>
                <c:pt idx="1281">
                  <c:v>1222.69227863421</c:v>
                </c:pt>
                <c:pt idx="1282">
                  <c:v>1222.65644498083</c:v>
                </c:pt>
                <c:pt idx="1283">
                  <c:v>1222.6205559068201</c:v>
                </c:pt>
                <c:pt idx="1284">
                  <c:v>1222.5846112966301</c:v>
                </c:pt>
                <c:pt idx="1285">
                  <c:v>1222.54861129028</c:v>
                </c:pt>
                <c:pt idx="1286">
                  <c:v>1222.5125557720501</c:v>
                </c:pt>
                <c:pt idx="1287">
                  <c:v>1222.47644488182</c:v>
                </c:pt>
                <c:pt idx="1288">
                  <c:v>1222.44027850477</c:v>
                </c:pt>
                <c:pt idx="1289">
                  <c:v>1222.4040567791301</c:v>
                </c:pt>
                <c:pt idx="1290">
                  <c:v>1222.36777956427</c:v>
                </c:pt>
                <c:pt idx="1291">
                  <c:v>1222.3314470333301</c:v>
                </c:pt>
                <c:pt idx="1292">
                  <c:v>1222.29505917194</c:v>
                </c:pt>
                <c:pt idx="1293">
                  <c:v>1222.2586158164199</c:v>
                </c:pt>
                <c:pt idx="1294">
                  <c:v>1222.2221171830299</c:v>
                </c:pt>
                <c:pt idx="1295">
                  <c:v>1222.18556325591</c:v>
                </c:pt>
                <c:pt idx="1296">
                  <c:v>1222.14895386274</c:v>
                </c:pt>
                <c:pt idx="1297">
                  <c:v>1222.11228922941</c:v>
                </c:pt>
                <c:pt idx="1298">
                  <c:v>1222.0755693385499</c:v>
                </c:pt>
                <c:pt idx="1299">
                  <c:v>1222.0387940088201</c:v>
                </c:pt>
                <c:pt idx="1300">
                  <c:v>1222.00196347623</c:v>
                </c:pt>
                <c:pt idx="1301">
                  <c:v>1221.96507684943</c:v>
                </c:pt>
                <c:pt idx="1302">
                  <c:v>1221.9281330681799</c:v>
                </c:pt>
                <c:pt idx="1303">
                  <c:v>1221.891132388</c:v>
                </c:pt>
                <c:pt idx="1304">
                  <c:v>1221.8540747889199</c:v>
                </c:pt>
                <c:pt idx="1305">
                  <c:v>1221.81696006522</c:v>
                </c:pt>
                <c:pt idx="1306">
                  <c:v>1221.7797884839399</c:v>
                </c:pt>
                <c:pt idx="1307">
                  <c:v>1221.7425600233</c:v>
                </c:pt>
                <c:pt idx="1308">
                  <c:v>1221.7052744668899</c:v>
                </c:pt>
                <c:pt idx="1309">
                  <c:v>1221.6679320937401</c:v>
                </c:pt>
                <c:pt idx="1310">
                  <c:v>1221.63053288022</c:v>
                </c:pt>
                <c:pt idx="1311">
                  <c:v>1221.5930766030699</c:v>
                </c:pt>
                <c:pt idx="1312">
                  <c:v>1221.55556354801</c:v>
                </c:pt>
                <c:pt idx="1313">
                  <c:v>1221.5179936900699</c:v>
                </c:pt>
                <c:pt idx="1314">
                  <c:v>1221.4803669098101</c:v>
                </c:pt>
                <c:pt idx="1315">
                  <c:v>1221.4426833498601</c:v>
                </c:pt>
                <c:pt idx="1316">
                  <c:v>1221.4049428907699</c:v>
                </c:pt>
                <c:pt idx="1317">
                  <c:v>1221.3671456750001</c:v>
                </c:pt>
                <c:pt idx="1318">
                  <c:v>1221.32929158302</c:v>
                </c:pt>
                <c:pt idx="1319">
                  <c:v>1221.2913807571199</c:v>
                </c:pt>
                <c:pt idx="1320">
                  <c:v>1221.2534130777101</c:v>
                </c:pt>
                <c:pt idx="1321">
                  <c:v>1221.2153874943799</c:v>
                </c:pt>
                <c:pt idx="1322">
                  <c:v>1221.17730270327</c:v>
                </c:pt>
                <c:pt idx="1323">
                  <c:v>1221.1391588530901</c:v>
                </c:pt>
                <c:pt idx="1324">
                  <c:v>1221.1009558200201</c:v>
                </c:pt>
                <c:pt idx="1325">
                  <c:v>1221.0626937526399</c:v>
                </c:pt>
                <c:pt idx="1326">
                  <c:v>1221.0243725268199</c:v>
                </c:pt>
                <c:pt idx="1327">
                  <c:v>1220.9859922912301</c:v>
                </c:pt>
                <c:pt idx="1328">
                  <c:v>1220.9475529266899</c:v>
                </c:pt>
                <c:pt idx="1329">
                  <c:v>1220.9090545747699</c:v>
                </c:pt>
                <c:pt idx="1330">
                  <c:v>1220.87049700385</c:v>
                </c:pt>
                <c:pt idx="1331">
                  <c:v>1220.83188050934</c:v>
                </c:pt>
                <c:pt idx="1332">
                  <c:v>1220.7932050650099</c:v>
                </c:pt>
                <c:pt idx="1333">
                  <c:v>1220.75447054661</c:v>
                </c:pt>
                <c:pt idx="1334">
                  <c:v>1220.7156771018599</c:v>
                </c:pt>
                <c:pt idx="1335">
                  <c:v>1220.6768246065001</c:v>
                </c:pt>
                <c:pt idx="1336">
                  <c:v>1220.6379132080899</c:v>
                </c:pt>
                <c:pt idx="1337">
                  <c:v>1220.5989427822999</c:v>
                </c:pt>
                <c:pt idx="1338">
                  <c:v>1220.55991347651</c:v>
                </c:pt>
                <c:pt idx="1339">
                  <c:v>1220.5208251663601</c:v>
                </c:pt>
                <c:pt idx="1340">
                  <c:v>1220.4816779990599</c:v>
                </c:pt>
                <c:pt idx="1341">
                  <c:v>1220.44247074384</c:v>
                </c:pt>
                <c:pt idx="1342">
                  <c:v>1220.40320245923</c:v>
                </c:pt>
                <c:pt idx="1343">
                  <c:v>1220.36387301683</c:v>
                </c:pt>
                <c:pt idx="1344">
                  <c:v>1220.32448256984</c:v>
                </c:pt>
                <c:pt idx="1345">
                  <c:v>1220.2850309896901</c:v>
                </c:pt>
                <c:pt idx="1346">
                  <c:v>1220.24551842969</c:v>
                </c:pt>
                <c:pt idx="1347">
                  <c:v>1220.2059447663701</c:v>
                </c:pt>
                <c:pt idx="1348">
                  <c:v>1220.16631014573</c:v>
                </c:pt>
                <c:pt idx="1349">
                  <c:v>1220.1266143281</c:v>
                </c:pt>
                <c:pt idx="1350">
                  <c:v>1220.0868576184901</c:v>
                </c:pt>
                <c:pt idx="1351">
                  <c:v>1220.0470399895</c:v>
                </c:pt>
                <c:pt idx="1352">
                  <c:v>1220.0071613124401</c:v>
                </c:pt>
                <c:pt idx="1353">
                  <c:v>1219.9672217397101</c:v>
                </c:pt>
                <c:pt idx="1354">
                  <c:v>1219.9272211426201</c:v>
                </c:pt>
                <c:pt idx="1355">
                  <c:v>1219.88715967339</c:v>
                </c:pt>
                <c:pt idx="1356">
                  <c:v>1219.84703720329</c:v>
                </c:pt>
                <c:pt idx="1357">
                  <c:v>1219.80685388437</c:v>
                </c:pt>
                <c:pt idx="1358">
                  <c:v>1219.7666095878601</c:v>
                </c:pt>
                <c:pt idx="1359">
                  <c:v>1219.7263044656399</c:v>
                </c:pt>
                <c:pt idx="1360">
                  <c:v>1219.68593838891</c:v>
                </c:pt>
                <c:pt idx="1361">
                  <c:v>1219.64551015965</c:v>
                </c:pt>
                <c:pt idx="1362">
                  <c:v>1219.6050183083</c:v>
                </c:pt>
                <c:pt idx="1363">
                  <c:v>1219.5644629937999</c:v>
                </c:pt>
                <c:pt idx="1364">
                  <c:v>1219.5238440820999</c:v>
                </c:pt>
                <c:pt idx="1365">
                  <c:v>1219.48316173238</c:v>
                </c:pt>
                <c:pt idx="1366">
                  <c:v>1219.44241581597</c:v>
                </c:pt>
                <c:pt idx="1367">
                  <c:v>1219.40160648443</c:v>
                </c:pt>
                <c:pt idx="1368">
                  <c:v>1219.3607334881999</c:v>
                </c:pt>
                <c:pt idx="1369">
                  <c:v>1219.3197971443101</c:v>
                </c:pt>
                <c:pt idx="1370">
                  <c:v>1219.27879742398</c:v>
                </c:pt>
                <c:pt idx="1371">
                  <c:v>1219.2377341931201</c:v>
                </c:pt>
                <c:pt idx="1372">
                  <c:v>1219.19660761</c:v>
                </c:pt>
                <c:pt idx="1373">
                  <c:v>1219.1554175405099</c:v>
                </c:pt>
                <c:pt idx="1374">
                  <c:v>1219.1141641428001</c:v>
                </c:pt>
                <c:pt idx="1375">
                  <c:v>1219.07284728268</c:v>
                </c:pt>
                <c:pt idx="1376">
                  <c:v>1219.03146711814</c:v>
                </c:pt>
                <c:pt idx="1377">
                  <c:v>1218.9900235149701</c:v>
                </c:pt>
                <c:pt idx="1378">
                  <c:v>1218.9485166309901</c:v>
                </c:pt>
                <c:pt idx="1379">
                  <c:v>1218.9069463319599</c:v>
                </c:pt>
                <c:pt idx="1380">
                  <c:v>1218.8653127755399</c:v>
                </c:pt>
                <c:pt idx="1381">
                  <c:v>1218.8236145281801</c:v>
                </c:pt>
                <c:pt idx="1382">
                  <c:v>1218.78185046865</c:v>
                </c:pt>
                <c:pt idx="1383">
                  <c:v>1218.7400204576099</c:v>
                </c:pt>
                <c:pt idx="1384">
                  <c:v>1218.69812465994</c:v>
                </c:pt>
                <c:pt idx="1385">
                  <c:v>1218.65616294196</c:v>
                </c:pt>
                <c:pt idx="1386">
                  <c:v>1218.61413546066</c:v>
                </c:pt>
                <c:pt idx="1387">
                  <c:v>1218.57204195701</c:v>
                </c:pt>
                <c:pt idx="1388">
                  <c:v>1218.52988275962</c:v>
                </c:pt>
                <c:pt idx="1389">
                  <c:v>1218.4876578384401</c:v>
                </c:pt>
                <c:pt idx="1390">
                  <c:v>1218.44536705421</c:v>
                </c:pt>
                <c:pt idx="1391">
                  <c:v>1218.4030105709001</c:v>
                </c:pt>
                <c:pt idx="1392">
                  <c:v>1218.36058824926</c:v>
                </c:pt>
                <c:pt idx="1393">
                  <c:v>1218.3181002530901</c:v>
                </c:pt>
                <c:pt idx="1394">
                  <c:v>1218.2755464431</c:v>
                </c:pt>
                <c:pt idx="1395">
                  <c:v>1218.2329269829399</c:v>
                </c:pt>
                <c:pt idx="1396">
                  <c:v>1218.1902417332899</c:v>
                </c:pt>
                <c:pt idx="1397">
                  <c:v>1218.1474908576399</c:v>
                </c:pt>
                <c:pt idx="1398">
                  <c:v>1218.10467421663</c:v>
                </c:pt>
                <c:pt idx="1399">
                  <c:v>1218.0617919736201</c:v>
                </c:pt>
                <c:pt idx="1400">
                  <c:v>1218.0188439892299</c:v>
                </c:pt>
                <c:pt idx="1401">
                  <c:v>1217.9758290699899</c:v>
                </c:pt>
                <c:pt idx="1402">
                  <c:v>1217.9327457285499</c:v>
                </c:pt>
                <c:pt idx="1403">
                  <c:v>1217.88959413561</c:v>
                </c:pt>
                <c:pt idx="1404">
                  <c:v>1217.8463741523001</c:v>
                </c:pt>
                <c:pt idx="1405">
                  <c:v>1217.8030859412499</c:v>
                </c:pt>
                <c:pt idx="1406">
                  <c:v>1217.7597292335599</c:v>
                </c:pt>
                <c:pt idx="1407">
                  <c:v>1217.7163043699099</c:v>
                </c:pt>
                <c:pt idx="1408">
                  <c:v>1217.6728113189399</c:v>
                </c:pt>
                <c:pt idx="1409">
                  <c:v>1217.629249936</c:v>
                </c:pt>
                <c:pt idx="1410">
                  <c:v>1217.58562039099</c:v>
                </c:pt>
                <c:pt idx="1411">
                  <c:v>1217.54192253928</c:v>
                </c:pt>
                <c:pt idx="1412">
                  <c:v>1217.49815655063</c:v>
                </c:pt>
                <c:pt idx="1413">
                  <c:v>1217.45432228034</c:v>
                </c:pt>
                <c:pt idx="1414">
                  <c:v>1217.4104198980499</c:v>
                </c:pt>
                <c:pt idx="1415">
                  <c:v>1217.3664492590201</c:v>
                </c:pt>
                <c:pt idx="1416">
                  <c:v>1217.3224105327299</c:v>
                </c:pt>
                <c:pt idx="1417">
                  <c:v>1217.2783035744401</c:v>
                </c:pt>
                <c:pt idx="1418">
                  <c:v>1217.2341285534601</c:v>
                </c:pt>
                <c:pt idx="1419">
                  <c:v>1217.18988532505</c:v>
                </c:pt>
                <c:pt idx="1420">
                  <c:v>1217.1455740583899</c:v>
                </c:pt>
                <c:pt idx="1421">
                  <c:v>1217.101193491</c:v>
                </c:pt>
                <c:pt idx="1422">
                  <c:v>1217.05674269256</c:v>
                </c:pt>
                <c:pt idx="1423">
                  <c:v>1217.0122215198501</c:v>
                </c:pt>
                <c:pt idx="1424">
                  <c:v>1216.96763014011</c:v>
                </c:pt>
                <c:pt idx="1425">
                  <c:v>1216.9229682764201</c:v>
                </c:pt>
                <c:pt idx="1426">
                  <c:v>1216.8782362792299</c:v>
                </c:pt>
                <c:pt idx="1427">
                  <c:v>1216.8334341160901</c:v>
                </c:pt>
                <c:pt idx="1428">
                  <c:v>1216.7885616380099</c:v>
                </c:pt>
                <c:pt idx="1429">
                  <c:v>1216.74361901968</c:v>
                </c:pt>
                <c:pt idx="1430">
                  <c:v>1216.6986061121099</c:v>
                </c:pt>
                <c:pt idx="1431">
                  <c:v>1216.6535230898501</c:v>
                </c:pt>
                <c:pt idx="1432">
                  <c:v>1216.6083698038899</c:v>
                </c:pt>
                <c:pt idx="1433">
                  <c:v>1216.56314642863</c:v>
                </c:pt>
                <c:pt idx="1434">
                  <c:v>1216.51785281502</c:v>
                </c:pt>
                <c:pt idx="1435">
                  <c:v>1216.4724891373401</c:v>
                </c:pt>
                <c:pt idx="1436">
                  <c:v>1216.4270552465</c:v>
                </c:pt>
                <c:pt idx="1437">
                  <c:v>1216.3815513166501</c:v>
                </c:pt>
                <c:pt idx="1438">
                  <c:v>1216.33597719871</c:v>
                </c:pt>
                <c:pt idx="1439">
                  <c:v>1216.29033306664</c:v>
                </c:pt>
                <c:pt idx="1440">
                  <c:v>1216.2446187707401</c:v>
                </c:pt>
                <c:pt idx="1441">
                  <c:v>1216.1988333090901</c:v>
                </c:pt>
                <c:pt idx="1442">
                  <c:v>1216.15297537883</c:v>
                </c:pt>
                <c:pt idx="1443">
                  <c:v>1216.10704513937</c:v>
                </c:pt>
                <c:pt idx="1444">
                  <c:v>1216.06104230967</c:v>
                </c:pt>
                <c:pt idx="1445">
                  <c:v>1216.014967247</c:v>
                </c:pt>
                <c:pt idx="1446">
                  <c:v>1215.9688199186801</c:v>
                </c:pt>
                <c:pt idx="1447">
                  <c:v>1215.9226000532101</c:v>
                </c:pt>
                <c:pt idx="1448">
                  <c:v>1215.8763079917601</c:v>
                </c:pt>
                <c:pt idx="1449">
                  <c:v>1215.82994370239</c:v>
                </c:pt>
                <c:pt idx="1450">
                  <c:v>1215.78350689901</c:v>
                </c:pt>
                <c:pt idx="1451">
                  <c:v>1215.73699794347</c:v>
                </c:pt>
                <c:pt idx="1452">
                  <c:v>1215.6904168020101</c:v>
                </c:pt>
                <c:pt idx="1453">
                  <c:v>1215.64376332095</c:v>
                </c:pt>
                <c:pt idx="1454">
                  <c:v>1215.5970376796299</c:v>
                </c:pt>
                <c:pt idx="1455">
                  <c:v>1215.5502397244099</c:v>
                </c:pt>
                <c:pt idx="1456">
                  <c:v>1215.5033696345099</c:v>
                </c:pt>
                <c:pt idx="1457">
                  <c:v>1215.45642725627</c:v>
                </c:pt>
                <c:pt idx="1458">
                  <c:v>1215.4094127687799</c:v>
                </c:pt>
                <c:pt idx="1459">
                  <c:v>1215.3623260183599</c:v>
                </c:pt>
                <c:pt idx="1460">
                  <c:v>1215.3151671839901</c:v>
                </c:pt>
                <c:pt idx="1461">
                  <c:v>1215.26793460458</c:v>
                </c:pt>
                <c:pt idx="1462">
                  <c:v>1215.2206269748899</c:v>
                </c:pt>
                <c:pt idx="1463">
                  <c:v>1215.1732441352301</c:v>
                </c:pt>
                <c:pt idx="1464">
                  <c:v>1215.12578627213</c:v>
                </c:pt>
                <c:pt idx="1465">
                  <c:v>1215.0782532252899</c:v>
                </c:pt>
                <c:pt idx="1466">
                  <c:v>1215.03064518205</c:v>
                </c:pt>
                <c:pt idx="1467">
                  <c:v>1214.98296199833</c:v>
                </c:pt>
                <c:pt idx="1468">
                  <c:v>1214.93520383901</c:v>
                </c:pt>
                <c:pt idx="1469">
                  <c:v>1214.8873704121399</c:v>
                </c:pt>
                <c:pt idx="1470">
                  <c:v>1214.83946208767</c:v>
                </c:pt>
                <c:pt idx="1471">
                  <c:v>1214.79147883121</c:v>
                </c:pt>
                <c:pt idx="1472">
                  <c:v>1214.7434203607399</c:v>
                </c:pt>
                <c:pt idx="1473">
                  <c:v>1214.6952870295399</c:v>
                </c:pt>
                <c:pt idx="1474">
                  <c:v>1214.6470788040299</c:v>
                </c:pt>
                <c:pt idx="1475">
                  <c:v>1214.5987953870899</c:v>
                </c:pt>
                <c:pt idx="1476">
                  <c:v>1214.5504371534901</c:v>
                </c:pt>
                <c:pt idx="1477">
                  <c:v>1214.50200406776</c:v>
                </c:pt>
                <c:pt idx="1478">
                  <c:v>1214.45349597012</c:v>
                </c:pt>
                <c:pt idx="1479">
                  <c:v>1214.4049130461201</c:v>
                </c:pt>
                <c:pt idx="1480">
                  <c:v>1214.3562551360201</c:v>
                </c:pt>
                <c:pt idx="1481">
                  <c:v>1214.30752159345</c:v>
                </c:pt>
                <c:pt idx="1482">
                  <c:v>1214.2587114325499</c:v>
                </c:pt>
                <c:pt idx="1483">
                  <c:v>1214.2098248432001</c:v>
                </c:pt>
                <c:pt idx="1484">
                  <c:v>1214.16086166272</c:v>
                </c:pt>
                <c:pt idx="1485">
                  <c:v>1214.1118220809201</c:v>
                </c:pt>
                <c:pt idx="1486">
                  <c:v>1214.06270593512</c:v>
                </c:pt>
                <c:pt idx="1487">
                  <c:v>1214.01351341499</c:v>
                </c:pt>
                <c:pt idx="1488">
                  <c:v>1213.96424435781</c:v>
                </c:pt>
                <c:pt idx="1489">
                  <c:v>1213.91489895313</c:v>
                </c:pt>
                <c:pt idx="1490">
                  <c:v>1213.8654770379401</c:v>
                </c:pt>
                <c:pt idx="1491">
                  <c:v>1213.81597880202</c:v>
                </c:pt>
                <c:pt idx="1492">
                  <c:v>1213.7664040888901</c:v>
                </c:pt>
                <c:pt idx="1493">
                  <c:v>1213.7167530792401</c:v>
                </c:pt>
                <c:pt idx="1494">
                  <c:v>1213.6670254712201</c:v>
                </c:pt>
                <c:pt idx="1495">
                  <c:v>1213.6172216447201</c:v>
                </c:pt>
                <c:pt idx="1496">
                  <c:v>1213.5673415635699</c:v>
                </c:pt>
                <c:pt idx="1497">
                  <c:v>1213.5173850649601</c:v>
                </c:pt>
                <c:pt idx="1498">
                  <c:v>1213.4673523378799</c:v>
                </c:pt>
                <c:pt idx="1499">
                  <c:v>1213.4172432195601</c:v>
                </c:pt>
                <c:pt idx="1500">
                  <c:v>1213.36705747683</c:v>
                </c:pt>
                <c:pt idx="1501">
                  <c:v>1213.11917183641</c:v>
                </c:pt>
                <c:pt idx="1502">
                  <c:v>1212.86924715027</c:v>
                </c:pt>
                <c:pt idx="1503">
                  <c:v>1212.6168201398</c:v>
                </c:pt>
                <c:pt idx="1504">
                  <c:v>1212.3618935120401</c:v>
                </c:pt>
                <c:pt idx="1505">
                  <c:v>1212.1044661708399</c:v>
                </c:pt>
                <c:pt idx="1506">
                  <c:v>1211.84454943988</c:v>
                </c:pt>
                <c:pt idx="1507">
                  <c:v>1211.5821444734199</c:v>
                </c:pt>
                <c:pt idx="1508">
                  <c:v>1211.31724534608</c:v>
                </c:pt>
                <c:pt idx="1509">
                  <c:v>1211.0498638296301</c:v>
                </c:pt>
                <c:pt idx="1510">
                  <c:v>1210.78000089442</c:v>
                </c:pt>
                <c:pt idx="1511">
                  <c:v>1210.5074803216301</c:v>
                </c:pt>
                <c:pt idx="1512">
                  <c:v>1210.2321478703</c:v>
                </c:pt>
                <c:pt idx="1513">
                  <c:v>1209.95400486773</c:v>
                </c:pt>
                <c:pt idx="1514">
                  <c:v>1209.67304388053</c:v>
                </c:pt>
                <c:pt idx="1515">
                  <c:v>1209.3892794604201</c:v>
                </c:pt>
                <c:pt idx="1516">
                  <c:v>1209.1027127249099</c:v>
                </c:pt>
                <c:pt idx="1517">
                  <c:v>1208.8133358119901</c:v>
                </c:pt>
                <c:pt idx="1518">
                  <c:v>1208.52116366264</c:v>
                </c:pt>
                <c:pt idx="1519">
                  <c:v>1208.2261973841401</c:v>
                </c:pt>
                <c:pt idx="1520">
                  <c:v>1207.9284285162601</c:v>
                </c:pt>
                <c:pt idx="1521">
                  <c:v>1207.6281282720299</c:v>
                </c:pt>
                <c:pt idx="1522">
                  <c:v>1207.32554933187</c:v>
                </c:pt>
                <c:pt idx="1523">
                  <c:v>1207.02068460296</c:v>
                </c:pt>
                <c:pt idx="1524">
                  <c:v>1206.7135473092201</c:v>
                </c:pt>
                <c:pt idx="1525">
                  <c:v>1206.40413833453</c:v>
                </c:pt>
                <c:pt idx="1526">
                  <c:v>1206.0924546442</c:v>
                </c:pt>
                <c:pt idx="1527">
                  <c:v>1205.7785037654801</c:v>
                </c:pt>
                <c:pt idx="1528">
                  <c:v>1205.46228266703</c:v>
                </c:pt>
                <c:pt idx="1529">
                  <c:v>1205.14379884911</c:v>
                </c:pt>
                <c:pt idx="1530">
                  <c:v>1204.8230492779301</c:v>
                </c:pt>
                <c:pt idx="1531">
                  <c:v>1204.5001293108701</c:v>
                </c:pt>
                <c:pt idx="1532">
                  <c:v>1204.1751233920399</c:v>
                </c:pt>
                <c:pt idx="1533">
                  <c:v>1203.8480387254599</c:v>
                </c:pt>
                <c:pt idx="1534">
                  <c:v>1203.51887282093</c:v>
                </c:pt>
                <c:pt idx="1535">
                  <c:v>1203.1876328460601</c:v>
                </c:pt>
                <c:pt idx="1536">
                  <c:v>1202.8543163024599</c:v>
                </c:pt>
                <c:pt idx="1537">
                  <c:v>1202.5189303310799</c:v>
                </c:pt>
                <c:pt idx="1538">
                  <c:v>1202.1814724318101</c:v>
                </c:pt>
                <c:pt idx="1539">
                  <c:v>1201.8419497257401</c:v>
                </c:pt>
                <c:pt idx="1540">
                  <c:v>1201.5003597252</c:v>
                </c:pt>
                <c:pt idx="1541">
                  <c:v>1201.1564888205801</c:v>
                </c:pt>
                <c:pt idx="1542">
                  <c:v>1200.8101150027901</c:v>
                </c:pt>
                <c:pt idx="1543">
                  <c:v>1200.46124688794</c:v>
                </c:pt>
                <c:pt idx="1544">
                  <c:v>1200.1098858006901</c:v>
                </c:pt>
                <c:pt idx="1545">
                  <c:v>1199.7560270321801</c:v>
                </c:pt>
                <c:pt idx="1546">
                  <c:v>1199.39968154539</c:v>
                </c:pt>
                <c:pt idx="1547">
                  <c:v>1199.04085076671</c:v>
                </c:pt>
                <c:pt idx="1548">
                  <c:v>1198.67952950112</c:v>
                </c:pt>
                <c:pt idx="1549">
                  <c:v>1198.31572913234</c:v>
                </c:pt>
                <c:pt idx="1550">
                  <c:v>1197.94945095506</c:v>
                </c:pt>
                <c:pt idx="1551">
                  <c:v>1197.5806435194299</c:v>
                </c:pt>
                <c:pt idx="1552">
                  <c:v>1197.20927329971</c:v>
                </c:pt>
                <c:pt idx="1553">
                  <c:v>1196.83534138853</c:v>
                </c:pt>
                <c:pt idx="1554">
                  <c:v>1196.4588414008199</c:v>
                </c:pt>
                <c:pt idx="1555">
                  <c:v>1196.07978575882</c:v>
                </c:pt>
                <c:pt idx="1556">
                  <c:v>1195.6981753939299</c:v>
                </c:pt>
                <c:pt idx="1557">
                  <c:v>1195.3140035876299</c:v>
                </c:pt>
                <c:pt idx="1558">
                  <c:v>1194.9272831118799</c:v>
                </c:pt>
                <c:pt idx="1559">
                  <c:v>1194.53801491582</c:v>
                </c:pt>
                <c:pt idx="1560">
                  <c:v>1194.1461917773299</c:v>
                </c:pt>
                <c:pt idx="1561">
                  <c:v>1193.75175920691</c:v>
                </c:pt>
                <c:pt idx="1562">
                  <c:v>1193.3546468807499</c:v>
                </c:pt>
                <c:pt idx="1563">
                  <c:v>1192.95483994854</c:v>
                </c:pt>
                <c:pt idx="1564">
                  <c:v>1192.5523466151701</c:v>
                </c:pt>
                <c:pt idx="1565">
                  <c:v>1192.14716053047</c:v>
                </c:pt>
                <c:pt idx="1566">
                  <c:v>1191.7392661121</c:v>
                </c:pt>
                <c:pt idx="1567">
                  <c:v>1191.3286721250499</c:v>
                </c:pt>
                <c:pt idx="1568">
                  <c:v>1190.9153718386999</c:v>
                </c:pt>
                <c:pt idx="1569">
                  <c:v>1190.49935090343</c:v>
                </c:pt>
                <c:pt idx="1570">
                  <c:v>1190.0806158686701</c:v>
                </c:pt>
                <c:pt idx="1571">
                  <c:v>1189.65929658598</c:v>
                </c:pt>
                <c:pt idx="1572">
                  <c:v>1189.2355223540301</c:v>
                </c:pt>
                <c:pt idx="1573">
                  <c:v>1188.80931492485</c:v>
                </c:pt>
                <c:pt idx="1574">
                  <c:v>1188.3806838200101</c:v>
                </c:pt>
                <c:pt idx="1575">
                  <c:v>1187.9496299289599</c:v>
                </c:pt>
                <c:pt idx="1576">
                  <c:v>1187.5161748477101</c:v>
                </c:pt>
                <c:pt idx="1577">
                  <c:v>1187.08032832556</c:v>
                </c:pt>
                <c:pt idx="1578">
                  <c:v>1186.6420916770801</c:v>
                </c:pt>
                <c:pt idx="1579">
                  <c:v>1186.20148632152</c:v>
                </c:pt>
                <c:pt idx="1580">
                  <c:v>1185.7585221612501</c:v>
                </c:pt>
                <c:pt idx="1581">
                  <c:v>1185.31300518543</c:v>
                </c:pt>
                <c:pt idx="1582">
                  <c:v>1184.8647615796499</c:v>
                </c:pt>
                <c:pt idx="1583">
                  <c:v>1184.4137923618</c:v>
                </c:pt>
                <c:pt idx="1584">
                  <c:v>1183.9600938825999</c:v>
                </c:pt>
                <c:pt idx="1585">
                  <c:v>1183.5036751595501</c:v>
                </c:pt>
                <c:pt idx="1586">
                  <c:v>1183.04453257092</c:v>
                </c:pt>
                <c:pt idx="1587">
                  <c:v>1182.5826751217901</c:v>
                </c:pt>
                <c:pt idx="1588">
                  <c:v>1182.11809920473</c:v>
                </c:pt>
                <c:pt idx="1589">
                  <c:v>1181.6508138153799</c:v>
                </c:pt>
                <c:pt idx="1590">
                  <c:v>1181.18081536319</c:v>
                </c:pt>
                <c:pt idx="1591">
                  <c:v>1180.7080695149</c:v>
                </c:pt>
                <c:pt idx="1592">
                  <c:v>1180.2325282941499</c:v>
                </c:pt>
                <c:pt idx="1593">
                  <c:v>1179.7541989890799</c:v>
                </c:pt>
                <c:pt idx="1594">
                  <c:v>1179.27307591316</c:v>
                </c:pt>
                <c:pt idx="1595">
                  <c:v>1178.7891663320599</c:v>
                </c:pt>
                <c:pt idx="1596">
                  <c:v>1178.3024645309899</c:v>
                </c:pt>
                <c:pt idx="1597">
                  <c:v>1177.81297773902</c:v>
                </c:pt>
                <c:pt idx="1598">
                  <c:v>1177.3207001877799</c:v>
                </c:pt>
                <c:pt idx="1599">
                  <c:v>1176.82563911135</c:v>
                </c:pt>
                <c:pt idx="1600">
                  <c:v>1176.3277893530401</c:v>
                </c:pt>
                <c:pt idx="1601">
                  <c:v>1175.82725568878</c:v>
                </c:pt>
                <c:pt idx="1602">
                  <c:v>1175.32411659012</c:v>
                </c:pt>
                <c:pt idx="1603">
                  <c:v>1174.8183684457999</c:v>
                </c:pt>
                <c:pt idx="1604">
                  <c:v>1174.3099922460001</c:v>
                </c:pt>
                <c:pt idx="1605">
                  <c:v>1173.79896045031</c:v>
                </c:pt>
                <c:pt idx="1606">
                  <c:v>1173.28526993013</c:v>
                </c:pt>
                <c:pt idx="1607">
                  <c:v>1172.7689012636999</c:v>
                </c:pt>
                <c:pt idx="1608">
                  <c:v>1172.2498314106199</c:v>
                </c:pt>
                <c:pt idx="1609">
                  <c:v>1171.72804944623</c:v>
                </c:pt>
                <c:pt idx="1610">
                  <c:v>1171.20353166016</c:v>
                </c:pt>
                <c:pt idx="1611">
                  <c:v>1170.6761216386601</c:v>
                </c:pt>
                <c:pt idx="1612">
                  <c:v>1170.14568039489</c:v>
                </c:pt>
                <c:pt idx="1613">
                  <c:v>1169.61224972532</c:v>
                </c:pt>
                <c:pt idx="1614">
                  <c:v>1169.07585635692</c:v>
                </c:pt>
                <c:pt idx="1615">
                  <c:v>1168.53654199058</c:v>
                </c:pt>
                <c:pt idx="1616">
                  <c:v>1167.9943345552001</c:v>
                </c:pt>
                <c:pt idx="1617">
                  <c:v>1167.44927551309</c:v>
                </c:pt>
                <c:pt idx="1618">
                  <c:v>1166.90139343022</c:v>
                </c:pt>
                <c:pt idx="1619">
                  <c:v>1166.35073007762</c:v>
                </c:pt>
                <c:pt idx="1620">
                  <c:v>1165.7973146506999</c:v>
                </c:pt>
                <c:pt idx="1621">
                  <c:v>1165.2407072467799</c:v>
                </c:pt>
                <c:pt idx="1622">
                  <c:v>1164.6804526261801</c:v>
                </c:pt>
                <c:pt idx="1623">
                  <c:v>1164.11658305589</c:v>
                </c:pt>
                <c:pt idx="1624">
                  <c:v>1163.5491144861601</c:v>
                </c:pt>
                <c:pt idx="1625">
                  <c:v>1162.97807838822</c:v>
                </c:pt>
                <c:pt idx="1626">
                  <c:v>1162.4034854055301</c:v>
                </c:pt>
                <c:pt idx="1627">
                  <c:v>1161.82537644629</c:v>
                </c:pt>
                <c:pt idx="1628">
                  <c:v>1161.24377466128</c:v>
                </c:pt>
                <c:pt idx="1629">
                  <c:v>1160.6586917608699</c:v>
                </c:pt>
                <c:pt idx="1630">
                  <c:v>1160.0701676784299</c:v>
                </c:pt>
                <c:pt idx="1631">
                  <c:v>1159.47885168886</c:v>
                </c:pt>
                <c:pt idx="1632">
                  <c:v>1158.88534136511</c:v>
                </c:pt>
                <c:pt idx="1633">
                  <c:v>1158.28961724601</c:v>
                </c:pt>
                <c:pt idx="1634">
                  <c:v>1157.6916479086301</c:v>
                </c:pt>
                <c:pt idx="1635">
                  <c:v>1157.0913976019699</c:v>
                </c:pt>
                <c:pt idx="1636">
                  <c:v>1156.48884188438</c:v>
                </c:pt>
                <c:pt idx="1637">
                  <c:v>1155.8839498234099</c:v>
                </c:pt>
                <c:pt idx="1638">
                  <c:v>1155.2766852648101</c:v>
                </c:pt>
                <c:pt idx="1639">
                  <c:v>1154.6670222746</c:v>
                </c:pt>
                <c:pt idx="1640">
                  <c:v>1154.05492197492</c:v>
                </c:pt>
                <c:pt idx="1641">
                  <c:v>1153.44009961964</c:v>
                </c:pt>
                <c:pt idx="1642">
                  <c:v>1152.8222906025901</c:v>
                </c:pt>
                <c:pt idx="1643">
                  <c:v>1152.2014896467899</c:v>
                </c:pt>
                <c:pt idx="1644">
                  <c:v>1151.5777150748499</c:v>
                </c:pt>
                <c:pt idx="1645">
                  <c:v>1150.9509698966201</c:v>
                </c:pt>
                <c:pt idx="1646">
                  <c:v>1150.3212486986099</c:v>
                </c:pt>
                <c:pt idx="1647">
                  <c:v>1149.68857047147</c:v>
                </c:pt>
                <c:pt idx="1648">
                  <c:v>1149.0529381062499</c:v>
                </c:pt>
                <c:pt idx="1649">
                  <c:v>1148.4143458868</c:v>
                </c:pt>
                <c:pt idx="1650">
                  <c:v>1147.7728132783</c:v>
                </c:pt>
                <c:pt idx="1651">
                  <c:v>1147.1287526687199</c:v>
                </c:pt>
                <c:pt idx="1652">
                  <c:v>1146.4825557220299</c:v>
                </c:pt>
                <c:pt idx="1653">
                  <c:v>1145.8342275299301</c:v>
                </c:pt>
                <c:pt idx="1654">
                  <c:v>1145.18376102458</c:v>
                </c:pt>
                <c:pt idx="1655">
                  <c:v>1144.53114169491</c:v>
                </c:pt>
                <c:pt idx="1656">
                  <c:v>1143.8763742799599</c:v>
                </c:pt>
                <c:pt idx="1657">
                  <c:v>1143.21945164725</c:v>
                </c:pt>
                <c:pt idx="1658">
                  <c:v>1142.56036299732</c:v>
                </c:pt>
                <c:pt idx="1659">
                  <c:v>1141.89910759186</c:v>
                </c:pt>
                <c:pt idx="1660">
                  <c:v>1141.23567449393</c:v>
                </c:pt>
                <c:pt idx="1661">
                  <c:v>1140.5694050878899</c:v>
                </c:pt>
                <c:pt idx="1662">
                  <c:v>1139.89963508446</c:v>
                </c:pt>
                <c:pt idx="1663">
                  <c:v>1139.2263682053899</c:v>
                </c:pt>
                <c:pt idx="1664">
                  <c:v>1138.5495917646899</c:v>
                </c:pt>
                <c:pt idx="1665">
                  <c:v>1137.8693093456</c:v>
                </c:pt>
                <c:pt idx="1666">
                  <c:v>1137.1855081352501</c:v>
                </c:pt>
                <c:pt idx="1667">
                  <c:v>1136.4981916332799</c:v>
                </c:pt>
                <c:pt idx="1668">
                  <c:v>1135.8073469000301</c:v>
                </c:pt>
                <c:pt idx="1669">
                  <c:v>1135.11297735277</c:v>
                </c:pt>
                <c:pt idx="1670">
                  <c:v>1134.4150699285301</c:v>
                </c:pt>
                <c:pt idx="1671">
                  <c:v>1133.7141806362099</c:v>
                </c:pt>
                <c:pt idx="1672">
                  <c:v>1133.01085842726</c:v>
                </c:pt>
                <c:pt idx="1673">
                  <c:v>1132.3051182481599</c:v>
                </c:pt>
                <c:pt idx="1674">
                  <c:v>1131.59696550491</c:v>
                </c:pt>
                <c:pt idx="1675">
                  <c:v>1130.88641377779</c:v>
                </c:pt>
                <c:pt idx="1676">
                  <c:v>1130.1734637114</c:v>
                </c:pt>
                <c:pt idx="1677">
                  <c:v>1129.45813587934</c:v>
                </c:pt>
                <c:pt idx="1678">
                  <c:v>1128.7404381377801</c:v>
                </c:pt>
                <c:pt idx="1679">
                  <c:v>1128.0203712079201</c:v>
                </c:pt>
                <c:pt idx="1680">
                  <c:v>1127.2979559949499</c:v>
                </c:pt>
                <c:pt idx="1681">
                  <c:v>1126.57266100487</c:v>
                </c:pt>
                <c:pt idx="1682">
                  <c:v>1125.8439402229401</c:v>
                </c:pt>
                <c:pt idx="1683">
                  <c:v>1125.1118124954901</c:v>
                </c:pt>
                <c:pt idx="1684">
                  <c:v>1124.37627803092</c:v>
                </c:pt>
                <c:pt idx="1685">
                  <c:v>1123.6373251115899</c:v>
                </c:pt>
                <c:pt idx="1686">
                  <c:v>1122.8949722300799</c:v>
                </c:pt>
                <c:pt idx="1687">
                  <c:v>1122.1492196086299</c:v>
                </c:pt>
                <c:pt idx="1688">
                  <c:v>1121.4000615815401</c:v>
                </c:pt>
                <c:pt idx="1689">
                  <c:v>1120.6475082877901</c:v>
                </c:pt>
                <c:pt idx="1690">
                  <c:v>1119.8915540775199</c:v>
                </c:pt>
                <c:pt idx="1691">
                  <c:v>1119.1325820300799</c:v>
                </c:pt>
                <c:pt idx="1692">
                  <c:v>1118.3709568024301</c:v>
                </c:pt>
                <c:pt idx="1693">
                  <c:v>1117.6066854793801</c:v>
                </c:pt>
                <c:pt idx="1694">
                  <c:v>1116.8397628652101</c:v>
                </c:pt>
                <c:pt idx="1695">
                  <c:v>1116.0701960670799</c:v>
                </c:pt>
                <c:pt idx="1696">
                  <c:v>1115.2979798859999</c:v>
                </c:pt>
                <c:pt idx="1697">
                  <c:v>1114.5231214175799</c:v>
                </c:pt>
                <c:pt idx="1698">
                  <c:v>1113.7456154604399</c:v>
                </c:pt>
                <c:pt idx="1699">
                  <c:v>1112.96546909937</c:v>
                </c:pt>
                <c:pt idx="1700">
                  <c:v>1112.1826771307999</c:v>
                </c:pt>
                <c:pt idx="1701">
                  <c:v>1111.39645722256</c:v>
                </c:pt>
                <c:pt idx="1702">
                  <c:v>1110.6060179623</c:v>
                </c:pt>
                <c:pt idx="1703">
                  <c:v>1109.8113671675001</c:v>
                </c:pt>
                <c:pt idx="1704">
                  <c:v>1109.01249283024</c:v>
                </c:pt>
                <c:pt idx="1705">
                  <c:v>1108.20940347335</c:v>
                </c:pt>
                <c:pt idx="1706">
                  <c:v>1107.4020955687599</c:v>
                </c:pt>
                <c:pt idx="1707">
                  <c:v>1106.5905555126999</c:v>
                </c:pt>
                <c:pt idx="1708">
                  <c:v>1105.7747946699301</c:v>
                </c:pt>
                <c:pt idx="1709">
                  <c:v>1104.9548088254301</c:v>
                </c:pt>
                <c:pt idx="1710">
                  <c:v>1104.13058384445</c:v>
                </c:pt>
                <c:pt idx="1711">
                  <c:v>1103.30309256748</c:v>
                </c:pt>
                <c:pt idx="1712">
                  <c:v>1102.47329534597</c:v>
                </c:pt>
                <c:pt idx="1713">
                  <c:v>1101.64120676166</c:v>
                </c:pt>
                <c:pt idx="1714">
                  <c:v>1100.80685558504</c:v>
                </c:pt>
                <c:pt idx="1715">
                  <c:v>1099.9702634539301</c:v>
                </c:pt>
                <c:pt idx="1716">
                  <c:v>1099.1314443772501</c:v>
                </c:pt>
                <c:pt idx="1717">
                  <c:v>1098.29042763759</c:v>
                </c:pt>
                <c:pt idx="1718">
                  <c:v>1097.44723497327</c:v>
                </c:pt>
                <c:pt idx="1719">
                  <c:v>1096.6018806101399</c:v>
                </c:pt>
                <c:pt idx="1720">
                  <c:v>1095.7543941399199</c:v>
                </c:pt>
                <c:pt idx="1721">
                  <c:v>1094.9041078605301</c:v>
                </c:pt>
                <c:pt idx="1722">
                  <c:v>1094.05033378177</c:v>
                </c:pt>
                <c:pt idx="1723">
                  <c:v>1093.19308749382</c:v>
                </c:pt>
                <c:pt idx="1724">
                  <c:v>1092.3323688764001</c:v>
                </c:pt>
                <c:pt idx="1725">
                  <c:v>1091.4681658731699</c:v>
                </c:pt>
                <c:pt idx="1726">
                  <c:v>1090.6004950654401</c:v>
                </c:pt>
                <c:pt idx="1727">
                  <c:v>1089.7293562964201</c:v>
                </c:pt>
                <c:pt idx="1728">
                  <c:v>1088.85473672987</c:v>
                </c:pt>
                <c:pt idx="1729">
                  <c:v>1087.97665377823</c:v>
                </c:pt>
                <c:pt idx="1730">
                  <c:v>1087.09510704218</c:v>
                </c:pt>
                <c:pt idx="1731">
                  <c:v>1086.2111940396501</c:v>
                </c:pt>
                <c:pt idx="1732">
                  <c:v>1085.32602986812</c:v>
                </c:pt>
                <c:pt idx="1733">
                  <c:v>1084.4396405621801</c:v>
                </c:pt>
                <c:pt idx="1734">
                  <c:v>1083.5520465403799</c:v>
                </c:pt>
                <c:pt idx="1735">
                  <c:v>1082.66327708638</c:v>
                </c:pt>
                <c:pt idx="1736">
                  <c:v>1081.7733582755</c:v>
                </c:pt>
                <c:pt idx="1737">
                  <c:v>1080.88231104223</c:v>
                </c:pt>
                <c:pt idx="1738">
                  <c:v>1079.9901646533301</c:v>
                </c:pt>
                <c:pt idx="1739">
                  <c:v>1079.0969454963599</c:v>
                </c:pt>
                <c:pt idx="1740">
                  <c:v>1078.20267629814</c:v>
                </c:pt>
                <c:pt idx="1741">
                  <c:v>1077.30609417131</c:v>
                </c:pt>
                <c:pt idx="1742">
                  <c:v>1076.40594544696</c:v>
                </c:pt>
                <c:pt idx="1743">
                  <c:v>1075.5022731658801</c:v>
                </c:pt>
                <c:pt idx="1744">
                  <c:v>1074.5951041563101</c:v>
                </c:pt>
                <c:pt idx="1745">
                  <c:v>1073.6844814363101</c:v>
                </c:pt>
                <c:pt idx="1746">
                  <c:v>1072.77043215669</c:v>
                </c:pt>
                <c:pt idx="1747">
                  <c:v>1071.8529993266</c:v>
                </c:pt>
                <c:pt idx="1748">
                  <c:v>1070.9322104053899</c:v>
                </c:pt>
                <c:pt idx="1749">
                  <c:v>1070.00810837776</c:v>
                </c:pt>
                <c:pt idx="1750">
                  <c:v>1069.0807209972299</c:v>
                </c:pt>
                <c:pt idx="1751">
                  <c:v>1068.1506058335699</c:v>
                </c:pt>
                <c:pt idx="1752">
                  <c:v>1067.2182897585501</c:v>
                </c:pt>
                <c:pt idx="1753">
                  <c:v>1066.2837955950199</c:v>
                </c:pt>
                <c:pt idx="1754">
                  <c:v>1065.34713600381</c:v>
                </c:pt>
                <c:pt idx="1755">
                  <c:v>1064.4083339613601</c:v>
                </c:pt>
                <c:pt idx="1756">
                  <c:v>1063.4674031691</c:v>
                </c:pt>
                <c:pt idx="1757">
                  <c:v>1062.5243652023601</c:v>
                </c:pt>
                <c:pt idx="1758">
                  <c:v>1061.5792309803901</c:v>
                </c:pt>
                <c:pt idx="1759">
                  <c:v>1060.63202582599</c:v>
                </c:pt>
                <c:pt idx="1760">
                  <c:v>1059.682768165</c:v>
                </c:pt>
                <c:pt idx="1761">
                  <c:v>1058.7303750296101</c:v>
                </c:pt>
                <c:pt idx="1762">
                  <c:v>1057.77385260599</c:v>
                </c:pt>
                <c:pt idx="1763">
                  <c:v>1056.8133164379699</c:v>
                </c:pt>
                <c:pt idx="1764">
                  <c:v>1055.8488624515501</c:v>
                </c:pt>
                <c:pt idx="1765">
                  <c:v>1054.88061365575</c:v>
                </c:pt>
                <c:pt idx="1766">
                  <c:v>1053.9086869898899</c:v>
                </c:pt>
                <c:pt idx="1767">
                  <c:v>1052.9331813961001</c:v>
                </c:pt>
                <c:pt idx="1768">
                  <c:v>1051.95422029983</c:v>
                </c:pt>
                <c:pt idx="1769">
                  <c:v>1050.97192243878</c:v>
                </c:pt>
                <c:pt idx="1770">
                  <c:v>1049.98639282248</c:v>
                </c:pt>
                <c:pt idx="1771">
                  <c:v>1048.9978091569201</c:v>
                </c:pt>
                <c:pt idx="1772">
                  <c:v>1048.00629191283</c:v>
                </c:pt>
                <c:pt idx="1773">
                  <c:v>1047.01187674178</c:v>
                </c:pt>
                <c:pt idx="1774">
                  <c:v>1046.01458913585</c:v>
                </c:pt>
                <c:pt idx="1775">
                  <c:v>1045.0144681578699</c:v>
                </c:pt>
                <c:pt idx="1776">
                  <c:v>1044.0115396660899</c:v>
                </c:pt>
                <c:pt idx="1777">
                  <c:v>1043.0058427854599</c:v>
                </c:pt>
                <c:pt idx="1778">
                  <c:v>1041.9974037315401</c:v>
                </c:pt>
                <c:pt idx="1779">
                  <c:v>1040.98626168129</c:v>
                </c:pt>
                <c:pt idx="1780">
                  <c:v>1039.97244319934</c:v>
                </c:pt>
                <c:pt idx="1781">
                  <c:v>1038.95627152323</c:v>
                </c:pt>
                <c:pt idx="1782">
                  <c:v>1037.9380343067401</c:v>
                </c:pt>
                <c:pt idx="1783">
                  <c:v>1036.91763913973</c:v>
                </c:pt>
                <c:pt idx="1784">
                  <c:v>1035.8949953538599</c:v>
                </c:pt>
                <c:pt idx="1785">
                  <c:v>1034.87001999475</c:v>
                </c:pt>
                <c:pt idx="1786">
                  <c:v>1033.8426174512499</c:v>
                </c:pt>
                <c:pt idx="1787">
                  <c:v>1032.81270630227</c:v>
                </c:pt>
                <c:pt idx="1788">
                  <c:v>1031.78018526341</c:v>
                </c:pt>
                <c:pt idx="1789">
                  <c:v>1030.7449842509</c:v>
                </c:pt>
                <c:pt idx="1790">
                  <c:v>1029.7069925783101</c:v>
                </c:pt>
                <c:pt idx="1791">
                  <c:v>1028.66652752608</c:v>
                </c:pt>
                <c:pt idx="1792">
                  <c:v>1027.6238918222</c:v>
                </c:pt>
                <c:pt idx="1793">
                  <c:v>1026.5789952499199</c:v>
                </c:pt>
                <c:pt idx="1794">
                  <c:v>1025.5317376727501</c:v>
                </c:pt>
                <c:pt idx="1795">
                  <c:v>1024.48203949301</c:v>
                </c:pt>
                <c:pt idx="1796">
                  <c:v>1023.4298091309799</c:v>
                </c:pt>
                <c:pt idx="1797">
                  <c:v>1022.37494417925</c:v>
                </c:pt>
                <c:pt idx="1798">
                  <c:v>1021.31736561362</c:v>
                </c:pt>
                <c:pt idx="1799">
                  <c:v>1020.25698096895</c:v>
                </c:pt>
                <c:pt idx="1800">
                  <c:v>1019.193689092</c:v>
                </c:pt>
                <c:pt idx="1801">
                  <c:v>1018.1783051316301</c:v>
                </c:pt>
                <c:pt idx="1802">
                  <c:v>1017.14941039786</c:v>
                </c:pt>
                <c:pt idx="1803">
                  <c:v>1016.11285069582</c:v>
                </c:pt>
                <c:pt idx="1804">
                  <c:v>1015.06867315917</c:v>
                </c:pt>
                <c:pt idx="1805">
                  <c:v>1014.01690787335</c:v>
                </c:pt>
                <c:pt idx="1806">
                  <c:v>1012.9576213709601</c:v>
                </c:pt>
                <c:pt idx="1807">
                  <c:v>1011.89085069461</c:v>
                </c:pt>
                <c:pt idx="1808">
                  <c:v>1010.816611675</c:v>
                </c:pt>
                <c:pt idx="1809">
                  <c:v>1009.7349720878</c:v>
                </c:pt>
                <c:pt idx="1810">
                  <c:v>1008.64596889361</c:v>
                </c:pt>
                <c:pt idx="1811">
                  <c:v>1007.55249762139</c:v>
                </c:pt>
                <c:pt idx="1812">
                  <c:v>1006.45734848299</c:v>
                </c:pt>
                <c:pt idx="1813">
                  <c:v>1005.36034900724</c:v>
                </c:pt>
                <c:pt idx="1814">
                  <c:v>1004.26132210829</c:v>
                </c:pt>
                <c:pt idx="1815">
                  <c:v>1003.16012159408</c:v>
                </c:pt>
                <c:pt idx="1816">
                  <c:v>1002.05657992972</c:v>
                </c:pt>
                <c:pt idx="1817">
                  <c:v>1000.95051805579</c:v>
                </c:pt>
                <c:pt idx="1818">
                  <c:v>999.84179162747296</c:v>
                </c:pt>
                <c:pt idx="1819">
                  <c:v>998.73023278424</c:v>
                </c:pt>
                <c:pt idx="1820">
                  <c:v>997.61565935252804</c:v>
                </c:pt>
                <c:pt idx="1821">
                  <c:v>996.49793056371698</c:v>
                </c:pt>
                <c:pt idx="1822">
                  <c:v>995.37710130991195</c:v>
                </c:pt>
                <c:pt idx="1823">
                  <c:v>994.25340229800202</c:v>
                </c:pt>
                <c:pt idx="1824">
                  <c:v>993.12706726886904</c:v>
                </c:pt>
                <c:pt idx="1825">
                  <c:v>991.99832748789697</c:v>
                </c:pt>
                <c:pt idx="1826">
                  <c:v>990.86741056716505</c:v>
                </c:pt>
                <c:pt idx="1827">
                  <c:v>989.73454987629498</c:v>
                </c:pt>
                <c:pt idx="1828">
                  <c:v>988.59997125178995</c:v>
                </c:pt>
                <c:pt idx="1829">
                  <c:v>987.46390848698104</c:v>
                </c:pt>
                <c:pt idx="1830">
                  <c:v>986.32658800241597</c:v>
                </c:pt>
                <c:pt idx="1831">
                  <c:v>985.18831007121003</c:v>
                </c:pt>
                <c:pt idx="1832">
                  <c:v>984.04914748849797</c:v>
                </c:pt>
                <c:pt idx="1833">
                  <c:v>982.90885162744803</c:v>
                </c:pt>
                <c:pt idx="1834">
                  <c:v>981.76718791073597</c:v>
                </c:pt>
                <c:pt idx="1835">
                  <c:v>980.62392793476204</c:v>
                </c:pt>
                <c:pt idx="1836">
                  <c:v>979.47883657109105</c:v>
                </c:pt>
                <c:pt idx="1837">
                  <c:v>978.33168678682296</c:v>
                </c:pt>
                <c:pt idx="1838">
                  <c:v>977.18224251346601</c:v>
                </c:pt>
                <c:pt idx="1839">
                  <c:v>976.03027770416395</c:v>
                </c:pt>
                <c:pt idx="1840">
                  <c:v>974.875554997927</c:v>
                </c:pt>
                <c:pt idx="1841">
                  <c:v>973.71857861178398</c:v>
                </c:pt>
                <c:pt idx="1842">
                  <c:v>972.55995039001095</c:v>
                </c:pt>
                <c:pt idx="1843">
                  <c:v>971.39970889901895</c:v>
                </c:pt>
                <c:pt idx="1844">
                  <c:v>970.23787574849803</c:v>
                </c:pt>
                <c:pt idx="1845">
                  <c:v>969.07446808806003</c:v>
                </c:pt>
                <c:pt idx="1846">
                  <c:v>967.90951329052098</c:v>
                </c:pt>
                <c:pt idx="1847">
                  <c:v>966.74303368846097</c:v>
                </c:pt>
                <c:pt idx="1848">
                  <c:v>965.57504629755397</c:v>
                </c:pt>
                <c:pt idx="1849">
                  <c:v>964.405578618395</c:v>
                </c:pt>
                <c:pt idx="1850">
                  <c:v>963.23465262914397</c:v>
                </c:pt>
                <c:pt idx="1851">
                  <c:v>962.06292929299696</c:v>
                </c:pt>
                <c:pt idx="1852">
                  <c:v>960.89086836908598</c:v>
                </c:pt>
                <c:pt idx="1853">
                  <c:v>959.71819743590595</c:v>
                </c:pt>
                <c:pt idx="1854">
                  <c:v>958.54465365483702</c:v>
                </c:pt>
                <c:pt idx="1855">
                  <c:v>957.36996514359896</c:v>
                </c:pt>
                <c:pt idx="1856">
                  <c:v>956.193864506252</c:v>
                </c:pt>
                <c:pt idx="1857">
                  <c:v>955.01607794679205</c:v>
                </c:pt>
                <c:pt idx="1858">
                  <c:v>953.83633983034099</c:v>
                </c:pt>
                <c:pt idx="1859">
                  <c:v>952.65438767925502</c:v>
                </c:pt>
                <c:pt idx="1860">
                  <c:v>951.46994435500096</c:v>
                </c:pt>
                <c:pt idx="1861">
                  <c:v>950.28365318796102</c:v>
                </c:pt>
                <c:pt idx="1862">
                  <c:v>949.09633133157797</c:v>
                </c:pt>
                <c:pt idx="1863">
                  <c:v>947.90800346884203</c:v>
                </c:pt>
                <c:pt idx="1864">
                  <c:v>946.71869455405499</c:v>
                </c:pt>
                <c:pt idx="1865">
                  <c:v>945.52842648791602</c:v>
                </c:pt>
                <c:pt idx="1866">
                  <c:v>944.33721659511195</c:v>
                </c:pt>
                <c:pt idx="1867">
                  <c:v>943.14509008901098</c:v>
                </c:pt>
                <c:pt idx="1868">
                  <c:v>941.95206859032498</c:v>
                </c:pt>
                <c:pt idx="1869">
                  <c:v>940.75817031013798</c:v>
                </c:pt>
                <c:pt idx="1870">
                  <c:v>939.563419253093</c:v>
                </c:pt>
                <c:pt idx="1871">
                  <c:v>938.36780657317604</c:v>
                </c:pt>
                <c:pt idx="1872">
                  <c:v>937.17131254492995</c:v>
                </c:pt>
                <c:pt idx="1873">
                  <c:v>935.97394801610596</c:v>
                </c:pt>
                <c:pt idx="1874">
                  <c:v>934.77571953726101</c:v>
                </c:pt>
                <c:pt idx="1875">
                  <c:v>933.57663080423004</c:v>
                </c:pt>
                <c:pt idx="1876">
                  <c:v>932.37669323435102</c:v>
                </c:pt>
                <c:pt idx="1877">
                  <c:v>931.17591361844302</c:v>
                </c:pt>
                <c:pt idx="1878">
                  <c:v>929.97429558905299</c:v>
                </c:pt>
                <c:pt idx="1879">
                  <c:v>928.77185061856005</c:v>
                </c:pt>
                <c:pt idx="1880">
                  <c:v>927.56858525720202</c:v>
                </c:pt>
                <c:pt idx="1881">
                  <c:v>926.36431257137394</c:v>
                </c:pt>
                <c:pt idx="1882">
                  <c:v>925.15899675872299</c:v>
                </c:pt>
                <c:pt idx="1883">
                  <c:v>923.95283469471894</c:v>
                </c:pt>
                <c:pt idx="1884">
                  <c:v>922.74602380742704</c:v>
                </c:pt>
                <c:pt idx="1885">
                  <c:v>921.53876247005098</c:v>
                </c:pt>
                <c:pt idx="1886">
                  <c:v>920.33124910712195</c:v>
                </c:pt>
                <c:pt idx="1887">
                  <c:v>919.12368099171999</c:v>
                </c:pt>
                <c:pt idx="1888">
                  <c:v>917.91625715401506</c:v>
                </c:pt>
                <c:pt idx="1889">
                  <c:v>916.70917352328604</c:v>
                </c:pt>
                <c:pt idx="1890">
                  <c:v>915.50262948815396</c:v>
                </c:pt>
                <c:pt idx="1891">
                  <c:v>914.29501132680605</c:v>
                </c:pt>
                <c:pt idx="1892">
                  <c:v>913.084817246738</c:v>
                </c:pt>
                <c:pt idx="1893">
                  <c:v>911.872540456362</c:v>
                </c:pt>
                <c:pt idx="1894">
                  <c:v>910.65864900674603</c:v>
                </c:pt>
                <c:pt idx="1895">
                  <c:v>909.44361832421396</c:v>
                </c:pt>
                <c:pt idx="1896">
                  <c:v>908.22791746202097</c:v>
                </c:pt>
                <c:pt idx="1897">
                  <c:v>907.01201782522401</c:v>
                </c:pt>
                <c:pt idx="1898">
                  <c:v>905.79638829724695</c:v>
                </c:pt>
                <c:pt idx="1899">
                  <c:v>904.58149523151906</c:v>
                </c:pt>
                <c:pt idx="1900">
                  <c:v>903.36780394564096</c:v>
                </c:pt>
                <c:pt idx="1901">
                  <c:v>902.15456760148402</c:v>
                </c:pt>
                <c:pt idx="1902">
                  <c:v>900.94083130647698</c:v>
                </c:pt>
                <c:pt idx="1903">
                  <c:v>899.72660858454299</c:v>
                </c:pt>
                <c:pt idx="1904">
                  <c:v>898.51192768773603</c:v>
                </c:pt>
                <c:pt idx="1905">
                  <c:v>897.29681439757996</c:v>
                </c:pt>
                <c:pt idx="1906">
                  <c:v>896.08129723967897</c:v>
                </c:pt>
                <c:pt idx="1907">
                  <c:v>894.86540489726497</c:v>
                </c:pt>
                <c:pt idx="1908">
                  <c:v>893.64916372091102</c:v>
                </c:pt>
                <c:pt idx="1909">
                  <c:v>892.43260162740705</c:v>
                </c:pt>
                <c:pt idx="1910">
                  <c:v>891.21574566947902</c:v>
                </c:pt>
                <c:pt idx="1911">
                  <c:v>889.99861411003303</c:v>
                </c:pt>
                <c:pt idx="1912">
                  <c:v>888.78121233365596</c:v>
                </c:pt>
                <c:pt idx="1913">
                  <c:v>887.56355271744098</c:v>
                </c:pt>
                <c:pt idx="1914">
                  <c:v>886.34564585487499</c:v>
                </c:pt>
                <c:pt idx="1915">
                  <c:v>885.127503432705</c:v>
                </c:pt>
                <c:pt idx="1916">
                  <c:v>883.909136318077</c:v>
                </c:pt>
                <c:pt idx="1917">
                  <c:v>882.69055637513304</c:v>
                </c:pt>
                <c:pt idx="1918">
                  <c:v>881.47177382043503</c:v>
                </c:pt>
                <c:pt idx="1919">
                  <c:v>880.25280067076301</c:v>
                </c:pt>
                <c:pt idx="1920">
                  <c:v>879.03364742112399</c:v>
                </c:pt>
                <c:pt idx="1921">
                  <c:v>877.814678506983</c:v>
                </c:pt>
                <c:pt idx="1922">
                  <c:v>876.59624345391103</c:v>
                </c:pt>
                <c:pt idx="1923">
                  <c:v>875.37830520710202</c:v>
                </c:pt>
                <c:pt idx="1924">
                  <c:v>874.16083278608198</c:v>
                </c:pt>
                <c:pt idx="1925">
                  <c:v>872.94379289613403</c:v>
                </c:pt>
                <c:pt idx="1926">
                  <c:v>871.72715360560005</c:v>
                </c:pt>
                <c:pt idx="1927">
                  <c:v>870.51088552663703</c:v>
                </c:pt>
                <c:pt idx="1928">
                  <c:v>869.29495329773601</c:v>
                </c:pt>
                <c:pt idx="1929">
                  <c:v>868.07932689322195</c:v>
                </c:pt>
                <c:pt idx="1930">
                  <c:v>866.86397751637401</c:v>
                </c:pt>
                <c:pt idx="1931">
                  <c:v>865.64864248445997</c:v>
                </c:pt>
                <c:pt idx="1932">
                  <c:v>864.43312163781604</c:v>
                </c:pt>
                <c:pt idx="1933">
                  <c:v>863.21751179397495</c:v>
                </c:pt>
                <c:pt idx="1934">
                  <c:v>862.001913459197</c:v>
                </c:pt>
                <c:pt idx="1935">
                  <c:v>860.78641983498596</c:v>
                </c:pt>
                <c:pt idx="1936">
                  <c:v>859.57112330325197</c:v>
                </c:pt>
                <c:pt idx="1937">
                  <c:v>858.35611950972498</c:v>
                </c:pt>
                <c:pt idx="1938">
                  <c:v>857.14149625262803</c:v>
                </c:pt>
                <c:pt idx="1939">
                  <c:v>855.92735109476496</c:v>
                </c:pt>
                <c:pt idx="1940">
                  <c:v>854.71377928504205</c:v>
                </c:pt>
                <c:pt idx="1941">
                  <c:v>853.50051171977702</c:v>
                </c:pt>
                <c:pt idx="1942">
                  <c:v>852.28725610491097</c:v>
                </c:pt>
                <c:pt idx="1943">
                  <c:v>851.07403624322296</c:v>
                </c:pt>
                <c:pt idx="1944">
                  <c:v>849.86087573431098</c:v>
                </c:pt>
                <c:pt idx="1945">
                  <c:v>848.64780063743603</c:v>
                </c:pt>
                <c:pt idx="1946">
                  <c:v>847.43483661891196</c:v>
                </c:pt>
                <c:pt idx="1947">
                  <c:v>846.22200680291201</c:v>
                </c:pt>
                <c:pt idx="1948">
                  <c:v>845.00933714895996</c:v>
                </c:pt>
                <c:pt idx="1949">
                  <c:v>843.79685318129805</c:v>
                </c:pt>
                <c:pt idx="1950">
                  <c:v>842.58457728063195</c:v>
                </c:pt>
                <c:pt idx="1951">
                  <c:v>841.372585002645</c:v>
                </c:pt>
                <c:pt idx="1952">
                  <c:v>840.16089078493701</c:v>
                </c:pt>
                <c:pt idx="1953">
                  <c:v>838.94942269682997</c:v>
                </c:pt>
                <c:pt idx="1954">
                  <c:v>837.73810883338899</c:v>
                </c:pt>
                <c:pt idx="1955">
                  <c:v>836.52687915941499</c:v>
                </c:pt>
                <c:pt idx="1956">
                  <c:v>835.31566508308299</c:v>
                </c:pt>
                <c:pt idx="1957">
                  <c:v>834.10439557360201</c:v>
                </c:pt>
                <c:pt idx="1958">
                  <c:v>832.89300088282198</c:v>
                </c:pt>
                <c:pt idx="1959">
                  <c:v>831.68141226948603</c:v>
                </c:pt>
                <c:pt idx="1960">
                  <c:v>830.46955946301205</c:v>
                </c:pt>
                <c:pt idx="1961">
                  <c:v>829.257528843773</c:v>
                </c:pt>
                <c:pt idx="1962">
                  <c:v>828.04549097907795</c:v>
                </c:pt>
                <c:pt idx="1963">
                  <c:v>826.83349259550596</c:v>
                </c:pt>
                <c:pt idx="1964">
                  <c:v>825.62158135185496</c:v>
                </c:pt>
                <c:pt idx="1965">
                  <c:v>824.40980393710902</c:v>
                </c:pt>
                <c:pt idx="1966">
                  <c:v>823.19820782357999</c:v>
                </c:pt>
                <c:pt idx="1967">
                  <c:v>821.986839680412</c:v>
                </c:pt>
                <c:pt idx="1968">
                  <c:v>820.77574756819502</c:v>
                </c:pt>
                <c:pt idx="1969">
                  <c:v>819.56497717251796</c:v>
                </c:pt>
                <c:pt idx="1970">
                  <c:v>818.35457704611997</c:v>
                </c:pt>
                <c:pt idx="1971">
                  <c:v>817.14452081066599</c:v>
                </c:pt>
                <c:pt idx="1972">
                  <c:v>815.93475433676394</c:v>
                </c:pt>
                <c:pt idx="1973">
                  <c:v>814.72533054157304</c:v>
                </c:pt>
                <c:pt idx="1974">
                  <c:v>813.51629655440399</c:v>
                </c:pt>
                <c:pt idx="1975">
                  <c:v>812.307699940519</c:v>
                </c:pt>
                <c:pt idx="1976">
                  <c:v>811.09959228496496</c:v>
                </c:pt>
                <c:pt idx="1977">
                  <c:v>809.89201167588703</c:v>
                </c:pt>
                <c:pt idx="1978">
                  <c:v>808.68501119201096</c:v>
                </c:pt>
                <c:pt idx="1979">
                  <c:v>807.47863962443296</c:v>
                </c:pt>
                <c:pt idx="1980">
                  <c:v>806.27293318785098</c:v>
                </c:pt>
                <c:pt idx="1981">
                  <c:v>805.06773497757104</c:v>
                </c:pt>
                <c:pt idx="1982">
                  <c:v>803.86282231492601</c:v>
                </c:pt>
                <c:pt idx="1983">
                  <c:v>802.65811711093795</c:v>
                </c:pt>
                <c:pt idx="1984">
                  <c:v>801.45354545440205</c:v>
                </c:pt>
                <c:pt idx="1985">
                  <c:v>800.24903457301798</c:v>
                </c:pt>
                <c:pt idx="1986">
                  <c:v>799.04451291966097</c:v>
                </c:pt>
                <c:pt idx="1987">
                  <c:v>797.83990727633</c:v>
                </c:pt>
                <c:pt idx="1988">
                  <c:v>796.63514490791601</c:v>
                </c:pt>
                <c:pt idx="1989">
                  <c:v>795.43015463639404</c:v>
                </c:pt>
                <c:pt idx="1990">
                  <c:v>794.22486286327501</c:v>
                </c:pt>
                <c:pt idx="1991">
                  <c:v>793.01968197439805</c:v>
                </c:pt>
                <c:pt idx="1992">
                  <c:v>791.81505529959895</c:v>
                </c:pt>
                <c:pt idx="1993">
                  <c:v>790.61094775821402</c:v>
                </c:pt>
                <c:pt idx="1994">
                  <c:v>789.40732812423505</c:v>
                </c:pt>
                <c:pt idx="1995">
                  <c:v>788.20416370873602</c:v>
                </c:pt>
                <c:pt idx="1996">
                  <c:v>787.00142356473305</c:v>
                </c:pt>
                <c:pt idx="1997">
                  <c:v>785.79907460878701</c:v>
                </c:pt>
                <c:pt idx="1998">
                  <c:v>784.59708651829897</c:v>
                </c:pt>
                <c:pt idx="1999">
                  <c:v>783.39542709600596</c:v>
                </c:pt>
                <c:pt idx="2000">
                  <c:v>782.194065327624</c:v>
                </c:pt>
                <c:pt idx="2001">
                  <c:v>780.99264677942995</c:v>
                </c:pt>
                <c:pt idx="2002">
                  <c:v>779.79093084594797</c:v>
                </c:pt>
                <c:pt idx="2003">
                  <c:v>778.58905460898097</c:v>
                </c:pt>
                <c:pt idx="2004">
                  <c:v>777.38715415285697</c:v>
                </c:pt>
                <c:pt idx="2005">
                  <c:v>776.18536350688396</c:v>
                </c:pt>
                <c:pt idx="2006">
                  <c:v>774.98381859560902</c:v>
                </c:pt>
                <c:pt idx="2007">
                  <c:v>773.78265298089298</c:v>
                </c:pt>
                <c:pt idx="2008">
                  <c:v>772.581999999863</c:v>
                </c:pt>
                <c:pt idx="2009">
                  <c:v>771.38199486827705</c:v>
                </c:pt>
                <c:pt idx="2010">
                  <c:v>770.18277170215094</c:v>
                </c:pt>
                <c:pt idx="2011">
                  <c:v>768.98471239665901</c:v>
                </c:pt>
                <c:pt idx="2012">
                  <c:v>767.78802093151899</c:v>
                </c:pt>
                <c:pt idx="2013">
                  <c:v>766.59259689544695</c:v>
                </c:pt>
                <c:pt idx="2014">
                  <c:v>765.398329185987</c:v>
                </c:pt>
                <c:pt idx="2015">
                  <c:v>764.20511294932703</c:v>
                </c:pt>
                <c:pt idx="2016">
                  <c:v>763.01284693000298</c:v>
                </c:pt>
                <c:pt idx="2017">
                  <c:v>761.82142224956601</c:v>
                </c:pt>
                <c:pt idx="2018">
                  <c:v>760.63073470003496</c:v>
                </c:pt>
                <c:pt idx="2019">
                  <c:v>759.44068269702302</c:v>
                </c:pt>
                <c:pt idx="2020">
                  <c:v>758.25115887243305</c:v>
                </c:pt>
                <c:pt idx="2021">
                  <c:v>757.06152944998905</c:v>
                </c:pt>
                <c:pt idx="2022">
                  <c:v>755.87136977391003</c:v>
                </c:pt>
                <c:pt idx="2023">
                  <c:v>754.68087978016399</c:v>
                </c:pt>
                <c:pt idx="2024">
                  <c:v>753.49026468440002</c:v>
                </c:pt>
                <c:pt idx="2025">
                  <c:v>752.299724302409</c:v>
                </c:pt>
                <c:pt idx="2026">
                  <c:v>751.10945039272895</c:v>
                </c:pt>
                <c:pt idx="2027">
                  <c:v>749.91964647614395</c:v>
                </c:pt>
                <c:pt idx="2028">
                  <c:v>748.73051307503295</c:v>
                </c:pt>
                <c:pt idx="2029">
                  <c:v>747.54223756131</c:v>
                </c:pt>
                <c:pt idx="2030">
                  <c:v>746.35502071969097</c:v>
                </c:pt>
                <c:pt idx="2031">
                  <c:v>745.168663519966</c:v>
                </c:pt>
                <c:pt idx="2032">
                  <c:v>743.98284845335797</c:v>
                </c:pt>
                <c:pt idx="2033">
                  <c:v>742.79760086436204</c:v>
                </c:pt>
                <c:pt idx="2034">
                  <c:v>741.61294809388903</c:v>
                </c:pt>
                <c:pt idx="2035">
                  <c:v>740.42891137704498</c:v>
                </c:pt>
                <c:pt idx="2036">
                  <c:v>739.24551552244498</c:v>
                </c:pt>
                <c:pt idx="2037">
                  <c:v>738.06278819907095</c:v>
                </c:pt>
                <c:pt idx="2038">
                  <c:v>736.880749609585</c:v>
                </c:pt>
                <c:pt idx="2039">
                  <c:v>735.69942452203702</c:v>
                </c:pt>
                <c:pt idx="2040">
                  <c:v>734.51883878584897</c:v>
                </c:pt>
                <c:pt idx="2041">
                  <c:v>733.33909925912997</c:v>
                </c:pt>
                <c:pt idx="2042">
                  <c:v>732.16027736598301</c:v>
                </c:pt>
                <c:pt idx="2043">
                  <c:v>730.98231464338699</c:v>
                </c:pt>
                <c:pt idx="2044">
                  <c:v>729.805159787104</c:v>
                </c:pt>
                <c:pt idx="2045">
                  <c:v>728.62875830627695</c:v>
                </c:pt>
                <c:pt idx="2046">
                  <c:v>727.45305956987704</c:v>
                </c:pt>
                <c:pt idx="2047">
                  <c:v>726.27801011439794</c:v>
                </c:pt>
                <c:pt idx="2048">
                  <c:v>725.10355983363604</c:v>
                </c:pt>
                <c:pt idx="2049">
                  <c:v>723.92965624395595</c:v>
                </c:pt>
                <c:pt idx="2050">
                  <c:v>722.75624972378102</c:v>
                </c:pt>
                <c:pt idx="2051">
                  <c:v>721.58328050317698</c:v>
                </c:pt>
                <c:pt idx="2052">
                  <c:v>720.410754469062</c:v>
                </c:pt>
                <c:pt idx="2053">
                  <c:v>719.23877240087495</c:v>
                </c:pt>
                <c:pt idx="2054">
                  <c:v>718.06742935777697</c:v>
                </c:pt>
                <c:pt idx="2055">
                  <c:v>716.89681728112305</c:v>
                </c:pt>
                <c:pt idx="2056">
                  <c:v>715.72702912589398</c:v>
                </c:pt>
                <c:pt idx="2057">
                  <c:v>714.55815665586601</c:v>
                </c:pt>
                <c:pt idx="2058">
                  <c:v>713.39029817185406</c:v>
                </c:pt>
                <c:pt idx="2059">
                  <c:v>712.22353283982898</c:v>
                </c:pt>
                <c:pt idx="2060">
                  <c:v>711.05795888943999</c:v>
                </c:pt>
                <c:pt idx="2061">
                  <c:v>709.89359963611003</c:v>
                </c:pt>
                <c:pt idx="2062">
                  <c:v>708.73038627457299</c:v>
                </c:pt>
                <c:pt idx="2063">
                  <c:v>707.56824607175895</c:v>
                </c:pt>
                <c:pt idx="2064">
                  <c:v>706.407116806207</c:v>
                </c:pt>
                <c:pt idx="2065">
                  <c:v>705.246934163216</c:v>
                </c:pt>
                <c:pt idx="2066">
                  <c:v>704.08762754214501</c:v>
                </c:pt>
                <c:pt idx="2067">
                  <c:v>702.92913596476399</c:v>
                </c:pt>
                <c:pt idx="2068">
                  <c:v>701.77139713768804</c:v>
                </c:pt>
                <c:pt idx="2069">
                  <c:v>700.61434239616403</c:v>
                </c:pt>
                <c:pt idx="2070">
                  <c:v>699.45791230515897</c:v>
                </c:pt>
                <c:pt idx="2071">
                  <c:v>698.30194300899905</c:v>
                </c:pt>
                <c:pt idx="2072">
                  <c:v>697.14634725688404</c:v>
                </c:pt>
                <c:pt idx="2073">
                  <c:v>695.99123672857604</c:v>
                </c:pt>
                <c:pt idx="2074">
                  <c:v>694.83671576916902</c:v>
                </c:pt>
                <c:pt idx="2075">
                  <c:v>693.682885925856</c:v>
                </c:pt>
                <c:pt idx="2076">
                  <c:v>692.52985105981099</c:v>
                </c:pt>
                <c:pt idx="2077">
                  <c:v>691.37771113411998</c:v>
                </c:pt>
                <c:pt idx="2078">
                  <c:v>690.22656933026099</c:v>
                </c:pt>
                <c:pt idx="2079">
                  <c:v>689.07652394472802</c:v>
                </c:pt>
                <c:pt idx="2080">
                  <c:v>687.92767738699297</c:v>
                </c:pt>
                <c:pt idx="2081">
                  <c:v>686.78017420218498</c:v>
                </c:pt>
                <c:pt idx="2082">
                  <c:v>685.63408220581698</c:v>
                </c:pt>
                <c:pt idx="2083">
                  <c:v>684.48931005736404</c:v>
                </c:pt>
                <c:pt idx="2084">
                  <c:v>683.34578167745894</c:v>
                </c:pt>
                <c:pt idx="2085">
                  <c:v>682.20341592603199</c:v>
                </c:pt>
                <c:pt idx="2086">
                  <c:v>681.06213303856896</c:v>
                </c:pt>
                <c:pt idx="2087">
                  <c:v>679.92185880461398</c:v>
                </c:pt>
                <c:pt idx="2088">
                  <c:v>678.78252249743798</c:v>
                </c:pt>
                <c:pt idx="2089">
                  <c:v>677.64404124880696</c:v>
                </c:pt>
                <c:pt idx="2090">
                  <c:v>676.50633890294898</c:v>
                </c:pt>
                <c:pt idx="2091">
                  <c:v>675.36937971706595</c:v>
                </c:pt>
                <c:pt idx="2092">
                  <c:v>674.23315679716904</c:v>
                </c:pt>
                <c:pt idx="2093">
                  <c:v>673.09767182033795</c:v>
                </c:pt>
                <c:pt idx="2094">
                  <c:v>671.96292952323802</c:v>
                </c:pt>
                <c:pt idx="2095">
                  <c:v>670.82892847767403</c:v>
                </c:pt>
                <c:pt idx="2096">
                  <c:v>669.69566992133696</c:v>
                </c:pt>
                <c:pt idx="2097">
                  <c:v>668.56315849696603</c:v>
                </c:pt>
                <c:pt idx="2098">
                  <c:v>667.43139265565605</c:v>
                </c:pt>
                <c:pt idx="2099">
                  <c:v>666.30037419201597</c:v>
                </c:pt>
                <c:pt idx="2100">
                  <c:v>665.17010405567601</c:v>
                </c:pt>
                <c:pt idx="2101">
                  <c:v>664.714310156294</c:v>
                </c:pt>
                <c:pt idx="2102">
                  <c:v>664.10054944672095</c:v>
                </c:pt>
                <c:pt idx="2103">
                  <c:v>663.41467163780703</c:v>
                </c:pt>
                <c:pt idx="2104">
                  <c:v>662.65719922117898</c:v>
                </c:pt>
                <c:pt idx="2105">
                  <c:v>661.82825741835904</c:v>
                </c:pt>
                <c:pt idx="2106">
                  <c:v>660.92861317648897</c:v>
                </c:pt>
                <c:pt idx="2107">
                  <c:v>659.95867713400605</c:v>
                </c:pt>
                <c:pt idx="2108">
                  <c:v>658.91861862035296</c:v>
                </c:pt>
                <c:pt idx="2109">
                  <c:v>657.80927549356602</c:v>
                </c:pt>
                <c:pt idx="2110">
                  <c:v>656.63110728498805</c:v>
                </c:pt>
                <c:pt idx="2111">
                  <c:v>655.42463525420101</c:v>
                </c:pt>
                <c:pt idx="2112">
                  <c:v>654.22974410386996</c:v>
                </c:pt>
                <c:pt idx="2113">
                  <c:v>653.04637783204998</c:v>
                </c:pt>
                <c:pt idx="2114">
                  <c:v>651.87454307670203</c:v>
                </c:pt>
                <c:pt idx="2115">
                  <c:v>650.714128478303</c:v>
                </c:pt>
                <c:pt idx="2116">
                  <c:v>649.56508248160196</c:v>
                </c:pt>
                <c:pt idx="2117">
                  <c:v>648.42741322541201</c:v>
                </c:pt>
                <c:pt idx="2118">
                  <c:v>647.301008082978</c:v>
                </c:pt>
                <c:pt idx="2119">
                  <c:v>646.185818601851</c:v>
                </c:pt>
                <c:pt idx="2120">
                  <c:v>645.08182494242703</c:v>
                </c:pt>
                <c:pt idx="2121">
                  <c:v>643.98334318609602</c:v>
                </c:pt>
                <c:pt idx="2122">
                  <c:v>642.88480156228297</c:v>
                </c:pt>
                <c:pt idx="2123">
                  <c:v>641.78618205717498</c:v>
                </c:pt>
                <c:pt idx="2124">
                  <c:v>640.68747293389697</c:v>
                </c:pt>
                <c:pt idx="2125">
                  <c:v>639.58866878039896</c:v>
                </c:pt>
                <c:pt idx="2126">
                  <c:v>638.48975262829595</c:v>
                </c:pt>
                <c:pt idx="2127">
                  <c:v>637.39071366220901</c:v>
                </c:pt>
                <c:pt idx="2128">
                  <c:v>636.29154701889797</c:v>
                </c:pt>
                <c:pt idx="2129">
                  <c:v>635.19223458901899</c:v>
                </c:pt>
                <c:pt idx="2130">
                  <c:v>634.09276509738595</c:v>
                </c:pt>
                <c:pt idx="2131">
                  <c:v>632.99405789286698</c:v>
                </c:pt>
                <c:pt idx="2132">
                  <c:v>631.89696310581496</c:v>
                </c:pt>
                <c:pt idx="2133">
                  <c:v>630.80139606039597</c:v>
                </c:pt>
                <c:pt idx="2134">
                  <c:v>629.70725657075002</c:v>
                </c:pt>
                <c:pt idx="2135">
                  <c:v>628.61445403889502</c:v>
                </c:pt>
                <c:pt idx="2136">
                  <c:v>627.52290023832597</c:v>
                </c:pt>
                <c:pt idx="2137">
                  <c:v>626.43250218138803</c:v>
                </c:pt>
                <c:pt idx="2138">
                  <c:v>625.34316940183305</c:v>
                </c:pt>
                <c:pt idx="2139">
                  <c:v>624.25481221695702</c:v>
                </c:pt>
                <c:pt idx="2140">
                  <c:v>623.16734876301098</c:v>
                </c:pt>
                <c:pt idx="2141">
                  <c:v>622.08021505844295</c:v>
                </c:pt>
                <c:pt idx="2142">
                  <c:v>620.99309064531303</c:v>
                </c:pt>
                <c:pt idx="2143">
                  <c:v>619.906285938677</c:v>
                </c:pt>
                <c:pt idx="2144">
                  <c:v>618.82012715729502</c:v>
                </c:pt>
                <c:pt idx="2145">
                  <c:v>617.73492816373596</c:v>
                </c:pt>
                <c:pt idx="2146">
                  <c:v>616.65097842642297</c:v>
                </c:pt>
                <c:pt idx="2147">
                  <c:v>615.56859833056797</c:v>
                </c:pt>
                <c:pt idx="2148">
                  <c:v>614.48809858554705</c:v>
                </c:pt>
                <c:pt idx="2149">
                  <c:v>613.40976613503199</c:v>
                </c:pt>
                <c:pt idx="2150">
                  <c:v>612.33390858394102</c:v>
                </c:pt>
                <c:pt idx="2151">
                  <c:v>611.26027220365904</c:v>
                </c:pt>
                <c:pt idx="2152">
                  <c:v>610.18833051079196</c:v>
                </c:pt>
                <c:pt idx="2153">
                  <c:v>609.11790058346503</c:v>
                </c:pt>
                <c:pt idx="2154">
                  <c:v>608.04881990867</c:v>
                </c:pt>
                <c:pt idx="2155">
                  <c:v>606.98092471850805</c:v>
                </c:pt>
                <c:pt idx="2156">
                  <c:v>605.91404635540698</c:v>
                </c:pt>
                <c:pt idx="2157">
                  <c:v>604.84802505999403</c:v>
                </c:pt>
                <c:pt idx="2158">
                  <c:v>603.78270294873698</c:v>
                </c:pt>
                <c:pt idx="2159">
                  <c:v>602.71791530236999</c:v>
                </c:pt>
                <c:pt idx="2160">
                  <c:v>601.65350459061995</c:v>
                </c:pt>
                <c:pt idx="2161">
                  <c:v>600.58965927300596</c:v>
                </c:pt>
                <c:pt idx="2162">
                  <c:v>599.52668512077003</c:v>
                </c:pt>
                <c:pt idx="2163">
                  <c:v>598.46467665347302</c:v>
                </c:pt>
                <c:pt idx="2164">
                  <c:v>597.40370565163801</c:v>
                </c:pt>
                <c:pt idx="2165">
                  <c:v>596.34385955161997</c:v>
                </c:pt>
                <c:pt idx="2166">
                  <c:v>595.28522174432896</c:v>
                </c:pt>
                <c:pt idx="2167">
                  <c:v>594.22786663373495</c:v>
                </c:pt>
                <c:pt idx="2168">
                  <c:v>593.17187382937402</c:v>
                </c:pt>
                <c:pt idx="2169">
                  <c:v>592.117327724858</c:v>
                </c:pt>
                <c:pt idx="2170">
                  <c:v>591.06429900350599</c:v>
                </c:pt>
                <c:pt idx="2171">
                  <c:v>590.01291197642195</c:v>
                </c:pt>
                <c:pt idx="2172">
                  <c:v>588.96316687876197</c:v>
                </c:pt>
                <c:pt idx="2173">
                  <c:v>587.914916398782</c:v>
                </c:pt>
                <c:pt idx="2174">
                  <c:v>586.86801728020703</c:v>
                </c:pt>
                <c:pt idx="2175">
                  <c:v>585.82233540735001</c:v>
                </c:pt>
                <c:pt idx="2176">
                  <c:v>584.777735048164</c:v>
                </c:pt>
                <c:pt idx="2177">
                  <c:v>583.73407111163101</c:v>
                </c:pt>
                <c:pt idx="2178">
                  <c:v>582.69121446033</c:v>
                </c:pt>
                <c:pt idx="2179">
                  <c:v>581.64902835288694</c:v>
                </c:pt>
                <c:pt idx="2180">
                  <c:v>580.60737144512495</c:v>
                </c:pt>
                <c:pt idx="2181">
                  <c:v>579.56630735479496</c:v>
                </c:pt>
                <c:pt idx="2182">
                  <c:v>578.52609571074697</c:v>
                </c:pt>
                <c:pt idx="2183">
                  <c:v>577.486881071114</c:v>
                </c:pt>
                <c:pt idx="2184">
                  <c:v>576.44880500586703</c:v>
                </c:pt>
                <c:pt idx="2185">
                  <c:v>575.41199905481994</c:v>
                </c:pt>
                <c:pt idx="2186">
                  <c:v>574.37661933527704</c:v>
                </c:pt>
                <c:pt idx="2187">
                  <c:v>573.34279610836995</c:v>
                </c:pt>
                <c:pt idx="2188">
                  <c:v>572.31066711397204</c:v>
                </c:pt>
                <c:pt idx="2189">
                  <c:v>571.28037725746003</c:v>
                </c:pt>
                <c:pt idx="2190">
                  <c:v>570.25206659746095</c:v>
                </c:pt>
                <c:pt idx="2191">
                  <c:v>569.22543048958005</c:v>
                </c:pt>
                <c:pt idx="2192">
                  <c:v>568.20004073056396</c:v>
                </c:pt>
                <c:pt idx="2193">
                  <c:v>567.17581878727106</c:v>
                </c:pt>
                <c:pt idx="2194">
                  <c:v>566.15268850986695</c:v>
                </c:pt>
                <c:pt idx="2195">
                  <c:v>565.13056772960499</c:v>
                </c:pt>
                <c:pt idx="2196">
                  <c:v>564.10938317476302</c:v>
                </c:pt>
                <c:pt idx="2197">
                  <c:v>563.08906416968705</c:v>
                </c:pt>
                <c:pt idx="2198">
                  <c:v>562.06953174787895</c:v>
                </c:pt>
                <c:pt idx="2199">
                  <c:v>561.05071052213805</c:v>
                </c:pt>
                <c:pt idx="2200">
                  <c:v>560.03253513961897</c:v>
                </c:pt>
                <c:pt idx="2201">
                  <c:v>559.01548862177401</c:v>
                </c:pt>
                <c:pt idx="2202">
                  <c:v>558.00013180123403</c:v>
                </c:pt>
                <c:pt idx="2203">
                  <c:v>556.98654142513703</c:v>
                </c:pt>
                <c:pt idx="2204">
                  <c:v>555.97480543223298</c:v>
                </c:pt>
                <c:pt idx="2205">
                  <c:v>554.96499654327704</c:v>
                </c:pt>
                <c:pt idx="2206">
                  <c:v>553.95718915981604</c:v>
                </c:pt>
                <c:pt idx="2207">
                  <c:v>552.95145981952703</c:v>
                </c:pt>
                <c:pt idx="2208">
                  <c:v>551.94788798522802</c:v>
                </c:pt>
                <c:pt idx="2209">
                  <c:v>550.94653649210102</c:v>
                </c:pt>
                <c:pt idx="2210">
                  <c:v>549.94748910488897</c:v>
                </c:pt>
                <c:pt idx="2211">
                  <c:v>548.95019914716397</c:v>
                </c:pt>
                <c:pt idx="2212">
                  <c:v>547.95404476567205</c:v>
                </c:pt>
                <c:pt idx="2213">
                  <c:v>546.95894429413704</c:v>
                </c:pt>
                <c:pt idx="2214">
                  <c:v>545.96482263559096</c:v>
                </c:pt>
                <c:pt idx="2215">
                  <c:v>544.97159694184302</c:v>
                </c:pt>
                <c:pt idx="2216">
                  <c:v>543.97919057117997</c:v>
                </c:pt>
                <c:pt idx="2217">
                  <c:v>542.98752992761695</c:v>
                </c:pt>
                <c:pt idx="2218">
                  <c:v>541.99653498936902</c:v>
                </c:pt>
                <c:pt idx="2219">
                  <c:v>541.00613114985595</c:v>
                </c:pt>
                <c:pt idx="2220">
                  <c:v>540.01624474336597</c:v>
                </c:pt>
                <c:pt idx="2221">
                  <c:v>539.02734968340201</c:v>
                </c:pt>
                <c:pt idx="2222">
                  <c:v>538.04005345440601</c:v>
                </c:pt>
                <c:pt idx="2223">
                  <c:v>537.05451691865403</c:v>
                </c:pt>
                <c:pt idx="2224">
                  <c:v>536.07091718837898</c:v>
                </c:pt>
                <c:pt idx="2225">
                  <c:v>535.08941311493595</c:v>
                </c:pt>
                <c:pt idx="2226">
                  <c:v>534.11016421943498</c:v>
                </c:pt>
                <c:pt idx="2227">
                  <c:v>533.13333278892401</c:v>
                </c:pt>
                <c:pt idx="2228">
                  <c:v>532.15908395721203</c:v>
                </c:pt>
                <c:pt idx="2229">
                  <c:v>531.18756369264497</c:v>
                </c:pt>
                <c:pt idx="2230">
                  <c:v>530.21893524282802</c:v>
                </c:pt>
                <c:pt idx="2231">
                  <c:v>529.25232594541205</c:v>
                </c:pt>
                <c:pt idx="2232">
                  <c:v>528.28673373137894</c:v>
                </c:pt>
                <c:pt idx="2233">
                  <c:v>527.32202703872701</c:v>
                </c:pt>
                <c:pt idx="2234">
                  <c:v>526.35808024548101</c:v>
                </c:pt>
                <c:pt idx="2235">
                  <c:v>525.39477411406006</c:v>
                </c:pt>
                <c:pt idx="2236">
                  <c:v>524.43199245770904</c:v>
                </c:pt>
                <c:pt idx="2237">
                  <c:v>523.46961020210597</c:v>
                </c:pt>
                <c:pt idx="2238">
                  <c:v>522.50751494005203</c:v>
                </c:pt>
                <c:pt idx="2239">
                  <c:v>521.54558705900695</c:v>
                </c:pt>
                <c:pt idx="2240">
                  <c:v>520.58370913624401</c:v>
                </c:pt>
                <c:pt idx="2241">
                  <c:v>519.62261971828002</c:v>
                </c:pt>
                <c:pt idx="2242">
                  <c:v>518.66313015750598</c:v>
                </c:pt>
                <c:pt idx="2243">
                  <c:v>517.70527373709899</c:v>
                </c:pt>
                <c:pt idx="2244">
                  <c:v>516.74908022402303</c:v>
                </c:pt>
                <c:pt idx="2245">
                  <c:v>515.79459025228005</c:v>
                </c:pt>
                <c:pt idx="2246">
                  <c:v>514.84182943354199</c:v>
                </c:pt>
                <c:pt idx="2247">
                  <c:v>513.89082701433995</c:v>
                </c:pt>
                <c:pt idx="2248">
                  <c:v>512.94162308291197</c:v>
                </c:pt>
                <c:pt idx="2249">
                  <c:v>511.99424135140799</c:v>
                </c:pt>
                <c:pt idx="2250">
                  <c:v>511.04870980136099</c:v>
                </c:pt>
                <c:pt idx="2251">
                  <c:v>510.10482973727397</c:v>
                </c:pt>
                <c:pt idx="2252">
                  <c:v>509.16233765913501</c:v>
                </c:pt>
                <c:pt idx="2253">
                  <c:v>508.22115527743603</c:v>
                </c:pt>
                <c:pt idx="2254">
                  <c:v>507.28120311641601</c:v>
                </c:pt>
                <c:pt idx="2255">
                  <c:v>506.34239814085601</c:v>
                </c:pt>
                <c:pt idx="2256">
                  <c:v>505.40467006062499</c:v>
                </c:pt>
                <c:pt idx="2257">
                  <c:v>504.46794104011298</c:v>
                </c:pt>
                <c:pt idx="2258">
                  <c:v>503.53213056874398</c:v>
                </c:pt>
                <c:pt idx="2259">
                  <c:v>502.59716993676199</c:v>
                </c:pt>
                <c:pt idx="2260">
                  <c:v>501.66298248204902</c:v>
                </c:pt>
                <c:pt idx="2261">
                  <c:v>500.72987139141799</c:v>
                </c:pt>
                <c:pt idx="2262">
                  <c:v>499.79822491869697</c:v>
                </c:pt>
                <c:pt idx="2263">
                  <c:v>498.86814187792402</c:v>
                </c:pt>
                <c:pt idx="2264">
                  <c:v>497.93970204610901</c:v>
                </c:pt>
                <c:pt idx="2265">
                  <c:v>497.01299235414098</c:v>
                </c:pt>
                <c:pt idx="2266">
                  <c:v>496.08810390250397</c:v>
                </c:pt>
                <c:pt idx="2267">
                  <c:v>495.16511418413</c:v>
                </c:pt>
                <c:pt idx="2268">
                  <c:v>494.24410750968798</c:v>
                </c:pt>
                <c:pt idx="2269">
                  <c:v>493.32517370872603</c:v>
                </c:pt>
                <c:pt idx="2270">
                  <c:v>492.40838597867003</c:v>
                </c:pt>
                <c:pt idx="2271">
                  <c:v>491.493392005543</c:v>
                </c:pt>
                <c:pt idx="2272">
                  <c:v>490.57976730965299</c:v>
                </c:pt>
                <c:pt idx="2273">
                  <c:v>489.66740403728198</c:v>
                </c:pt>
                <c:pt idx="2274">
                  <c:v>488.756210449523</c:v>
                </c:pt>
                <c:pt idx="2275">
                  <c:v>487.84609854566401</c:v>
                </c:pt>
                <c:pt idx="2276">
                  <c:v>486.93697277024199</c:v>
                </c:pt>
                <c:pt idx="2277">
                  <c:v>486.02874353463397</c:v>
                </c:pt>
                <c:pt idx="2278">
                  <c:v>485.12132457372297</c:v>
                </c:pt>
                <c:pt idx="2279">
                  <c:v>484.21462345411601</c:v>
                </c:pt>
                <c:pt idx="2280">
                  <c:v>483.30855364584801</c:v>
                </c:pt>
                <c:pt idx="2281">
                  <c:v>482.40342192364398</c:v>
                </c:pt>
                <c:pt idx="2282">
                  <c:v>481.499559030603</c:v>
                </c:pt>
                <c:pt idx="2283">
                  <c:v>480.59696713803902</c:v>
                </c:pt>
                <c:pt idx="2284">
                  <c:v>479.69564557413599</c:v>
                </c:pt>
                <c:pt idx="2285">
                  <c:v>478.795587771844</c:v>
                </c:pt>
                <c:pt idx="2286">
                  <c:v>477.89679293633702</c:v>
                </c:pt>
                <c:pt idx="2287">
                  <c:v>476.999254616955</c:v>
                </c:pt>
                <c:pt idx="2288">
                  <c:v>476.10297210211297</c:v>
                </c:pt>
                <c:pt idx="2289">
                  <c:v>475.20793885774901</c:v>
                </c:pt>
                <c:pt idx="2290">
                  <c:v>474.31415424988103</c:v>
                </c:pt>
                <c:pt idx="2291">
                  <c:v>473.42154060784202</c:v>
                </c:pt>
                <c:pt idx="2292">
                  <c:v>472.53007188520598</c:v>
                </c:pt>
                <c:pt idx="2293">
                  <c:v>471.63983864316299</c:v>
                </c:pt>
                <c:pt idx="2294">
                  <c:v>470.750928077357</c:v>
                </c:pt>
                <c:pt idx="2295">
                  <c:v>469.86342278260901</c:v>
                </c:pt>
                <c:pt idx="2296">
                  <c:v>468.977410719793</c:v>
                </c:pt>
                <c:pt idx="2297">
                  <c:v>468.09297270864403</c:v>
                </c:pt>
                <c:pt idx="2298">
                  <c:v>467.21019577465302</c:v>
                </c:pt>
                <c:pt idx="2299">
                  <c:v>466.32915843097601</c:v>
                </c:pt>
                <c:pt idx="2300">
                  <c:v>465.44994565328602</c:v>
                </c:pt>
                <c:pt idx="2301">
                  <c:v>464.572523240566</c:v>
                </c:pt>
                <c:pt idx="2302">
                  <c:v>463.69683218866697</c:v>
                </c:pt>
                <c:pt idx="2303">
                  <c:v>462.82283749843799</c:v>
                </c:pt>
                <c:pt idx="2304">
                  <c:v>461.950521287784</c:v>
                </c:pt>
                <c:pt idx="2305">
                  <c:v>461.07987082275002</c:v>
                </c:pt>
                <c:pt idx="2306">
                  <c:v>460.21085998093798</c:v>
                </c:pt>
                <c:pt idx="2307">
                  <c:v>459.34347001903598</c:v>
                </c:pt>
                <c:pt idx="2308">
                  <c:v>458.47768938032698</c:v>
                </c:pt>
                <c:pt idx="2309">
                  <c:v>457.61349400852799</c:v>
                </c:pt>
                <c:pt idx="2310">
                  <c:v>456.75085988507197</c:v>
                </c:pt>
                <c:pt idx="2311">
                  <c:v>455.889692823556</c:v>
                </c:pt>
                <c:pt idx="2312">
                  <c:v>455.02989407046101</c:v>
                </c:pt>
                <c:pt idx="2313">
                  <c:v>454.17147433396201</c:v>
                </c:pt>
                <c:pt idx="2314">
                  <c:v>453.31444787375699</c:v>
                </c:pt>
                <c:pt idx="2315">
                  <c:v>452.45882472640199</c:v>
                </c:pt>
                <c:pt idx="2316">
                  <c:v>451.604618765483</c:v>
                </c:pt>
                <c:pt idx="2317">
                  <c:v>450.751831471728</c:v>
                </c:pt>
                <c:pt idx="2318">
                  <c:v>449.90048540363301</c:v>
                </c:pt>
                <c:pt idx="2319">
                  <c:v>449.05059428534202</c:v>
                </c:pt>
                <c:pt idx="2320">
                  <c:v>448.20216061589798</c:v>
                </c:pt>
                <c:pt idx="2321">
                  <c:v>447.35560315112298</c:v>
                </c:pt>
                <c:pt idx="2322">
                  <c:v>446.511290879743</c:v>
                </c:pt>
                <c:pt idx="2323">
                  <c:v>445.66911707675303</c:v>
                </c:pt>
                <c:pt idx="2324">
                  <c:v>444.828982440895</c:v>
                </c:pt>
                <c:pt idx="2325">
                  <c:v>443.99078645268997</c:v>
                </c:pt>
                <c:pt idx="2326">
                  <c:v>443.15444532580602</c:v>
                </c:pt>
                <c:pt idx="2327">
                  <c:v>442.31985421858298</c:v>
                </c:pt>
                <c:pt idx="2328">
                  <c:v>441.48692390035302</c:v>
                </c:pt>
                <c:pt idx="2329">
                  <c:v>440.65556501991603</c:v>
                </c:pt>
                <c:pt idx="2330">
                  <c:v>439.82568272194499</c:v>
                </c:pt>
                <c:pt idx="2331">
                  <c:v>438.99678482766899</c:v>
                </c:pt>
                <c:pt idx="2332">
                  <c:v>438.16848346996602</c:v>
                </c:pt>
                <c:pt idx="2333">
                  <c:v>437.340849045678</c:v>
                </c:pt>
                <c:pt idx="2334">
                  <c:v>436.51395354952803</c:v>
                </c:pt>
                <c:pt idx="2335">
                  <c:v>435.68787062886702</c:v>
                </c:pt>
                <c:pt idx="2336">
                  <c:v>434.86266665297899</c:v>
                </c:pt>
                <c:pt idx="2337">
                  <c:v>434.038409965494</c:v>
                </c:pt>
                <c:pt idx="2338">
                  <c:v>433.21517320408498</c:v>
                </c:pt>
                <c:pt idx="2339">
                  <c:v>432.39302073894697</c:v>
                </c:pt>
                <c:pt idx="2340">
                  <c:v>431.57201297568298</c:v>
                </c:pt>
                <c:pt idx="2341">
                  <c:v>430.75240905589999</c:v>
                </c:pt>
                <c:pt idx="2342">
                  <c:v>429.93437857696699</c:v>
                </c:pt>
                <c:pt idx="2343">
                  <c:v>429.117844633343</c:v>
                </c:pt>
                <c:pt idx="2344">
                  <c:v>428.30272986427502</c:v>
                </c:pt>
                <c:pt idx="2345">
                  <c:v>427.488956119335</c:v>
                </c:pt>
                <c:pt idx="2346">
                  <c:v>426.67645765916802</c:v>
                </c:pt>
                <c:pt idx="2347">
                  <c:v>425.865152648822</c:v>
                </c:pt>
                <c:pt idx="2348">
                  <c:v>425.05497013320502</c:v>
                </c:pt>
                <c:pt idx="2349">
                  <c:v>424.24584003021897</c:v>
                </c:pt>
                <c:pt idx="2350">
                  <c:v>423.43768702845199</c:v>
                </c:pt>
                <c:pt idx="2351">
                  <c:v>422.63078197792299</c:v>
                </c:pt>
                <c:pt idx="2352">
                  <c:v>421.82543509454598</c:v>
                </c:pt>
                <c:pt idx="2353">
                  <c:v>421.021633996871</c:v>
                </c:pt>
                <c:pt idx="2354">
                  <c:v>420.21937343018601</c:v>
                </c:pt>
                <c:pt idx="2355">
                  <c:v>419.41864112820099</c:v>
                </c:pt>
                <c:pt idx="2356">
                  <c:v>418.61943167601498</c:v>
                </c:pt>
                <c:pt idx="2357">
                  <c:v>417.82173302180797</c:v>
                </c:pt>
                <c:pt idx="2358">
                  <c:v>417.02553996821899</c:v>
                </c:pt>
                <c:pt idx="2359">
                  <c:v>416.230840197573</c:v>
                </c:pt>
                <c:pt idx="2360">
                  <c:v>415.43762791932301</c:v>
                </c:pt>
                <c:pt idx="2361">
                  <c:v>414.64517582573501</c:v>
                </c:pt>
                <c:pt idx="2362">
                  <c:v>413.85285382290903</c:v>
                </c:pt>
                <c:pt idx="2363">
                  <c:v>413.06081878720602</c:v>
                </c:pt>
                <c:pt idx="2364">
                  <c:v>412.26922077583998</c:v>
                </c:pt>
                <c:pt idx="2365">
                  <c:v>411.47820411216497</c:v>
                </c:pt>
                <c:pt idx="2366">
                  <c:v>410.687918478173</c:v>
                </c:pt>
                <c:pt idx="2367">
                  <c:v>409.898507119665</c:v>
                </c:pt>
                <c:pt idx="2368">
                  <c:v>409.11011727495901</c:v>
                </c:pt>
                <c:pt idx="2369">
                  <c:v>408.32288743478699</c:v>
                </c:pt>
                <c:pt idx="2370">
                  <c:v>407.53695185865502</c:v>
                </c:pt>
                <c:pt idx="2371">
                  <c:v>406.75266484276199</c:v>
                </c:pt>
                <c:pt idx="2372">
                  <c:v>405.97019688467998</c:v>
                </c:pt>
                <c:pt idx="2373">
                  <c:v>405.18939169354599</c:v>
                </c:pt>
                <c:pt idx="2374">
                  <c:v>404.41009881292001</c:v>
                </c:pt>
                <c:pt idx="2375">
                  <c:v>403.63215474164099</c:v>
                </c:pt>
                <c:pt idx="2376">
                  <c:v>402.85540982508502</c:v>
                </c:pt>
                <c:pt idx="2377">
                  <c:v>402.07971608512599</c:v>
                </c:pt>
                <c:pt idx="2378">
                  <c:v>401.30491911808201</c:v>
                </c:pt>
                <c:pt idx="2379">
                  <c:v>400.53086790150201</c:v>
                </c:pt>
                <c:pt idx="2380">
                  <c:v>399.757421497297</c:v>
                </c:pt>
                <c:pt idx="2381">
                  <c:v>398.98538902379102</c:v>
                </c:pt>
                <c:pt idx="2382">
                  <c:v>398.215656235952</c:v>
                </c:pt>
                <c:pt idx="2383">
                  <c:v>397.44821122051502</c:v>
                </c:pt>
                <c:pt idx="2384">
                  <c:v>396.68304838730398</c:v>
                </c:pt>
                <c:pt idx="2385">
                  <c:v>395.920151649552</c:v>
                </c:pt>
                <c:pt idx="2386">
                  <c:v>395.15951518865</c:v>
                </c:pt>
                <c:pt idx="2387">
                  <c:v>394.40112318527002</c:v>
                </c:pt>
                <c:pt idx="2388">
                  <c:v>393.64497001927901</c:v>
                </c:pt>
                <c:pt idx="2389">
                  <c:v>392.89103964585797</c:v>
                </c:pt>
                <c:pt idx="2390">
                  <c:v>392.13932688068502</c:v>
                </c:pt>
                <c:pt idx="2391">
                  <c:v>391.38927485644302</c:v>
                </c:pt>
                <c:pt idx="2392">
                  <c:v>390.640340777755</c:v>
                </c:pt>
                <c:pt idx="2393">
                  <c:v>389.89252176894502</c:v>
                </c:pt>
                <c:pt idx="2394">
                  <c:v>389.14580811852397</c:v>
                </c:pt>
                <c:pt idx="2395">
                  <c:v>388.40019421533202</c:v>
                </c:pt>
                <c:pt idx="2396">
                  <c:v>387.65567726837497</c:v>
                </c:pt>
                <c:pt idx="2397">
                  <c:v>386.912247293674</c:v>
                </c:pt>
                <c:pt idx="2398">
                  <c:v>386.16989876309998</c:v>
                </c:pt>
                <c:pt idx="2399">
                  <c:v>385.42862918636899</c:v>
                </c:pt>
                <c:pt idx="2400">
                  <c:v>384.68842815705801</c:v>
                </c:pt>
                <c:pt idx="2401">
                  <c:v>383.929723405461</c:v>
                </c:pt>
                <c:pt idx="2402">
                  <c:v>383.17717752941599</c:v>
                </c:pt>
                <c:pt idx="2403">
                  <c:v>382.42833179659402</c:v>
                </c:pt>
                <c:pt idx="2404">
                  <c:v>381.68317403357298</c:v>
                </c:pt>
                <c:pt idx="2405">
                  <c:v>380.94169281429203</c:v>
                </c:pt>
                <c:pt idx="2406">
                  <c:v>380.20388730740899</c:v>
                </c:pt>
                <c:pt idx="2407">
                  <c:v>379.46972878770998</c:v>
                </c:pt>
                <c:pt idx="2408">
                  <c:v>378.739205754171</c:v>
                </c:pt>
                <c:pt idx="2409">
                  <c:v>378.01231817114598</c:v>
                </c:pt>
                <c:pt idx="2410">
                  <c:v>377.28903658538502</c:v>
                </c:pt>
                <c:pt idx="2411">
                  <c:v>376.56806523852998</c:v>
                </c:pt>
                <c:pt idx="2412">
                  <c:v>375.84812699318701</c:v>
                </c:pt>
                <c:pt idx="2413">
                  <c:v>375.12921284912301</c:v>
                </c:pt>
                <c:pt idx="2414">
                  <c:v>374.411319054915</c:v>
                </c:pt>
                <c:pt idx="2415">
                  <c:v>373.69444545349802</c:v>
                </c:pt>
                <c:pt idx="2416">
                  <c:v>372.97858263527399</c:v>
                </c:pt>
                <c:pt idx="2417">
                  <c:v>372.26372715373498</c:v>
                </c:pt>
                <c:pt idx="2418">
                  <c:v>371.54987818220297</c:v>
                </c:pt>
                <c:pt idx="2419">
                  <c:v>370.83702732628501</c:v>
                </c:pt>
                <c:pt idx="2420">
                  <c:v>370.125170858177</c:v>
                </c:pt>
                <c:pt idx="2421">
                  <c:v>369.414689427783</c:v>
                </c:pt>
                <c:pt idx="2422">
                  <c:v>368.70594448519103</c:v>
                </c:pt>
                <c:pt idx="2423">
                  <c:v>367.99892939113198</c:v>
                </c:pt>
                <c:pt idx="2424">
                  <c:v>367.293643332599</c:v>
                </c:pt>
                <c:pt idx="2425">
                  <c:v>366.590070324289</c:v>
                </c:pt>
                <c:pt idx="2426">
                  <c:v>365.88820362441402</c:v>
                </c:pt>
                <c:pt idx="2427">
                  <c:v>365.188040253547</c:v>
                </c:pt>
                <c:pt idx="2428">
                  <c:v>364.48956747460301</c:v>
                </c:pt>
                <c:pt idx="2429">
                  <c:v>363.79277857064102</c:v>
                </c:pt>
                <c:pt idx="2430">
                  <c:v>363.097671045472</c:v>
                </c:pt>
                <c:pt idx="2431">
                  <c:v>362.403292407452</c:v>
                </c:pt>
                <c:pt idx="2432">
                  <c:v>361.70890508843598</c:v>
                </c:pt>
                <c:pt idx="2433">
                  <c:v>361.01482132254</c:v>
                </c:pt>
                <c:pt idx="2434">
                  <c:v>360.32134009907901</c:v>
                </c:pt>
                <c:pt idx="2435">
                  <c:v>359.62877102752202</c:v>
                </c:pt>
                <c:pt idx="2436">
                  <c:v>358.93741823122599</c:v>
                </c:pt>
                <c:pt idx="2437">
                  <c:v>358.247576408116</c:v>
                </c:pt>
                <c:pt idx="2438">
                  <c:v>357.55954630834498</c:v>
                </c:pt>
                <c:pt idx="2439">
                  <c:v>356.87362608342102</c:v>
                </c:pt>
                <c:pt idx="2440">
                  <c:v>356.19009770460002</c:v>
                </c:pt>
                <c:pt idx="2441">
                  <c:v>355.50883147287198</c:v>
                </c:pt>
                <c:pt idx="2442">
                  <c:v>354.82941805144799</c:v>
                </c:pt>
                <c:pt idx="2443">
                  <c:v>354.15166273473898</c:v>
                </c:pt>
                <c:pt idx="2444">
                  <c:v>353.47539014330403</c:v>
                </c:pt>
                <c:pt idx="2445">
                  <c:v>352.80042945976197</c:v>
                </c:pt>
                <c:pt idx="2446">
                  <c:v>352.12660135671001</c:v>
                </c:pt>
                <c:pt idx="2447">
                  <c:v>351.453734176701</c:v>
                </c:pt>
                <c:pt idx="2448">
                  <c:v>350.78165830612102</c:v>
                </c:pt>
                <c:pt idx="2449">
                  <c:v>350.110199987491</c:v>
                </c:pt>
                <c:pt idx="2450">
                  <c:v>349.43919018135603</c:v>
                </c:pt>
                <c:pt idx="2451">
                  <c:v>348.76884069976001</c:v>
                </c:pt>
                <c:pt idx="2452">
                  <c:v>348.09952960457298</c:v>
                </c:pt>
                <c:pt idx="2453">
                  <c:v>347.43134627429299</c:v>
                </c:pt>
                <c:pt idx="2454">
                  <c:v>346.764370492419</c:v>
                </c:pt>
                <c:pt idx="2455">
                  <c:v>346.09868864944201</c:v>
                </c:pt>
                <c:pt idx="2456">
                  <c:v>345.43437926277301</c:v>
                </c:pt>
                <c:pt idx="2457">
                  <c:v>344.77152835858698</c:v>
                </c:pt>
                <c:pt idx="2458">
                  <c:v>344.11021316948199</c:v>
                </c:pt>
                <c:pt idx="2459">
                  <c:v>343.450518913971</c:v>
                </c:pt>
                <c:pt idx="2460">
                  <c:v>342.79252200068998</c:v>
                </c:pt>
                <c:pt idx="2461">
                  <c:v>342.13649751842701</c:v>
                </c:pt>
                <c:pt idx="2462">
                  <c:v>341.48250519619802</c:v>
                </c:pt>
                <c:pt idx="2463">
                  <c:v>340.83031227013601</c:v>
                </c:pt>
                <c:pt idx="2464">
                  <c:v>340.17968837836202</c:v>
                </c:pt>
                <c:pt idx="2465">
                  <c:v>339.53041587922598</c:v>
                </c:pt>
                <c:pt idx="2466">
                  <c:v>338.88226349990299</c:v>
                </c:pt>
                <c:pt idx="2467">
                  <c:v>338.235010744975</c:v>
                </c:pt>
                <c:pt idx="2468">
                  <c:v>337.58843894044799</c:v>
                </c:pt>
                <c:pt idx="2469">
                  <c:v>336.94232685348697</c:v>
                </c:pt>
                <c:pt idx="2470">
                  <c:v>336.29645403700903</c:v>
                </c:pt>
                <c:pt idx="2471">
                  <c:v>335.65082059172499</c:v>
                </c:pt>
                <c:pt idx="2472">
                  <c:v>335.00570505592998</c:v>
                </c:pt>
                <c:pt idx="2473">
                  <c:v>334.36132738504898</c:v>
                </c:pt>
                <c:pt idx="2474">
                  <c:v>333.71788610446799</c:v>
                </c:pt>
                <c:pt idx="2475">
                  <c:v>333.07560014967498</c:v>
                </c:pt>
                <c:pt idx="2476">
                  <c:v>332.43468247013499</c:v>
                </c:pt>
                <c:pt idx="2477">
                  <c:v>331.79532494280198</c:v>
                </c:pt>
                <c:pt idx="2478">
                  <c:v>331.15774111701398</c:v>
                </c:pt>
                <c:pt idx="2479">
                  <c:v>330.52214147219001</c:v>
                </c:pt>
                <c:pt idx="2480">
                  <c:v>329.88870942420903</c:v>
                </c:pt>
                <c:pt idx="2481">
                  <c:v>329.25713089468701</c:v>
                </c:pt>
                <c:pt idx="2482">
                  <c:v>328.62692446100198</c:v>
                </c:pt>
                <c:pt idx="2483">
                  <c:v>327.99802606887499</c:v>
                </c:pt>
                <c:pt idx="2484">
                  <c:v>327.37037678352903</c:v>
                </c:pt>
                <c:pt idx="2485">
                  <c:v>326.74392558345698</c:v>
                </c:pt>
                <c:pt idx="2486">
                  <c:v>326.11861525175402</c:v>
                </c:pt>
                <c:pt idx="2487">
                  <c:v>325.494388881742</c:v>
                </c:pt>
                <c:pt idx="2488">
                  <c:v>324.87119349386899</c:v>
                </c:pt>
                <c:pt idx="2489">
                  <c:v>324.24897649962202</c:v>
                </c:pt>
                <c:pt idx="2490">
                  <c:v>323.62768189677098</c:v>
                </c:pt>
                <c:pt idx="2491">
                  <c:v>323.00772523493703</c:v>
                </c:pt>
                <c:pt idx="2492">
                  <c:v>322.38951563657901</c:v>
                </c:pt>
                <c:pt idx="2493">
                  <c:v>321.77294916761798</c:v>
                </c:pt>
                <c:pt idx="2494">
                  <c:v>321.15792251505002</c:v>
                </c:pt>
                <c:pt idx="2495">
                  <c:v>320.54433070017399</c:v>
                </c:pt>
                <c:pt idx="2496">
                  <c:v>319.93208532098402</c:v>
                </c:pt>
                <c:pt idx="2497">
                  <c:v>319.32108115644701</c:v>
                </c:pt>
                <c:pt idx="2498">
                  <c:v>318.71122120279199</c:v>
                </c:pt>
                <c:pt idx="2499">
                  <c:v>318.10241190503501</c:v>
                </c:pt>
                <c:pt idx="2500">
                  <c:v>317.494554309443</c:v>
                </c:pt>
                <c:pt idx="2501">
                  <c:v>316.88781499883601</c:v>
                </c:pt>
                <c:pt idx="2502">
                  <c:v>316.28237849472202</c:v>
                </c:pt>
                <c:pt idx="2503">
                  <c:v>315.67816498943</c:v>
                </c:pt>
                <c:pt idx="2504">
                  <c:v>315.07510837228801</c:v>
                </c:pt>
                <c:pt idx="2505">
                  <c:v>314.47312769585</c:v>
                </c:pt>
                <c:pt idx="2506">
                  <c:v>313.87215411437103</c:v>
                </c:pt>
                <c:pt idx="2507">
                  <c:v>313.27211616319403</c:v>
                </c:pt>
                <c:pt idx="2508">
                  <c:v>312.67293770321697</c:v>
                </c:pt>
                <c:pt idx="2509">
                  <c:v>312.07455069683499</c:v>
                </c:pt>
                <c:pt idx="2510">
                  <c:v>311.47688608594598</c:v>
                </c:pt>
                <c:pt idx="2511">
                  <c:v>310.88011465432402</c:v>
                </c:pt>
                <c:pt idx="2512">
                  <c:v>310.284491294058</c:v>
                </c:pt>
                <c:pt idx="2513">
                  <c:v>309.69008617704702</c:v>
                </c:pt>
                <c:pt idx="2514">
                  <c:v>309.09697184272898</c:v>
                </c:pt>
                <c:pt idx="2515">
                  <c:v>308.50522306762701</c:v>
                </c:pt>
                <c:pt idx="2516">
                  <c:v>307.91490730723302</c:v>
                </c:pt>
                <c:pt idx="2517">
                  <c:v>307.32609467938403</c:v>
                </c:pt>
                <c:pt idx="2518">
                  <c:v>306.73885950198502</c:v>
                </c:pt>
                <c:pt idx="2519">
                  <c:v>306.15326981189997</c:v>
                </c:pt>
                <c:pt idx="2520">
                  <c:v>305.56939410368898</c:v>
                </c:pt>
                <c:pt idx="2521">
                  <c:v>304.98692463498003</c:v>
                </c:pt>
                <c:pt idx="2522">
                  <c:v>304.405546685719</c:v>
                </c:pt>
                <c:pt idx="2523">
                  <c:v>303.82530634771098</c:v>
                </c:pt>
                <c:pt idx="2524">
                  <c:v>303.246227161967</c:v>
                </c:pt>
                <c:pt idx="2525">
                  <c:v>302.668342042365</c:v>
                </c:pt>
                <c:pt idx="2526">
                  <c:v>302.091692818696</c:v>
                </c:pt>
                <c:pt idx="2527">
                  <c:v>301.51630693996401</c:v>
                </c:pt>
                <c:pt idx="2528">
                  <c:v>300.94221360495402</c:v>
                </c:pt>
                <c:pt idx="2529">
                  <c:v>300.36945550104002</c:v>
                </c:pt>
                <c:pt idx="2530">
                  <c:v>299.79805753715198</c:v>
                </c:pt>
                <c:pt idx="2531">
                  <c:v>299.22789871115401</c:v>
                </c:pt>
                <c:pt idx="2532">
                  <c:v>298.65886662767798</c:v>
                </c:pt>
                <c:pt idx="2533">
                  <c:v>298.09092141779399</c:v>
                </c:pt>
                <c:pt idx="2534">
                  <c:v>297.52404424930199</c:v>
                </c:pt>
                <c:pt idx="2535">
                  <c:v>296.95821235374399</c:v>
                </c:pt>
                <c:pt idx="2536">
                  <c:v>296.393398202193</c:v>
                </c:pt>
                <c:pt idx="2537">
                  <c:v>295.82958483551698</c:v>
                </c:pt>
                <c:pt idx="2538">
                  <c:v>295.26674968072803</c:v>
                </c:pt>
                <c:pt idx="2539">
                  <c:v>294.70486942468102</c:v>
                </c:pt>
                <c:pt idx="2540">
                  <c:v>294.14393122412002</c:v>
                </c:pt>
                <c:pt idx="2541">
                  <c:v>293.58424817507603</c:v>
                </c:pt>
                <c:pt idx="2542">
                  <c:v>293.02607241460998</c:v>
                </c:pt>
                <c:pt idx="2543">
                  <c:v>292.46935193443602</c:v>
                </c:pt>
                <c:pt idx="2544">
                  <c:v>291.91403974863101</c:v>
                </c:pt>
                <c:pt idx="2545">
                  <c:v>291.36007926272902</c:v>
                </c:pt>
                <c:pt idx="2546">
                  <c:v>290.80741537811599</c:v>
                </c:pt>
                <c:pt idx="2547">
                  <c:v>290.25599634193702</c:v>
                </c:pt>
                <c:pt idx="2548">
                  <c:v>289.70577055849498</c:v>
                </c:pt>
                <c:pt idx="2549">
                  <c:v>289.15667882359799</c:v>
                </c:pt>
                <c:pt idx="2550">
                  <c:v>288.60867343009801</c:v>
                </c:pt>
                <c:pt idx="2551">
                  <c:v>288.06172631349301</c:v>
                </c:pt>
                <c:pt idx="2552">
                  <c:v>287.51585841361901</c:v>
                </c:pt>
                <c:pt idx="2553">
                  <c:v>286.971073647911</c:v>
                </c:pt>
                <c:pt idx="2554">
                  <c:v>286.42738223553198</c:v>
                </c:pt>
                <c:pt idx="2555">
                  <c:v>285.88479341478597</c:v>
                </c:pt>
                <c:pt idx="2556">
                  <c:v>285.34331134710601</c:v>
                </c:pt>
                <c:pt idx="2557">
                  <c:v>284.80294720555798</c:v>
                </c:pt>
                <c:pt idx="2558">
                  <c:v>284.2637091245</c:v>
                </c:pt>
                <c:pt idx="2559">
                  <c:v>283.72560204068799</c:v>
                </c:pt>
                <c:pt idx="2560">
                  <c:v>283.18863708524202</c:v>
                </c:pt>
                <c:pt idx="2561">
                  <c:v>282.65238815620103</c:v>
                </c:pt>
                <c:pt idx="2562">
                  <c:v>282.11657297732899</c:v>
                </c:pt>
                <c:pt idx="2563">
                  <c:v>281.58139861605599</c:v>
                </c:pt>
                <c:pt idx="2564">
                  <c:v>281.04705456843402</c:v>
                </c:pt>
                <c:pt idx="2565">
                  <c:v>280.51375207836497</c:v>
                </c:pt>
                <c:pt idx="2566">
                  <c:v>279.98169457292403</c:v>
                </c:pt>
                <c:pt idx="2567">
                  <c:v>279.45106529091601</c:v>
                </c:pt>
                <c:pt idx="2568">
                  <c:v>278.92207036097898</c:v>
                </c:pt>
                <c:pt idx="2569">
                  <c:v>278.39491050954001</c:v>
                </c:pt>
                <c:pt idx="2570">
                  <c:v>277.86976106484599</c:v>
                </c:pt>
                <c:pt idx="2571">
                  <c:v>277.34606608262402</c:v>
                </c:pt>
                <c:pt idx="2572">
                  <c:v>276.82315197301602</c:v>
                </c:pt>
                <c:pt idx="2573">
                  <c:v>276.30100280929202</c:v>
                </c:pt>
                <c:pt idx="2574">
                  <c:v>275.77961303556702</c:v>
                </c:pt>
                <c:pt idx="2575">
                  <c:v>275.25897981234198</c:v>
                </c:pt>
                <c:pt idx="2576">
                  <c:v>274.73909359122501</c:v>
                </c:pt>
                <c:pt idx="2577">
                  <c:v>274.21994914263701</c:v>
                </c:pt>
                <c:pt idx="2578">
                  <c:v>273.701543572091</c:v>
                </c:pt>
                <c:pt idx="2579">
                  <c:v>273.18386767523299</c:v>
                </c:pt>
                <c:pt idx="2580">
                  <c:v>272.66691608108403</c:v>
                </c:pt>
                <c:pt idx="2581">
                  <c:v>272.15067376536501</c:v>
                </c:pt>
                <c:pt idx="2582">
                  <c:v>271.63512271879301</c:v>
                </c:pt>
                <c:pt idx="2583">
                  <c:v>271.120259663593</c:v>
                </c:pt>
                <c:pt idx="2584">
                  <c:v>270.60607793380501</c:v>
                </c:pt>
                <c:pt idx="2585">
                  <c:v>270.092574290941</c:v>
                </c:pt>
                <c:pt idx="2586">
                  <c:v>269.57974218915302</c:v>
                </c:pt>
                <c:pt idx="2587">
                  <c:v>269.06757840127398</c:v>
                </c:pt>
                <c:pt idx="2588">
                  <c:v>268.55607647555701</c:v>
                </c:pt>
                <c:pt idx="2589">
                  <c:v>268.04523324810702</c:v>
                </c:pt>
                <c:pt idx="2590">
                  <c:v>267.53504231451501</c:v>
                </c:pt>
                <c:pt idx="2591">
                  <c:v>267.025735553228</c:v>
                </c:pt>
                <c:pt idx="2592">
                  <c:v>266.51753644982</c:v>
                </c:pt>
                <c:pt idx="2593">
                  <c:v>266.01043998080399</c:v>
                </c:pt>
                <c:pt idx="2594">
                  <c:v>265.50443586247502</c:v>
                </c:pt>
                <c:pt idx="2595">
                  <c:v>264.99951917524999</c:v>
                </c:pt>
                <c:pt idx="2596">
                  <c:v>264.49567970672001</c:v>
                </c:pt>
                <c:pt idx="2597">
                  <c:v>263.99291199782999</c:v>
                </c:pt>
                <c:pt idx="2598">
                  <c:v>263.49120678631499</c:v>
                </c:pt>
                <c:pt idx="2599">
                  <c:v>262.99056063012898</c:v>
                </c:pt>
                <c:pt idx="2600">
                  <c:v>262.49096145093</c:v>
                </c:pt>
                <c:pt idx="2601">
                  <c:v>261.99225661915801</c:v>
                </c:pt>
                <c:pt idx="2602">
                  <c:v>261.494297502667</c:v>
                </c:pt>
                <c:pt idx="2603">
                  <c:v>260.99707462726502</c:v>
                </c:pt>
                <c:pt idx="2604">
                  <c:v>260.50058216565901</c:v>
                </c:pt>
                <c:pt idx="2605">
                  <c:v>260.00481701099</c:v>
                </c:pt>
                <c:pt idx="2606">
                  <c:v>259.509769462826</c:v>
                </c:pt>
                <c:pt idx="2607">
                  <c:v>259.01543405140001</c:v>
                </c:pt>
                <c:pt idx="2608">
                  <c:v>258.52180754498499</c:v>
                </c:pt>
                <c:pt idx="2609">
                  <c:v>258.028880673787</c:v>
                </c:pt>
                <c:pt idx="2610">
                  <c:v>257.536647823419</c:v>
                </c:pt>
                <c:pt idx="2611">
                  <c:v>257.04526313586098</c:v>
                </c:pt>
                <c:pt idx="2612">
                  <c:v>256.55487408749798</c:v>
                </c:pt>
                <c:pt idx="2613">
                  <c:v>256.06547563014902</c:v>
                </c:pt>
                <c:pt idx="2614">
                  <c:v>255.577057956045</c:v>
                </c:pt>
                <c:pt idx="2615">
                  <c:v>255.08961605020301</c:v>
                </c:pt>
                <c:pt idx="2616">
                  <c:v>254.603140241353</c:v>
                </c:pt>
                <c:pt idx="2617">
                  <c:v>254.11762555549001</c:v>
                </c:pt>
                <c:pt idx="2618">
                  <c:v>253.63306244251501</c:v>
                </c:pt>
                <c:pt idx="2619">
                  <c:v>253.14944599601</c:v>
                </c:pt>
                <c:pt idx="2620">
                  <c:v>252.66676675289901</c:v>
                </c:pt>
                <c:pt idx="2621">
                  <c:v>252.184970419282</c:v>
                </c:pt>
                <c:pt idx="2622">
                  <c:v>251.70399917192699</c:v>
                </c:pt>
                <c:pt idx="2623">
                  <c:v>251.22384836509599</c:v>
                </c:pt>
                <c:pt idx="2624">
                  <c:v>250.74450939771</c:v>
                </c:pt>
                <c:pt idx="2625">
                  <c:v>250.26597768716101</c:v>
                </c:pt>
                <c:pt idx="2626">
                  <c:v>249.78824474255501</c:v>
                </c:pt>
                <c:pt idx="2627">
                  <c:v>249.31130610292499</c:v>
                </c:pt>
                <c:pt idx="2628">
                  <c:v>248.83515326870099</c:v>
                </c:pt>
                <c:pt idx="2629">
                  <c:v>248.359780254822</c:v>
                </c:pt>
                <c:pt idx="2630">
                  <c:v>247.885182785485</c:v>
                </c:pt>
                <c:pt idx="2631">
                  <c:v>247.41146942787699</c:v>
                </c:pt>
                <c:pt idx="2632">
                  <c:v>246.93874984195</c:v>
                </c:pt>
                <c:pt idx="2633">
                  <c:v>246.46701975941599</c:v>
                </c:pt>
                <c:pt idx="2634">
                  <c:v>245.99626834939201</c:v>
                </c:pt>
                <c:pt idx="2635">
                  <c:v>245.526489116703</c:v>
                </c:pt>
                <c:pt idx="2636">
                  <c:v>245.05767797169</c:v>
                </c:pt>
                <c:pt idx="2637">
                  <c:v>244.58982434112201</c:v>
                </c:pt>
                <c:pt idx="2638">
                  <c:v>244.12292166489601</c:v>
                </c:pt>
                <c:pt idx="2639">
                  <c:v>243.65696624548301</c:v>
                </c:pt>
                <c:pt idx="2640">
                  <c:v>243.191947302389</c:v>
                </c:pt>
                <c:pt idx="2641">
                  <c:v>242.72783296531199</c:v>
                </c:pt>
                <c:pt idx="2642">
                  <c:v>242.264593914458</c:v>
                </c:pt>
                <c:pt idx="2643">
                  <c:v>241.802219751769</c:v>
                </c:pt>
                <c:pt idx="2644">
                  <c:v>241.340704052371</c:v>
                </c:pt>
                <c:pt idx="2645">
                  <c:v>240.88004327196799</c:v>
                </c:pt>
                <c:pt idx="2646">
                  <c:v>240.42022680547399</c:v>
                </c:pt>
                <c:pt idx="2647">
                  <c:v>239.961248570885</c:v>
                </c:pt>
                <c:pt idx="2648">
                  <c:v>239.50310502383701</c:v>
                </c:pt>
                <c:pt idx="2649">
                  <c:v>239.04578585533901</c:v>
                </c:pt>
                <c:pt idx="2650">
                  <c:v>238.58928487866501</c:v>
                </c:pt>
                <c:pt idx="2651">
                  <c:v>238.13363800017299</c:v>
                </c:pt>
                <c:pt idx="2652">
                  <c:v>237.678872584614</c:v>
                </c:pt>
                <c:pt idx="2653">
                  <c:v>237.224982474966</c:v>
                </c:pt>
                <c:pt idx="2654">
                  <c:v>236.771963952015</c:v>
                </c:pt>
                <c:pt idx="2655">
                  <c:v>236.31980665084799</c:v>
                </c:pt>
                <c:pt idx="2656">
                  <c:v>235.86850424956799</c:v>
                </c:pt>
                <c:pt idx="2657">
                  <c:v>235.41805352474501</c:v>
                </c:pt>
                <c:pt idx="2658">
                  <c:v>234.968443693138</c:v>
                </c:pt>
                <c:pt idx="2659">
                  <c:v>234.51966879148199</c:v>
                </c:pt>
                <c:pt idx="2660">
                  <c:v>234.07172553558701</c:v>
                </c:pt>
                <c:pt idx="2661">
                  <c:v>233.624629943169</c:v>
                </c:pt>
                <c:pt idx="2662">
                  <c:v>233.178401749492</c:v>
                </c:pt>
                <c:pt idx="2663">
                  <c:v>232.733036216068</c:v>
                </c:pt>
                <c:pt idx="2664">
                  <c:v>232.288524471925</c:v>
                </c:pt>
                <c:pt idx="2665">
                  <c:v>231.84486183807701</c:v>
                </c:pt>
                <c:pt idx="2666">
                  <c:v>231.40203953677201</c:v>
                </c:pt>
                <c:pt idx="2667">
                  <c:v>230.96005295031699</c:v>
                </c:pt>
                <c:pt idx="2668">
                  <c:v>230.51889342097999</c:v>
                </c:pt>
                <c:pt idx="2669">
                  <c:v>230.078556361587</c:v>
                </c:pt>
                <c:pt idx="2670">
                  <c:v>229.63903323563301</c:v>
                </c:pt>
                <c:pt idx="2671">
                  <c:v>229.200343859421</c:v>
                </c:pt>
                <c:pt idx="2672">
                  <c:v>228.76250358699099</c:v>
                </c:pt>
                <c:pt idx="2673">
                  <c:v>228.325507738238</c:v>
                </c:pt>
                <c:pt idx="2674">
                  <c:v>227.88934755366299</c:v>
                </c:pt>
                <c:pt idx="2675">
                  <c:v>227.45401838963301</c:v>
                </c:pt>
                <c:pt idx="2676">
                  <c:v>227.019511600779</c:v>
                </c:pt>
                <c:pt idx="2677">
                  <c:v>226.585822620275</c:v>
                </c:pt>
                <c:pt idx="2678">
                  <c:v>226.15294288329099</c:v>
                </c:pt>
                <c:pt idx="2679">
                  <c:v>225.72086743983999</c:v>
                </c:pt>
                <c:pt idx="2680">
                  <c:v>225.289588437996</c:v>
                </c:pt>
                <c:pt idx="2681">
                  <c:v>224.859128747536</c:v>
                </c:pt>
                <c:pt idx="2682">
                  <c:v>224.42950399330999</c:v>
                </c:pt>
                <c:pt idx="2683">
                  <c:v>224.00070810935</c:v>
                </c:pt>
                <c:pt idx="2684">
                  <c:v>223.57273753458199</c:v>
                </c:pt>
                <c:pt idx="2685">
                  <c:v>223.14558208260399</c:v>
                </c:pt>
                <c:pt idx="2686">
                  <c:v>222.719235585875</c:v>
                </c:pt>
                <c:pt idx="2687">
                  <c:v>222.293694898165</c:v>
                </c:pt>
                <c:pt idx="2688">
                  <c:v>221.86894959400601</c:v>
                </c:pt>
                <c:pt idx="2689">
                  <c:v>221.444993875226</c:v>
                </c:pt>
                <c:pt idx="2690">
                  <c:v>221.02182448039599</c:v>
                </c:pt>
                <c:pt idx="2691">
                  <c:v>220.59945898789201</c:v>
                </c:pt>
                <c:pt idx="2692">
                  <c:v>220.17791842109801</c:v>
                </c:pt>
                <c:pt idx="2693">
                  <c:v>219.75719816002501</c:v>
                </c:pt>
                <c:pt idx="2694">
                  <c:v>219.33728961902901</c:v>
                </c:pt>
                <c:pt idx="2695">
                  <c:v>218.91818821314399</c:v>
                </c:pt>
                <c:pt idx="2696">
                  <c:v>218.499885476446</c:v>
                </c:pt>
                <c:pt idx="2697">
                  <c:v>218.08237687870701</c:v>
                </c:pt>
                <c:pt idx="2698">
                  <c:v>217.665654052245</c:v>
                </c:pt>
                <c:pt idx="2699">
                  <c:v>217.24971251824701</c:v>
                </c:pt>
                <c:pt idx="2700">
                  <c:v>216.83454033758801</c:v>
                </c:pt>
                <c:pt idx="2701">
                  <c:v>216.40296199406001</c:v>
                </c:pt>
                <c:pt idx="2702">
                  <c:v>215.97639023580101</c:v>
                </c:pt>
                <c:pt idx="2703">
                  <c:v>215.55300788493301</c:v>
                </c:pt>
                <c:pt idx="2704">
                  <c:v>215.13281882497699</c:v>
                </c:pt>
                <c:pt idx="2705">
                  <c:v>214.71580957478801</c:v>
                </c:pt>
                <c:pt idx="2706">
                  <c:v>214.30195062467001</c:v>
                </c:pt>
                <c:pt idx="2707">
                  <c:v>213.891226002228</c:v>
                </c:pt>
                <c:pt idx="2708">
                  <c:v>213.483628172805</c:v>
                </c:pt>
                <c:pt idx="2709">
                  <c:v>213.07912767771299</c:v>
                </c:pt>
                <c:pt idx="2710">
                  <c:v>212.677708674386</c:v>
                </c:pt>
                <c:pt idx="2711">
                  <c:v>212.27802835035499</c:v>
                </c:pt>
                <c:pt idx="2712">
                  <c:v>211.878753718952</c:v>
                </c:pt>
                <c:pt idx="2713">
                  <c:v>211.47987963478599</c:v>
                </c:pt>
                <c:pt idx="2714">
                  <c:v>211.081402017405</c:v>
                </c:pt>
                <c:pt idx="2715">
                  <c:v>210.68331389516501</c:v>
                </c:pt>
                <c:pt idx="2716">
                  <c:v>210.28561007969199</c:v>
                </c:pt>
                <c:pt idx="2717">
                  <c:v>209.888286762474</c:v>
                </c:pt>
                <c:pt idx="2718">
                  <c:v>209.49133687614699</c:v>
                </c:pt>
                <c:pt idx="2719">
                  <c:v>209.094755510281</c:v>
                </c:pt>
                <c:pt idx="2720">
                  <c:v>208.69853881072501</c:v>
                </c:pt>
                <c:pt idx="2721">
                  <c:v>208.30301590856399</c:v>
                </c:pt>
                <c:pt idx="2722">
                  <c:v>207.908511543424</c:v>
                </c:pt>
                <c:pt idx="2723">
                  <c:v>207.51502266894801</c:v>
                </c:pt>
                <c:pt idx="2724">
                  <c:v>207.122536967928</c:v>
                </c:pt>
                <c:pt idx="2725">
                  <c:v>206.73104796500101</c:v>
                </c:pt>
                <c:pt idx="2726">
                  <c:v>206.34055067409599</c:v>
                </c:pt>
                <c:pt idx="2727">
                  <c:v>205.95103571189799</c:v>
                </c:pt>
                <c:pt idx="2728">
                  <c:v>205.56249814120301</c:v>
                </c:pt>
                <c:pt idx="2729">
                  <c:v>205.17492869203701</c:v>
                </c:pt>
                <c:pt idx="2730">
                  <c:v>204.78832247431799</c:v>
                </c:pt>
                <c:pt idx="2731">
                  <c:v>204.40237226140701</c:v>
                </c:pt>
                <c:pt idx="2732">
                  <c:v>204.01677869961699</c:v>
                </c:pt>
                <c:pt idx="2733">
                  <c:v>203.63153732356699</c:v>
                </c:pt>
                <c:pt idx="2734">
                  <c:v>203.24664518082099</c:v>
                </c:pt>
                <c:pt idx="2735">
                  <c:v>202.86209787827499</c:v>
                </c:pt>
                <c:pt idx="2736">
                  <c:v>202.477892496858</c:v>
                </c:pt>
                <c:pt idx="2737">
                  <c:v>202.09402471032499</c:v>
                </c:pt>
                <c:pt idx="2738">
                  <c:v>201.710491632665</c:v>
                </c:pt>
                <c:pt idx="2739">
                  <c:v>201.327289003603</c:v>
                </c:pt>
                <c:pt idx="2740">
                  <c:v>200.94441396849399</c:v>
                </c:pt>
                <c:pt idx="2741">
                  <c:v>200.56219923017201</c:v>
                </c:pt>
                <c:pt idx="2742">
                  <c:v>200.180975129681</c:v>
                </c:pt>
                <c:pt idx="2743">
                  <c:v>199.80073261550899</c:v>
                </c:pt>
                <c:pt idx="2744">
                  <c:v>199.42146543234099</c:v>
                </c:pt>
                <c:pt idx="2745">
                  <c:v>199.04316976289601</c:v>
                </c:pt>
                <c:pt idx="2746">
                  <c:v>198.66583559634901</c:v>
                </c:pt>
                <c:pt idx="2747">
                  <c:v>198.289456918132</c:v>
                </c:pt>
                <c:pt idx="2748">
                  <c:v>197.914030024537</c:v>
                </c:pt>
                <c:pt idx="2749">
                  <c:v>197.53954507595901</c:v>
                </c:pt>
                <c:pt idx="2750">
                  <c:v>197.16599603393701</c:v>
                </c:pt>
                <c:pt idx="2751">
                  <c:v>196.79324969228</c:v>
                </c:pt>
                <c:pt idx="2752">
                  <c:v>196.42116905998401</c:v>
                </c:pt>
                <c:pt idx="2753">
                  <c:v>196.049748963528</c:v>
                </c:pt>
                <c:pt idx="2754">
                  <c:v>195.67898595450399</c:v>
                </c:pt>
                <c:pt idx="2755">
                  <c:v>195.30887197607399</c:v>
                </c:pt>
                <c:pt idx="2756">
                  <c:v>194.93940180617199</c:v>
                </c:pt>
                <c:pt idx="2757">
                  <c:v>194.57057229083401</c:v>
                </c:pt>
                <c:pt idx="2758">
                  <c:v>194.20237523434699</c:v>
                </c:pt>
                <c:pt idx="2759">
                  <c:v>193.83480567834999</c:v>
                </c:pt>
                <c:pt idx="2760">
                  <c:v>193.46786046901099</c:v>
                </c:pt>
                <c:pt idx="2761">
                  <c:v>193.10156033045399</c:v>
                </c:pt>
                <c:pt idx="2762">
                  <c:v>192.73592893519501</c:v>
                </c:pt>
                <c:pt idx="2763">
                  <c:v>192.37096448601301</c:v>
                </c:pt>
                <c:pt idx="2764">
                  <c:v>192.00665940814</c:v>
                </c:pt>
                <c:pt idx="2765">
                  <c:v>191.643009798463</c:v>
                </c:pt>
                <c:pt idx="2766">
                  <c:v>191.28001384926301</c:v>
                </c:pt>
                <c:pt idx="2767">
                  <c:v>190.917664183141</c:v>
                </c:pt>
                <c:pt idx="2768">
                  <c:v>190.55595679666899</c:v>
                </c:pt>
                <c:pt idx="2769">
                  <c:v>190.19488975246699</c:v>
                </c:pt>
                <c:pt idx="2770">
                  <c:v>189.834456068468</c:v>
                </c:pt>
                <c:pt idx="2771">
                  <c:v>189.47476577392999</c:v>
                </c:pt>
                <c:pt idx="2772">
                  <c:v>189.11592936877699</c:v>
                </c:pt>
                <c:pt idx="2773">
                  <c:v>188.75793656079401</c:v>
                </c:pt>
                <c:pt idx="2774">
                  <c:v>188.400781307025</c:v>
                </c:pt>
                <c:pt idx="2775">
                  <c:v>188.044460620118</c:v>
                </c:pt>
                <c:pt idx="2776">
                  <c:v>187.688964012642</c:v>
                </c:pt>
                <c:pt idx="2777">
                  <c:v>187.33428574205499</c:v>
                </c:pt>
                <c:pt idx="2778">
                  <c:v>186.98042262307399</c:v>
                </c:pt>
                <c:pt idx="2779">
                  <c:v>186.62736469349801</c:v>
                </c:pt>
                <c:pt idx="2780">
                  <c:v>186.27510611523601</c:v>
                </c:pt>
                <c:pt idx="2781">
                  <c:v>185.92330184247001</c:v>
                </c:pt>
                <c:pt idx="2782">
                  <c:v>185.57160919491599</c:v>
                </c:pt>
                <c:pt idx="2783">
                  <c:v>185.220024967325</c:v>
                </c:pt>
                <c:pt idx="2784">
                  <c:v>184.868545976127</c:v>
                </c:pt>
                <c:pt idx="2785">
                  <c:v>184.51716872530901</c:v>
                </c:pt>
                <c:pt idx="2786">
                  <c:v>184.165890066196</c:v>
                </c:pt>
                <c:pt idx="2787">
                  <c:v>183.81470656810899</c:v>
                </c:pt>
                <c:pt idx="2788">
                  <c:v>183.463615116927</c:v>
                </c:pt>
                <c:pt idx="2789">
                  <c:v>183.11261234645801</c:v>
                </c:pt>
                <c:pt idx="2790">
                  <c:v>182.761695176763</c:v>
                </c:pt>
                <c:pt idx="2791">
                  <c:v>182.41128867908299</c:v>
                </c:pt>
                <c:pt idx="2792">
                  <c:v>182.061813901004</c:v>
                </c:pt>
                <c:pt idx="2793">
                  <c:v>181.713262673526</c:v>
                </c:pt>
                <c:pt idx="2794">
                  <c:v>181.36563099376201</c:v>
                </c:pt>
                <c:pt idx="2795">
                  <c:v>181.01891078554701</c:v>
                </c:pt>
                <c:pt idx="2796">
                  <c:v>180.67309808387401</c:v>
                </c:pt>
                <c:pt idx="2797">
                  <c:v>180.32818490671099</c:v>
                </c:pt>
                <c:pt idx="2798">
                  <c:v>179.98416733563801</c:v>
                </c:pt>
                <c:pt idx="2799">
                  <c:v>179.64103746941799</c:v>
                </c:pt>
                <c:pt idx="2800">
                  <c:v>179.29879122699299</c:v>
                </c:pt>
                <c:pt idx="2801">
                  <c:v>178.957277555269</c:v>
                </c:pt>
                <c:pt idx="2802">
                  <c:v>178.616351215164</c:v>
                </c:pt>
                <c:pt idx="2803">
                  <c:v>178.276004357288</c:v>
                </c:pt>
                <c:pt idx="2804">
                  <c:v>177.93623212906499</c:v>
                </c:pt>
                <c:pt idx="2805">
                  <c:v>177.597031858599</c:v>
                </c:pt>
                <c:pt idx="2806">
                  <c:v>177.25839561719599</c:v>
                </c:pt>
                <c:pt idx="2807">
                  <c:v>176.92031882880801</c:v>
                </c:pt>
                <c:pt idx="2808">
                  <c:v>176.58279768786301</c:v>
                </c:pt>
                <c:pt idx="2809">
                  <c:v>176.245825995823</c:v>
                </c:pt>
                <c:pt idx="2810">
                  <c:v>175.909399983649</c:v>
                </c:pt>
                <c:pt idx="2811">
                  <c:v>175.57366696560899</c:v>
                </c:pt>
                <c:pt idx="2812">
                  <c:v>175.23877518709199</c:v>
                </c:pt>
                <c:pt idx="2813">
                  <c:v>174.90471701015599</c:v>
                </c:pt>
                <c:pt idx="2814">
                  <c:v>174.571488546746</c:v>
                </c:pt>
                <c:pt idx="2815">
                  <c:v>174.23908224970799</c:v>
                </c:pt>
                <c:pt idx="2816">
                  <c:v>173.90749426833401</c:v>
                </c:pt>
                <c:pt idx="2817">
                  <c:v>173.57671714521999</c:v>
                </c:pt>
                <c:pt idx="2818">
                  <c:v>173.24674706672599</c:v>
                </c:pt>
                <c:pt idx="2819">
                  <c:v>172.917576664297</c:v>
                </c:pt>
                <c:pt idx="2820">
                  <c:v>172.58920216075799</c:v>
                </c:pt>
                <c:pt idx="2821">
                  <c:v>172.26163233517701</c:v>
                </c:pt>
                <c:pt idx="2822">
                  <c:v>171.934879318296</c:v>
                </c:pt>
                <c:pt idx="2823">
                  <c:v>171.60893565547701</c:v>
                </c:pt>
                <c:pt idx="2824">
                  <c:v>171.283797374513</c:v>
                </c:pt>
                <c:pt idx="2825">
                  <c:v>170.95945734819699</c:v>
                </c:pt>
                <c:pt idx="2826">
                  <c:v>170.63591318499201</c:v>
                </c:pt>
                <c:pt idx="2827">
                  <c:v>170.313155699021</c:v>
                </c:pt>
                <c:pt idx="2828">
                  <c:v>169.99117983697101</c:v>
                </c:pt>
                <c:pt idx="2829">
                  <c:v>169.66998325959699</c:v>
                </c:pt>
                <c:pt idx="2830">
                  <c:v>169.34955697294001</c:v>
                </c:pt>
                <c:pt idx="2831">
                  <c:v>169.02989097807099</c:v>
                </c:pt>
                <c:pt idx="2832">
                  <c:v>168.71097774671301</c:v>
                </c:pt>
                <c:pt idx="2833">
                  <c:v>168.39280831420999</c:v>
                </c:pt>
                <c:pt idx="2834">
                  <c:v>168.075377679518</c:v>
                </c:pt>
                <c:pt idx="2835">
                  <c:v>167.75868234195599</c:v>
                </c:pt>
                <c:pt idx="2836">
                  <c:v>167.442715059297</c:v>
                </c:pt>
                <c:pt idx="2837">
                  <c:v>167.127470626047</c:v>
                </c:pt>
                <c:pt idx="2838">
                  <c:v>166.81294560933401</c:v>
                </c:pt>
                <c:pt idx="2839">
                  <c:v>166.49913313130699</c:v>
                </c:pt>
                <c:pt idx="2840">
                  <c:v>166.18603022692201</c:v>
                </c:pt>
                <c:pt idx="2841">
                  <c:v>165.87356893686501</c:v>
                </c:pt>
                <c:pt idx="2842">
                  <c:v>165.56168513717</c:v>
                </c:pt>
                <c:pt idx="2843">
                  <c:v>165.25037592561901</c:v>
                </c:pt>
                <c:pt idx="2844">
                  <c:v>164.93963397503799</c:v>
                </c:pt>
                <c:pt idx="2845">
                  <c:v>164.629454798322</c:v>
                </c:pt>
                <c:pt idx="2846">
                  <c:v>164.31983548175899</c:v>
                </c:pt>
                <c:pt idx="2847">
                  <c:v>164.01076891565901</c:v>
                </c:pt>
                <c:pt idx="2848">
                  <c:v>163.702250542716</c:v>
                </c:pt>
                <c:pt idx="2849">
                  <c:v>163.39427773223099</c:v>
                </c:pt>
                <c:pt idx="2850">
                  <c:v>163.086843219179</c:v>
                </c:pt>
                <c:pt idx="2851">
                  <c:v>162.77994127913399</c:v>
                </c:pt>
                <c:pt idx="2852">
                  <c:v>162.47356778313201</c:v>
                </c:pt>
                <c:pt idx="2853">
                  <c:v>162.16771561660099</c:v>
                </c:pt>
                <c:pt idx="2854">
                  <c:v>161.86238029790999</c:v>
                </c:pt>
                <c:pt idx="2855">
                  <c:v>161.55755933392101</c:v>
                </c:pt>
                <c:pt idx="2856">
                  <c:v>161.25324547101701</c:v>
                </c:pt>
                <c:pt idx="2857">
                  <c:v>160.949434498599</c:v>
                </c:pt>
                <c:pt idx="2858">
                  <c:v>160.64612288690901</c:v>
                </c:pt>
                <c:pt idx="2859">
                  <c:v>160.34330496938699</c:v>
                </c:pt>
                <c:pt idx="2860">
                  <c:v>160.040977248974</c:v>
                </c:pt>
                <c:pt idx="2861">
                  <c:v>159.739193497923</c:v>
                </c:pt>
                <c:pt idx="2862">
                  <c:v>159.438009023864</c:v>
                </c:pt>
                <c:pt idx="2863">
                  <c:v>159.137417632752</c:v>
                </c:pt>
                <c:pt idx="2864">
                  <c:v>158.83741576212699</c:v>
                </c:pt>
                <c:pt idx="2865">
                  <c:v>158.53799729735999</c:v>
                </c:pt>
                <c:pt idx="2866">
                  <c:v>158.23915871015899</c:v>
                </c:pt>
                <c:pt idx="2867">
                  <c:v>157.94089396436499</c:v>
                </c:pt>
                <c:pt idx="2868">
                  <c:v>157.64319956559299</c:v>
                </c:pt>
                <c:pt idx="2869">
                  <c:v>157.34606955531399</c:v>
                </c:pt>
                <c:pt idx="2870">
                  <c:v>157.04950047222499</c:v>
                </c:pt>
                <c:pt idx="2871">
                  <c:v>156.75350601042899</c:v>
                </c:pt>
                <c:pt idx="2872">
                  <c:v>156.458102096814</c:v>
                </c:pt>
                <c:pt idx="2873">
                  <c:v>156.16328260994601</c:v>
                </c:pt>
                <c:pt idx="2874">
                  <c:v>155.869043751856</c:v>
                </c:pt>
                <c:pt idx="2875">
                  <c:v>155.57537989302</c:v>
                </c:pt>
                <c:pt idx="2876">
                  <c:v>155.28228831978001</c:v>
                </c:pt>
                <c:pt idx="2877">
                  <c:v>154.989761968756</c:v>
                </c:pt>
                <c:pt idx="2878">
                  <c:v>154.697796418732</c:v>
                </c:pt>
                <c:pt idx="2879">
                  <c:v>154.40638924326399</c:v>
                </c:pt>
                <c:pt idx="2880">
                  <c:v>154.115533213758</c:v>
                </c:pt>
                <c:pt idx="2881">
                  <c:v>153.82509022363899</c:v>
                </c:pt>
                <c:pt idx="2882">
                  <c:v>153.53492446917099</c:v>
                </c:pt>
                <c:pt idx="2883">
                  <c:v>153.24503076577099</c:v>
                </c:pt>
                <c:pt idx="2884">
                  <c:v>152.955405243439</c:v>
                </c:pt>
                <c:pt idx="2885">
                  <c:v>152.66604514513801</c:v>
                </c:pt>
                <c:pt idx="2886">
                  <c:v>152.37694519220199</c:v>
                </c:pt>
                <c:pt idx="2887">
                  <c:v>152.08810177170901</c:v>
                </c:pt>
                <c:pt idx="2888">
                  <c:v>151.799511543899</c:v>
                </c:pt>
                <c:pt idx="2889">
                  <c:v>151.51117016762899</c:v>
                </c:pt>
                <c:pt idx="2890">
                  <c:v>151.22307433352501</c:v>
                </c:pt>
                <c:pt idx="2891">
                  <c:v>150.93539158521</c:v>
                </c:pt>
                <c:pt idx="2892">
                  <c:v>150.64828886038401</c:v>
                </c:pt>
                <c:pt idx="2893">
                  <c:v>150.361760200741</c:v>
                </c:pt>
                <c:pt idx="2894">
                  <c:v>150.07580219069399</c:v>
                </c:pt>
                <c:pt idx="2895">
                  <c:v>149.790408947835</c:v>
                </c:pt>
                <c:pt idx="2896">
                  <c:v>149.505577089073</c:v>
                </c:pt>
                <c:pt idx="2897">
                  <c:v>149.22130080706501</c:v>
                </c:pt>
                <c:pt idx="2898">
                  <c:v>148.93757675095699</c:v>
                </c:pt>
                <c:pt idx="2899">
                  <c:v>148.65439918772299</c:v>
                </c:pt>
                <c:pt idx="2900">
                  <c:v>148.37176479858499</c:v>
                </c:pt>
                <c:pt idx="2901">
                  <c:v>148.08968625895801</c:v>
                </c:pt>
                <c:pt idx="2902">
                  <c:v>147.808178398682</c:v>
                </c:pt>
                <c:pt idx="2903">
                  <c:v>147.527235360177</c:v>
                </c:pt>
                <c:pt idx="2904">
                  <c:v>147.246853837233</c:v>
                </c:pt>
                <c:pt idx="2905">
                  <c:v>146.96702796754701</c:v>
                </c:pt>
                <c:pt idx="2906">
                  <c:v>146.68775337160801</c:v>
                </c:pt>
                <c:pt idx="2907">
                  <c:v>146.40902713740701</c:v>
                </c:pt>
                <c:pt idx="2908">
                  <c:v>146.13084296006099</c:v>
                </c:pt>
                <c:pt idx="2909">
                  <c:v>145.85319674530501</c:v>
                </c:pt>
                <c:pt idx="2910">
                  <c:v>145.57608554909399</c:v>
                </c:pt>
                <c:pt idx="2911">
                  <c:v>145.29966688000101</c:v>
                </c:pt>
                <c:pt idx="2912">
                  <c:v>145.024097928206</c:v>
                </c:pt>
                <c:pt idx="2913">
                  <c:v>144.74937619667401</c:v>
                </c:pt>
                <c:pt idx="2914">
                  <c:v>144.47549319043901</c:v>
                </c:pt>
                <c:pt idx="2915">
                  <c:v>144.20244421660499</c:v>
                </c:pt>
                <c:pt idx="2916">
                  <c:v>143.93022681213199</c:v>
                </c:pt>
                <c:pt idx="2917">
                  <c:v>143.65883263912701</c:v>
                </c:pt>
                <c:pt idx="2918">
                  <c:v>143.388256949251</c:v>
                </c:pt>
                <c:pt idx="2919">
                  <c:v>143.118497586373</c:v>
                </c:pt>
                <c:pt idx="2920">
                  <c:v>142.849546024918</c:v>
                </c:pt>
                <c:pt idx="2921">
                  <c:v>142.581268435586</c:v>
                </c:pt>
                <c:pt idx="2922">
                  <c:v>142.31353392071199</c:v>
                </c:pt>
                <c:pt idx="2923">
                  <c:v>142.046335791448</c:v>
                </c:pt>
                <c:pt idx="2924">
                  <c:v>141.77966987431799</c:v>
                </c:pt>
                <c:pt idx="2925">
                  <c:v>141.513533914086</c:v>
                </c:pt>
                <c:pt idx="2926">
                  <c:v>141.24792105393601</c:v>
                </c:pt>
                <c:pt idx="2927">
                  <c:v>140.98282737315401</c:v>
                </c:pt>
                <c:pt idx="2928">
                  <c:v>140.71825058286299</c:v>
                </c:pt>
                <c:pt idx="2929">
                  <c:v>140.45418404679401</c:v>
                </c:pt>
                <c:pt idx="2930">
                  <c:v>140.19062374776101</c:v>
                </c:pt>
                <c:pt idx="2931">
                  <c:v>139.92758451175601</c:v>
                </c:pt>
                <c:pt idx="2932">
                  <c:v>139.665076538563</c:v>
                </c:pt>
                <c:pt idx="2933">
                  <c:v>139.40309587795301</c:v>
                </c:pt>
                <c:pt idx="2934">
                  <c:v>139.14164020671799</c:v>
                </c:pt>
                <c:pt idx="2935">
                  <c:v>138.880702870161</c:v>
                </c:pt>
                <c:pt idx="2936">
                  <c:v>138.62027982522201</c:v>
                </c:pt>
                <c:pt idx="2937">
                  <c:v>138.36036900782901</c:v>
                </c:pt>
                <c:pt idx="2938">
                  <c:v>138.10096361713499</c:v>
                </c:pt>
                <c:pt idx="2939">
                  <c:v>137.84205986891001</c:v>
                </c:pt>
                <c:pt idx="2940">
                  <c:v>137.58365466268799</c:v>
                </c:pt>
                <c:pt idx="2941">
                  <c:v>137.32575898146101</c:v>
                </c:pt>
                <c:pt idx="2942">
                  <c:v>137.06838578264299</c:v>
                </c:pt>
                <c:pt idx="2943">
                  <c:v>136.811529649688</c:v>
                </c:pt>
                <c:pt idx="2944">
                  <c:v>136.55518744320901</c:v>
                </c:pt>
                <c:pt idx="2945">
                  <c:v>136.29935381601601</c:v>
                </c:pt>
                <c:pt idx="2946">
                  <c:v>136.04402565848699</c:v>
                </c:pt>
                <c:pt idx="2947">
                  <c:v>135.78919769203301</c:v>
                </c:pt>
                <c:pt idx="2948">
                  <c:v>135.53486683653799</c:v>
                </c:pt>
                <c:pt idx="2949">
                  <c:v>135.281027881303</c:v>
                </c:pt>
                <c:pt idx="2950">
                  <c:v>135.027677775477</c:v>
                </c:pt>
                <c:pt idx="2951">
                  <c:v>134.774693037243</c:v>
                </c:pt>
                <c:pt idx="2952">
                  <c:v>134.52195332862499</c:v>
                </c:pt>
                <c:pt idx="2953">
                  <c:v>134.26945461980799</c:v>
                </c:pt>
                <c:pt idx="2954">
                  <c:v>134.01719388030099</c:v>
                </c:pt>
                <c:pt idx="2955">
                  <c:v>133.765167134732</c:v>
                </c:pt>
                <c:pt idx="2956">
                  <c:v>133.51337126644901</c:v>
                </c:pt>
                <c:pt idx="2957">
                  <c:v>133.26180251922099</c:v>
                </c:pt>
                <c:pt idx="2958">
                  <c:v>133.010458210157</c:v>
                </c:pt>
                <c:pt idx="2959">
                  <c:v>132.75933407152499</c:v>
                </c:pt>
                <c:pt idx="2960">
                  <c:v>132.508426768541</c:v>
                </c:pt>
                <c:pt idx="2961">
                  <c:v>132.25788555502001</c:v>
                </c:pt>
                <c:pt idx="2962">
                  <c:v>132.007853933277</c:v>
                </c:pt>
                <c:pt idx="2963">
                  <c:v>131.758328158398</c:v>
                </c:pt>
                <c:pt idx="2964">
                  <c:v>131.50930605945601</c:v>
                </c:pt>
                <c:pt idx="2965">
                  <c:v>131.260781268561</c:v>
                </c:pt>
                <c:pt idx="2966">
                  <c:v>131.012749942612</c:v>
                </c:pt>
                <c:pt idx="2967">
                  <c:v>130.765210138209</c:v>
                </c:pt>
                <c:pt idx="2968">
                  <c:v>130.518155374873</c:v>
                </c:pt>
                <c:pt idx="2969">
                  <c:v>130.27158206079301</c:v>
                </c:pt>
                <c:pt idx="2970">
                  <c:v>130.02548725555801</c:v>
                </c:pt>
                <c:pt idx="2971">
                  <c:v>129.77988165251099</c:v>
                </c:pt>
                <c:pt idx="2972">
                  <c:v>129.534777841048</c:v>
                </c:pt>
                <c:pt idx="2973">
                  <c:v>129.29017067445201</c:v>
                </c:pt>
                <c:pt idx="2974">
                  <c:v>129.046057187739</c:v>
                </c:pt>
                <c:pt idx="2975">
                  <c:v>128.80243229962699</c:v>
                </c:pt>
                <c:pt idx="2976">
                  <c:v>128.559293073047</c:v>
                </c:pt>
                <c:pt idx="2977">
                  <c:v>128.31663449146001</c:v>
                </c:pt>
                <c:pt idx="2978">
                  <c:v>128.07445364547999</c:v>
                </c:pt>
                <c:pt idx="2979">
                  <c:v>127.832745582649</c:v>
                </c:pt>
                <c:pt idx="2980">
                  <c:v>127.591507421047</c:v>
                </c:pt>
                <c:pt idx="2981">
                  <c:v>127.350875902289</c:v>
                </c:pt>
                <c:pt idx="2982">
                  <c:v>127.110988482775</c:v>
                </c:pt>
                <c:pt idx="2983">
                  <c:v>126.87183889766401</c:v>
                </c:pt>
                <c:pt idx="2984">
                  <c:v>126.633424198773</c:v>
                </c:pt>
                <c:pt idx="2985">
                  <c:v>126.395738169021</c:v>
                </c:pt>
                <c:pt idx="2986">
                  <c:v>126.158777515537</c:v>
                </c:pt>
                <c:pt idx="2987">
                  <c:v>125.922536608749</c:v>
                </c:pt>
                <c:pt idx="2988">
                  <c:v>125.687013503434</c:v>
                </c:pt>
                <c:pt idx="2989">
                  <c:v>125.45220074037201</c:v>
                </c:pt>
                <c:pt idx="2990">
                  <c:v>125.218094207826</c:v>
                </c:pt>
                <c:pt idx="2991">
                  <c:v>124.98457751044</c:v>
                </c:pt>
                <c:pt idx="2992">
                  <c:v>124.75153105712801</c:v>
                </c:pt>
                <c:pt idx="2993">
                  <c:v>124.518951344819</c:v>
                </c:pt>
                <c:pt idx="2994">
                  <c:v>124.286836312383</c:v>
                </c:pt>
                <c:pt idx="2995">
                  <c:v>124.055180039799</c:v>
                </c:pt>
                <c:pt idx="2996">
                  <c:v>123.823978922102</c:v>
                </c:pt>
                <c:pt idx="2997">
                  <c:v>123.593231119601</c:v>
                </c:pt>
                <c:pt idx="2998">
                  <c:v>123.362930596821</c:v>
                </c:pt>
                <c:pt idx="2999">
                  <c:v>123.13307399475499</c:v>
                </c:pt>
                <c:pt idx="3000">
                  <c:v>122.903655888062</c:v>
                </c:pt>
                <c:pt idx="3001">
                  <c:v>122.37174829896701</c:v>
                </c:pt>
                <c:pt idx="3002">
                  <c:v>121.86475395204199</c:v>
                </c:pt>
                <c:pt idx="3003">
                  <c:v>121.36786719513501</c:v>
                </c:pt>
                <c:pt idx="3004">
                  <c:v>120.88080359506399</c:v>
                </c:pt>
                <c:pt idx="3005">
                  <c:v>120.403424430298</c:v>
                </c:pt>
                <c:pt idx="3006">
                  <c:v>119.935625517923</c:v>
                </c:pt>
                <c:pt idx="3007">
                  <c:v>119.47722030964</c:v>
                </c:pt>
                <c:pt idx="3008">
                  <c:v>119.028075802553</c:v>
                </c:pt>
                <c:pt idx="3009">
                  <c:v>118.588092106803</c:v>
                </c:pt>
                <c:pt idx="3010">
                  <c:v>118.15708931578099</c:v>
                </c:pt>
                <c:pt idx="3011">
                  <c:v>117.730637509045</c:v>
                </c:pt>
                <c:pt idx="3012">
                  <c:v>117.304408313645</c:v>
                </c:pt>
                <c:pt idx="3013">
                  <c:v>116.87837718819701</c:v>
                </c:pt>
                <c:pt idx="3014">
                  <c:v>116.45252126907199</c:v>
                </c:pt>
                <c:pt idx="3015">
                  <c:v>116.026817248829</c:v>
                </c:pt>
                <c:pt idx="3016">
                  <c:v>115.60124309789801</c:v>
                </c:pt>
                <c:pt idx="3017">
                  <c:v>115.175776384212</c:v>
                </c:pt>
                <c:pt idx="3018">
                  <c:v>114.75039602332799</c:v>
                </c:pt>
                <c:pt idx="3019">
                  <c:v>114.325080540614</c:v>
                </c:pt>
                <c:pt idx="3020">
                  <c:v>113.899809505337</c:v>
                </c:pt>
                <c:pt idx="3021">
                  <c:v>113.47579058922101</c:v>
                </c:pt>
                <c:pt idx="3022">
                  <c:v>113.054211712094</c:v>
                </c:pt>
                <c:pt idx="3023">
                  <c:v>112.63502494102499</c:v>
                </c:pt>
                <c:pt idx="3024">
                  <c:v>112.218194434906</c:v>
                </c:pt>
                <c:pt idx="3025">
                  <c:v>111.80367358077</c:v>
                </c:pt>
                <c:pt idx="3026">
                  <c:v>111.391427453278</c:v>
                </c:pt>
                <c:pt idx="3027">
                  <c:v>110.981410848976</c:v>
                </c:pt>
                <c:pt idx="3028">
                  <c:v>110.57358980702099</c:v>
                </c:pt>
                <c:pt idx="3029">
                  <c:v>110.167920376121</c:v>
                </c:pt>
                <c:pt idx="3030">
                  <c:v>109.76436864884499</c:v>
                </c:pt>
                <c:pt idx="3031">
                  <c:v>109.36280014268699</c:v>
                </c:pt>
                <c:pt idx="3032">
                  <c:v>108.963092789973</c:v>
                </c:pt>
                <c:pt idx="3033">
                  <c:v>108.56520133739799</c:v>
                </c:pt>
                <c:pt idx="3034">
                  <c:v>108.169090867271</c:v>
                </c:pt>
                <c:pt idx="3035">
                  <c:v>107.77473250783</c:v>
                </c:pt>
                <c:pt idx="3036">
                  <c:v>107.382083010366</c:v>
                </c:pt>
                <c:pt idx="3037">
                  <c:v>106.991108722248</c:v>
                </c:pt>
                <c:pt idx="3038">
                  <c:v>106.60178234896701</c:v>
                </c:pt>
                <c:pt idx="3039">
                  <c:v>106.21406205996099</c:v>
                </c:pt>
                <c:pt idx="3040">
                  <c:v>105.827915969516</c:v>
                </c:pt>
                <c:pt idx="3041">
                  <c:v>105.44328556394299</c:v>
                </c:pt>
                <c:pt idx="3042">
                  <c:v>105.060104891937</c:v>
                </c:pt>
                <c:pt idx="3043">
                  <c:v>104.678342471891</c:v>
                </c:pt>
                <c:pt idx="3044">
                  <c:v>104.297960901094</c:v>
                </c:pt>
                <c:pt idx="3045">
                  <c:v>103.918929643919</c:v>
                </c:pt>
                <c:pt idx="3046">
                  <c:v>103.541212641866</c:v>
                </c:pt>
                <c:pt idx="3047">
                  <c:v>103.164780025756</c:v>
                </c:pt>
                <c:pt idx="3048">
                  <c:v>102.789596848572</c:v>
                </c:pt>
                <c:pt idx="3049">
                  <c:v>102.415634394869</c:v>
                </c:pt>
                <c:pt idx="3050">
                  <c:v>102.042858745079</c:v>
                </c:pt>
                <c:pt idx="3051">
                  <c:v>101.671311162393</c:v>
                </c:pt>
                <c:pt idx="3052">
                  <c:v>101.30102756407599</c:v>
                </c:pt>
                <c:pt idx="3053">
                  <c:v>100.931981534226</c:v>
                </c:pt>
                <c:pt idx="3054">
                  <c:v>100.564141738716</c:v>
                </c:pt>
                <c:pt idx="3055">
                  <c:v>100.197482817164</c:v>
                </c:pt>
                <c:pt idx="3056">
                  <c:v>99.831974352670102</c:v>
                </c:pt>
                <c:pt idx="3057">
                  <c:v>99.467591707037101</c:v>
                </c:pt>
                <c:pt idx="3058">
                  <c:v>99.104305573437202</c:v>
                </c:pt>
                <c:pt idx="3059">
                  <c:v>98.742089777595197</c:v>
                </c:pt>
                <c:pt idx="3060">
                  <c:v>98.380921343874803</c:v>
                </c:pt>
                <c:pt idx="3061">
                  <c:v>98.020807116110106</c:v>
                </c:pt>
                <c:pt idx="3062">
                  <c:v>97.661756110154201</c:v>
                </c:pt>
                <c:pt idx="3063">
                  <c:v>97.303742768586602</c:v>
                </c:pt>
                <c:pt idx="3064">
                  <c:v>96.946735143206993</c:v>
                </c:pt>
                <c:pt idx="3065">
                  <c:v>96.590706028525204</c:v>
                </c:pt>
                <c:pt idx="3066">
                  <c:v>96.2356318641407</c:v>
                </c:pt>
                <c:pt idx="3067">
                  <c:v>95.8814819045609</c:v>
                </c:pt>
                <c:pt idx="3068">
                  <c:v>95.528230540272304</c:v>
                </c:pt>
                <c:pt idx="3069">
                  <c:v>95.175855169121604</c:v>
                </c:pt>
                <c:pt idx="3070">
                  <c:v>94.824326820724195</c:v>
                </c:pt>
                <c:pt idx="3071">
                  <c:v>94.474175359237293</c:v>
                </c:pt>
                <c:pt idx="3072">
                  <c:v>94.125927882556098</c:v>
                </c:pt>
                <c:pt idx="3073">
                  <c:v>93.779542440661004</c:v>
                </c:pt>
                <c:pt idx="3074">
                  <c:v>93.434987790322793</c:v>
                </c:pt>
                <c:pt idx="3075">
                  <c:v>93.092239184406907</c:v>
                </c:pt>
                <c:pt idx="3076">
                  <c:v>92.751256634973103</c:v>
                </c:pt>
                <c:pt idx="3077">
                  <c:v>92.412009975966399</c:v>
                </c:pt>
                <c:pt idx="3078">
                  <c:v>92.074472658245298</c:v>
                </c:pt>
                <c:pt idx="3079">
                  <c:v>91.738610482908697</c:v>
                </c:pt>
                <c:pt idx="3080">
                  <c:v>91.404397576083596</c:v>
                </c:pt>
                <c:pt idx="3081">
                  <c:v>91.071661083740807</c:v>
                </c:pt>
                <c:pt idx="3082">
                  <c:v>90.740238564441995</c:v>
                </c:pt>
                <c:pt idx="3083">
                  <c:v>90.410100686422894</c:v>
                </c:pt>
                <c:pt idx="3084">
                  <c:v>90.081224886237806</c:v>
                </c:pt>
                <c:pt idx="3085">
                  <c:v>89.753582726829904</c:v>
                </c:pt>
                <c:pt idx="3086">
                  <c:v>89.427152168017003</c:v>
                </c:pt>
                <c:pt idx="3087">
                  <c:v>89.101905701538698</c:v>
                </c:pt>
                <c:pt idx="3088">
                  <c:v>88.777821839310903</c:v>
                </c:pt>
                <c:pt idx="3089">
                  <c:v>88.454873830474796</c:v>
                </c:pt>
                <c:pt idx="3090">
                  <c:v>88.133040856968094</c:v>
                </c:pt>
                <c:pt idx="3091">
                  <c:v>87.812381851214496</c:v>
                </c:pt>
                <c:pt idx="3092">
                  <c:v>87.492955705307097</c:v>
                </c:pt>
                <c:pt idx="3093">
                  <c:v>87.174726855019202</c:v>
                </c:pt>
                <c:pt idx="3094">
                  <c:v>86.857666067578094</c:v>
                </c:pt>
                <c:pt idx="3095">
                  <c:v>86.541738717597497</c:v>
                </c:pt>
                <c:pt idx="3096">
                  <c:v>86.226914501347295</c:v>
                </c:pt>
                <c:pt idx="3097">
                  <c:v>85.913165686049197</c:v>
                </c:pt>
                <c:pt idx="3098">
                  <c:v>85.600458229707698</c:v>
                </c:pt>
                <c:pt idx="3099">
                  <c:v>85.288762910582406</c:v>
                </c:pt>
                <c:pt idx="3100">
                  <c:v>84.978053757790406</c:v>
                </c:pt>
                <c:pt idx="3101">
                  <c:v>84.668481297770896</c:v>
                </c:pt>
                <c:pt idx="3102">
                  <c:v>84.360201301927304</c:v>
                </c:pt>
                <c:pt idx="3103">
                  <c:v>84.053195412529504</c:v>
                </c:pt>
                <c:pt idx="3104">
                  <c:v>83.747436171089106</c:v>
                </c:pt>
                <c:pt idx="3105">
                  <c:v>83.442902159678198</c:v>
                </c:pt>
                <c:pt idx="3106">
                  <c:v>83.139576254843405</c:v>
                </c:pt>
                <c:pt idx="3107">
                  <c:v>82.837431725411406</c:v>
                </c:pt>
                <c:pt idx="3108">
                  <c:v>82.536448428598604</c:v>
                </c:pt>
                <c:pt idx="3109">
                  <c:v>82.236609848597098</c:v>
                </c:pt>
                <c:pt idx="3110">
                  <c:v>81.937890632557099</c:v>
                </c:pt>
                <c:pt idx="3111">
                  <c:v>81.6410975521853</c:v>
                </c:pt>
                <c:pt idx="3112">
                  <c:v>81.346832343589796</c:v>
                </c:pt>
                <c:pt idx="3113">
                  <c:v>81.054696848633697</c:v>
                </c:pt>
                <c:pt idx="3114">
                  <c:v>80.764322893907107</c:v>
                </c:pt>
                <c:pt idx="3115">
                  <c:v>80.475351976773794</c:v>
                </c:pt>
                <c:pt idx="3116">
                  <c:v>80.187420877845796</c:v>
                </c:pt>
                <c:pt idx="3117">
                  <c:v>79.900179990122894</c:v>
                </c:pt>
                <c:pt idx="3118">
                  <c:v>79.613283259424193</c:v>
                </c:pt>
                <c:pt idx="3119">
                  <c:v>79.3263861858795</c:v>
                </c:pt>
                <c:pt idx="3120">
                  <c:v>79.039155738459499</c:v>
                </c:pt>
                <c:pt idx="3121">
                  <c:v>78.752443072028996</c:v>
                </c:pt>
                <c:pt idx="3122">
                  <c:v>78.467285183047693</c:v>
                </c:pt>
                <c:pt idx="3123">
                  <c:v>78.183713883422499</c:v>
                </c:pt>
                <c:pt idx="3124">
                  <c:v>77.901753764317704</c:v>
                </c:pt>
                <c:pt idx="3125">
                  <c:v>77.621421351433497</c:v>
                </c:pt>
                <c:pt idx="3126">
                  <c:v>77.342741189040197</c:v>
                </c:pt>
                <c:pt idx="3127">
                  <c:v>77.065724702403799</c:v>
                </c:pt>
                <c:pt idx="3128">
                  <c:v>76.790396670560199</c:v>
                </c:pt>
                <c:pt idx="3129">
                  <c:v>76.5167700091244</c:v>
                </c:pt>
                <c:pt idx="3130">
                  <c:v>76.244861828494393</c:v>
                </c:pt>
                <c:pt idx="3131">
                  <c:v>75.974186148712207</c:v>
                </c:pt>
                <c:pt idx="3132">
                  <c:v>75.704232217746593</c:v>
                </c:pt>
                <c:pt idx="3133">
                  <c:v>75.434943632083503</c:v>
                </c:pt>
                <c:pt idx="3134">
                  <c:v>75.166266493080698</c:v>
                </c:pt>
                <c:pt idx="3135">
                  <c:v>74.898148521544996</c:v>
                </c:pt>
                <c:pt idx="3136">
                  <c:v>74.630539611543597</c:v>
                </c:pt>
                <c:pt idx="3137">
                  <c:v>74.363390595696202</c:v>
                </c:pt>
                <c:pt idx="3138">
                  <c:v>74.096654427535697</c:v>
                </c:pt>
                <c:pt idx="3139">
                  <c:v>73.830279465337298</c:v>
                </c:pt>
                <c:pt idx="3140">
                  <c:v>73.564219319633196</c:v>
                </c:pt>
                <c:pt idx="3141">
                  <c:v>73.299031861975294</c:v>
                </c:pt>
                <c:pt idx="3142">
                  <c:v>73.035340447616704</c:v>
                </c:pt>
                <c:pt idx="3143">
                  <c:v>72.773230931582404</c:v>
                </c:pt>
                <c:pt idx="3144">
                  <c:v>72.512762915423806</c:v>
                </c:pt>
                <c:pt idx="3145">
                  <c:v>72.254017275403797</c:v>
                </c:pt>
                <c:pt idx="3146">
                  <c:v>71.997071035314804</c:v>
                </c:pt>
                <c:pt idx="3147">
                  <c:v>71.741977087894696</c:v>
                </c:pt>
                <c:pt idx="3148">
                  <c:v>71.488810646259196</c:v>
                </c:pt>
                <c:pt idx="3149">
                  <c:v>71.237643879495195</c:v>
                </c:pt>
                <c:pt idx="3150">
                  <c:v>70.988523110235406</c:v>
                </c:pt>
                <c:pt idx="3151">
                  <c:v>70.740600550326604</c:v>
                </c:pt>
                <c:pt idx="3152">
                  <c:v>70.492974571566805</c:v>
                </c:pt>
                <c:pt idx="3153">
                  <c:v>70.2455828929847</c:v>
                </c:pt>
                <c:pt idx="3154">
                  <c:v>69.998366326929897</c:v>
                </c:pt>
                <c:pt idx="3155">
                  <c:v>69.751270095964799</c:v>
                </c:pt>
                <c:pt idx="3156">
                  <c:v>69.504243403746898</c:v>
                </c:pt>
                <c:pt idx="3157">
                  <c:v>69.257229575875201</c:v>
                </c:pt>
                <c:pt idx="3158">
                  <c:v>69.010177371967004</c:v>
                </c:pt>
                <c:pt idx="3159">
                  <c:v>68.763034927708006</c:v>
                </c:pt>
                <c:pt idx="3160">
                  <c:v>68.515750971688504</c:v>
                </c:pt>
                <c:pt idx="3161">
                  <c:v>68.269410277020199</c:v>
                </c:pt>
                <c:pt idx="3162">
                  <c:v>68.025098010538699</c:v>
                </c:pt>
                <c:pt idx="3163">
                  <c:v>67.782782060984999</c:v>
                </c:pt>
                <c:pt idx="3164">
                  <c:v>67.5424381253262</c:v>
                </c:pt>
                <c:pt idx="3165">
                  <c:v>67.3040327991678</c:v>
                </c:pt>
                <c:pt idx="3166">
                  <c:v>67.067542239115596</c:v>
                </c:pt>
                <c:pt idx="3167">
                  <c:v>66.832933823148693</c:v>
                </c:pt>
                <c:pt idx="3168">
                  <c:v>66.600184071974098</c:v>
                </c:pt>
                <c:pt idx="3169">
                  <c:v>66.369260905992704</c:v>
                </c:pt>
                <c:pt idx="3170">
                  <c:v>66.140141193727402</c:v>
                </c:pt>
                <c:pt idx="3171">
                  <c:v>65.911982829209705</c:v>
                </c:pt>
                <c:pt idx="3172">
                  <c:v>65.683949347067298</c:v>
                </c:pt>
                <c:pt idx="3173">
                  <c:v>65.455992597801895</c:v>
                </c:pt>
                <c:pt idx="3174">
                  <c:v>65.228067863711203</c:v>
                </c:pt>
                <c:pt idx="3175">
                  <c:v>65.000130354773404</c:v>
                </c:pt>
                <c:pt idx="3176">
                  <c:v>64.772135367574506</c:v>
                </c:pt>
                <c:pt idx="3177">
                  <c:v>64.544043327845898</c:v>
                </c:pt>
                <c:pt idx="3178">
                  <c:v>64.315809822220004</c:v>
                </c:pt>
                <c:pt idx="3179">
                  <c:v>64.087393002788005</c:v>
                </c:pt>
                <c:pt idx="3180">
                  <c:v>63.858756489522101</c:v>
                </c:pt>
                <c:pt idx="3181">
                  <c:v>63.630802478174303</c:v>
                </c:pt>
                <c:pt idx="3182">
                  <c:v>63.404441959289102</c:v>
                </c:pt>
                <c:pt idx="3183">
                  <c:v>63.179649617536001</c:v>
                </c:pt>
                <c:pt idx="3184">
                  <c:v>62.956407200032103</c:v>
                </c:pt>
                <c:pt idx="3185">
                  <c:v>62.734701765782901</c:v>
                </c:pt>
                <c:pt idx="3186">
                  <c:v>62.514507288964097</c:v>
                </c:pt>
                <c:pt idx="3187">
                  <c:v>62.295805794635498</c:v>
                </c:pt>
                <c:pt idx="3188">
                  <c:v>62.078582321679498</c:v>
                </c:pt>
                <c:pt idx="3189">
                  <c:v>61.862814980286899</c:v>
                </c:pt>
                <c:pt idx="3190">
                  <c:v>61.648489069638003</c:v>
                </c:pt>
                <c:pt idx="3191">
                  <c:v>61.434865265253002</c:v>
                </c:pt>
                <c:pt idx="3192">
                  <c:v>61.221288972222801</c:v>
                </c:pt>
                <c:pt idx="3193">
                  <c:v>61.007860095653903</c:v>
                </c:pt>
                <c:pt idx="3194">
                  <c:v>60.7946771287316</c:v>
                </c:pt>
                <c:pt idx="3195">
                  <c:v>60.5818352435344</c:v>
                </c:pt>
                <c:pt idx="3196">
                  <c:v>60.369431025697899</c:v>
                </c:pt>
                <c:pt idx="3197">
                  <c:v>60.157556771010803</c:v>
                </c:pt>
                <c:pt idx="3198">
                  <c:v>59.9463068846431</c:v>
                </c:pt>
                <c:pt idx="3199">
                  <c:v>59.735770475389401</c:v>
                </c:pt>
                <c:pt idx="3200">
                  <c:v>59.5260395518442</c:v>
                </c:pt>
                <c:pt idx="3201">
                  <c:v>59.317522900215302</c:v>
                </c:pt>
                <c:pt idx="3202">
                  <c:v>59.110522707662803</c:v>
                </c:pt>
                <c:pt idx="3203">
                  <c:v>58.904965745440698</c:v>
                </c:pt>
                <c:pt idx="3204">
                  <c:v>58.700787952207897</c:v>
                </c:pt>
                <c:pt idx="3205">
                  <c:v>58.497919777578197</c:v>
                </c:pt>
                <c:pt idx="3206">
                  <c:v>58.296295584737699</c:v>
                </c:pt>
                <c:pt idx="3207">
                  <c:v>58.095854231359503</c:v>
                </c:pt>
                <c:pt idx="3208">
                  <c:v>57.896528017571498</c:v>
                </c:pt>
                <c:pt idx="3209">
                  <c:v>57.698253294540898</c:v>
                </c:pt>
                <c:pt idx="3210">
                  <c:v>57.500970338589902</c:v>
                </c:pt>
                <c:pt idx="3211">
                  <c:v>57.304405718080297</c:v>
                </c:pt>
                <c:pt idx="3212">
                  <c:v>57.108346076607504</c:v>
                </c:pt>
                <c:pt idx="3213">
                  <c:v>56.912802950645698</c:v>
                </c:pt>
                <c:pt idx="3214">
                  <c:v>56.717781014457202</c:v>
                </c:pt>
                <c:pt idx="3215">
                  <c:v>56.5232909600619</c:v>
                </c:pt>
                <c:pt idx="3216">
                  <c:v>56.329342538355199</c:v>
                </c:pt>
                <c:pt idx="3217">
                  <c:v>56.135938773408398</c:v>
                </c:pt>
                <c:pt idx="3218">
                  <c:v>55.943089222132897</c:v>
                </c:pt>
                <c:pt idx="3219">
                  <c:v>55.750802310179402</c:v>
                </c:pt>
                <c:pt idx="3220">
                  <c:v>55.559081381241498</c:v>
                </c:pt>
                <c:pt idx="3221">
                  <c:v>55.3677476700163</c:v>
                </c:pt>
                <c:pt idx="3222">
                  <c:v>55.176662786692297</c:v>
                </c:pt>
                <c:pt idx="3223">
                  <c:v>54.985901423455701</c:v>
                </c:pt>
                <c:pt idx="3224">
                  <c:v>54.795536853595898</c:v>
                </c:pt>
                <c:pt idx="3225">
                  <c:v>54.605646467897699</c:v>
                </c:pt>
                <c:pt idx="3226">
                  <c:v>54.416297793845303</c:v>
                </c:pt>
                <c:pt idx="3227">
                  <c:v>54.227559791663602</c:v>
                </c:pt>
                <c:pt idx="3228">
                  <c:v>54.039503071257599</c:v>
                </c:pt>
                <c:pt idx="3229">
                  <c:v>53.852192732195299</c:v>
                </c:pt>
                <c:pt idx="3230">
                  <c:v>53.665696950947897</c:v>
                </c:pt>
                <c:pt idx="3231">
                  <c:v>53.480210955050403</c:v>
                </c:pt>
                <c:pt idx="3232">
                  <c:v>53.295831168219301</c:v>
                </c:pt>
                <c:pt idx="3233">
                  <c:v>53.112447027785699</c:v>
                </c:pt>
                <c:pt idx="3234">
                  <c:v>52.929964163562502</c:v>
                </c:pt>
                <c:pt idx="3235">
                  <c:v>52.748278151100799</c:v>
                </c:pt>
                <c:pt idx="3236">
                  <c:v>52.567286927994303</c:v>
                </c:pt>
                <c:pt idx="3237">
                  <c:v>52.386898925119603</c:v>
                </c:pt>
                <c:pt idx="3238">
                  <c:v>52.207015328723699</c:v>
                </c:pt>
                <c:pt idx="3239">
                  <c:v>52.027537295533001</c:v>
                </c:pt>
                <c:pt idx="3240">
                  <c:v>51.848376492177103</c:v>
                </c:pt>
                <c:pt idx="3241">
                  <c:v>51.669800496369703</c:v>
                </c:pt>
                <c:pt idx="3242">
                  <c:v>51.492122256940597</c:v>
                </c:pt>
                <c:pt idx="3243">
                  <c:v>51.315350948836503</c:v>
                </c:pt>
                <c:pt idx="3244">
                  <c:v>51.139498313746998</c:v>
                </c:pt>
                <c:pt idx="3245">
                  <c:v>50.964569125381701</c:v>
                </c:pt>
                <c:pt idx="3246">
                  <c:v>50.790569744105099</c:v>
                </c:pt>
                <c:pt idx="3247">
                  <c:v>50.617506905730302</c:v>
                </c:pt>
                <c:pt idx="3248">
                  <c:v>50.445389247593504</c:v>
                </c:pt>
                <c:pt idx="3249">
                  <c:v>50.274218290664002</c:v>
                </c:pt>
                <c:pt idx="3250">
                  <c:v>50.104005003002499</c:v>
                </c:pt>
                <c:pt idx="3251">
                  <c:v>49.934503682047101</c:v>
                </c:pt>
                <c:pt idx="3252">
                  <c:v>49.7654629328403</c:v>
                </c:pt>
                <c:pt idx="3253">
                  <c:v>49.596866854230598</c:v>
                </c:pt>
                <c:pt idx="3254">
                  <c:v>49.428702305014397</c:v>
                </c:pt>
                <c:pt idx="3255">
                  <c:v>49.260956029621497</c:v>
                </c:pt>
                <c:pt idx="3256">
                  <c:v>49.0936112997869</c:v>
                </c:pt>
                <c:pt idx="3257">
                  <c:v>48.9266528477092</c:v>
                </c:pt>
                <c:pt idx="3258">
                  <c:v>48.760067012632199</c:v>
                </c:pt>
                <c:pt idx="3259">
                  <c:v>48.593833636231103</c:v>
                </c:pt>
                <c:pt idx="3260">
                  <c:v>48.427938174126403</c:v>
                </c:pt>
                <c:pt idx="3261">
                  <c:v>48.262650629912201</c:v>
                </c:pt>
                <c:pt idx="3262">
                  <c:v>48.098254364101997</c:v>
                </c:pt>
                <c:pt idx="3263">
                  <c:v>47.934765196274199</c:v>
                </c:pt>
                <c:pt idx="3264">
                  <c:v>47.772203338213302</c:v>
                </c:pt>
                <c:pt idx="3265">
                  <c:v>47.610581351366697</c:v>
                </c:pt>
                <c:pt idx="3266">
                  <c:v>47.4499143469003</c:v>
                </c:pt>
                <c:pt idx="3267">
                  <c:v>47.2902212198196</c:v>
                </c:pt>
                <c:pt idx="3268">
                  <c:v>47.131513296593297</c:v>
                </c:pt>
                <c:pt idx="3269">
                  <c:v>46.973803984694896</c:v>
                </c:pt>
                <c:pt idx="3270">
                  <c:v>46.817109773933801</c:v>
                </c:pt>
                <c:pt idx="3271">
                  <c:v>46.6611135359827</c:v>
                </c:pt>
                <c:pt idx="3272">
                  <c:v>46.505492751262899</c:v>
                </c:pt>
                <c:pt idx="3273">
                  <c:v>46.3502292275165</c:v>
                </c:pt>
                <c:pt idx="3274">
                  <c:v>46.195307693920398</c:v>
                </c:pt>
                <c:pt idx="3275">
                  <c:v>46.040709863702197</c:v>
                </c:pt>
                <c:pt idx="3276">
                  <c:v>45.886424632284402</c:v>
                </c:pt>
                <c:pt idx="3277">
                  <c:v>45.732433754421898</c:v>
                </c:pt>
                <c:pt idx="3278">
                  <c:v>45.578723169159197</c:v>
                </c:pt>
                <c:pt idx="3279">
                  <c:v>45.425281043552701</c:v>
                </c:pt>
                <c:pt idx="3280">
                  <c:v>45.272095811220098</c:v>
                </c:pt>
                <c:pt idx="3281">
                  <c:v>45.119364862500099</c:v>
                </c:pt>
                <c:pt idx="3282">
                  <c:v>44.967247583861401</c:v>
                </c:pt>
                <c:pt idx="3283">
                  <c:v>44.815694329472002</c:v>
                </c:pt>
                <c:pt idx="3284">
                  <c:v>44.664655313374702</c:v>
                </c:pt>
                <c:pt idx="3285">
                  <c:v>44.514079155554697</c:v>
                </c:pt>
                <c:pt idx="3286">
                  <c:v>44.3639166758161</c:v>
                </c:pt>
                <c:pt idx="3287">
                  <c:v>44.214117585448498</c:v>
                </c:pt>
                <c:pt idx="3288">
                  <c:v>44.064634140739699</c:v>
                </c:pt>
                <c:pt idx="3289">
                  <c:v>43.915416290581497</c:v>
                </c:pt>
                <c:pt idx="3290">
                  <c:v>43.766415862705699</c:v>
                </c:pt>
                <c:pt idx="3291">
                  <c:v>43.617872851415498</c:v>
                </c:pt>
                <c:pt idx="3292">
                  <c:v>43.470078329074902</c:v>
                </c:pt>
                <c:pt idx="3293">
                  <c:v>43.323085064041798</c:v>
                </c:pt>
                <c:pt idx="3294">
                  <c:v>43.176944368347897</c:v>
                </c:pt>
                <c:pt idx="3295">
                  <c:v>43.031694186721801</c:v>
                </c:pt>
                <c:pt idx="3296">
                  <c:v>42.887382181544297</c:v>
                </c:pt>
                <c:pt idx="3297">
                  <c:v>42.7440554850116</c:v>
                </c:pt>
                <c:pt idx="3298">
                  <c:v>42.601748981524402</c:v>
                </c:pt>
                <c:pt idx="3299">
                  <c:v>42.460508162026997</c:v>
                </c:pt>
                <c:pt idx="3300">
                  <c:v>42.320378715503601</c:v>
                </c:pt>
                <c:pt idx="3301">
                  <c:v>42.1734970527855</c:v>
                </c:pt>
                <c:pt idx="3302">
                  <c:v>42.0284148970008</c:v>
                </c:pt>
                <c:pt idx="3303">
                  <c:v>41.884512836370597</c:v>
                </c:pt>
                <c:pt idx="3304">
                  <c:v>41.741779243444597</c:v>
                </c:pt>
                <c:pt idx="3305">
                  <c:v>41.600209486939001</c:v>
                </c:pt>
                <c:pt idx="3306">
                  <c:v>41.459793062354997</c:v>
                </c:pt>
                <c:pt idx="3307">
                  <c:v>41.320524479775202</c:v>
                </c:pt>
                <c:pt idx="3308">
                  <c:v>41.182401355529599</c:v>
                </c:pt>
                <c:pt idx="3309">
                  <c:v>41.045412993981202</c:v>
                </c:pt>
                <c:pt idx="3310">
                  <c:v>40.909554085916199</c:v>
                </c:pt>
                <c:pt idx="3311">
                  <c:v>40.774587014451498</c:v>
                </c:pt>
                <c:pt idx="3312">
                  <c:v>40.640269552272301</c:v>
                </c:pt>
                <c:pt idx="3313">
                  <c:v>40.506593838046903</c:v>
                </c:pt>
                <c:pt idx="3314">
                  <c:v>40.373554270670702</c:v>
                </c:pt>
                <c:pt idx="3315">
                  <c:v>40.241140410771997</c:v>
                </c:pt>
                <c:pt idx="3316">
                  <c:v>40.109344750607903</c:v>
                </c:pt>
                <c:pt idx="3317">
                  <c:v>39.978161821057199</c:v>
                </c:pt>
                <c:pt idx="3318">
                  <c:v>39.847581490596603</c:v>
                </c:pt>
                <c:pt idx="3319">
                  <c:v>39.717596352914398</c:v>
                </c:pt>
                <c:pt idx="3320">
                  <c:v>39.588201276548901</c:v>
                </c:pt>
                <c:pt idx="3321">
                  <c:v>39.459256685330999</c:v>
                </c:pt>
                <c:pt idx="3322">
                  <c:v>39.3306775233848</c:v>
                </c:pt>
                <c:pt idx="3323">
                  <c:v>39.202532447440802</c:v>
                </c:pt>
                <c:pt idx="3324">
                  <c:v>39.074881998599203</c:v>
                </c:pt>
                <c:pt idx="3325">
                  <c:v>38.947792731379302</c:v>
                </c:pt>
                <c:pt idx="3326">
                  <c:v>38.821329178408902</c:v>
                </c:pt>
                <c:pt idx="3327">
                  <c:v>38.695552268507797</c:v>
                </c:pt>
                <c:pt idx="3328">
                  <c:v>38.570525772903601</c:v>
                </c:pt>
                <c:pt idx="3329">
                  <c:v>38.446308485810903</c:v>
                </c:pt>
                <c:pt idx="3330">
                  <c:v>38.322962520060301</c:v>
                </c:pt>
                <c:pt idx="3331">
                  <c:v>38.200212042704003</c:v>
                </c:pt>
                <c:pt idx="3332">
                  <c:v>38.077718724952597</c:v>
                </c:pt>
                <c:pt idx="3333">
                  <c:v>37.955434432843902</c:v>
                </c:pt>
                <c:pt idx="3334">
                  <c:v>37.8333136426549</c:v>
                </c:pt>
                <c:pt idx="3335">
                  <c:v>37.711310632324299</c:v>
                </c:pt>
                <c:pt idx="3336">
                  <c:v>37.589380035537097</c:v>
                </c:pt>
                <c:pt idx="3337">
                  <c:v>37.467476614241797</c:v>
                </c:pt>
                <c:pt idx="3338">
                  <c:v>37.345554975636396</c:v>
                </c:pt>
                <c:pt idx="3339">
                  <c:v>37.223570182204099</c:v>
                </c:pt>
                <c:pt idx="3340">
                  <c:v>37.101476635481603</c:v>
                </c:pt>
                <c:pt idx="3341">
                  <c:v>36.979536008984603</c:v>
                </c:pt>
                <c:pt idx="3342">
                  <c:v>36.858065623756097</c:v>
                </c:pt>
                <c:pt idx="3343">
                  <c:v>36.737100761503399</c:v>
                </c:pt>
                <c:pt idx="3344">
                  <c:v>36.616678331627703</c:v>
                </c:pt>
                <c:pt idx="3345">
                  <c:v>36.496834863560899</c:v>
                </c:pt>
                <c:pt idx="3346">
                  <c:v>36.377603694876001</c:v>
                </c:pt>
                <c:pt idx="3347">
                  <c:v>36.259021095825602</c:v>
                </c:pt>
                <c:pt idx="3348">
                  <c:v>36.141123458057301</c:v>
                </c:pt>
                <c:pt idx="3349">
                  <c:v>36.0239419957297</c:v>
                </c:pt>
                <c:pt idx="3350">
                  <c:v>35.907511751093899</c:v>
                </c:pt>
                <c:pt idx="3351">
                  <c:v>35.791756672744697</c:v>
                </c:pt>
                <c:pt idx="3352">
                  <c:v>35.676537162558802</c:v>
                </c:pt>
                <c:pt idx="3353">
                  <c:v>35.561798194127</c:v>
                </c:pt>
                <c:pt idx="3354">
                  <c:v>35.447488415242802</c:v>
                </c:pt>
                <c:pt idx="3355">
                  <c:v>35.333554794607402</c:v>
                </c:pt>
                <c:pt idx="3356">
                  <c:v>35.219944236130999</c:v>
                </c:pt>
                <c:pt idx="3357">
                  <c:v>35.106606181003301</c:v>
                </c:pt>
                <c:pt idx="3358">
                  <c:v>34.993489580548797</c:v>
                </c:pt>
                <c:pt idx="3359">
                  <c:v>34.880542467390697</c:v>
                </c:pt>
                <c:pt idx="3360">
                  <c:v>34.767714810449696</c:v>
                </c:pt>
                <c:pt idx="3361">
                  <c:v>34.655077086937901</c:v>
                </c:pt>
                <c:pt idx="3362">
                  <c:v>34.542720165422303</c:v>
                </c:pt>
                <c:pt idx="3363">
                  <c:v>34.430626039968601</c:v>
                </c:pt>
                <c:pt idx="3364">
                  <c:v>34.318776155477302</c:v>
                </c:pt>
                <c:pt idx="3365">
                  <c:v>34.207151123336303</c:v>
                </c:pt>
                <c:pt idx="3366">
                  <c:v>34.095733639541599</c:v>
                </c:pt>
                <c:pt idx="3367">
                  <c:v>33.984505875379298</c:v>
                </c:pt>
                <c:pt idx="3368">
                  <c:v>33.873449289110503</c:v>
                </c:pt>
                <c:pt idx="3369">
                  <c:v>33.762546929905199</c:v>
                </c:pt>
                <c:pt idx="3370">
                  <c:v>33.6517820743274</c:v>
                </c:pt>
                <c:pt idx="3371">
                  <c:v>33.541263720602402</c:v>
                </c:pt>
                <c:pt idx="3372">
                  <c:v>33.431133334874097</c:v>
                </c:pt>
                <c:pt idx="3373">
                  <c:v>33.321419327952398</c:v>
                </c:pt>
                <c:pt idx="3374">
                  <c:v>33.2121512694087</c:v>
                </c:pt>
                <c:pt idx="3375">
                  <c:v>33.103360080642197</c:v>
                </c:pt>
                <c:pt idx="3376">
                  <c:v>32.995072056199803</c:v>
                </c:pt>
                <c:pt idx="3377">
                  <c:v>32.887315682743498</c:v>
                </c:pt>
                <c:pt idx="3378">
                  <c:v>32.780121403446898</c:v>
                </c:pt>
                <c:pt idx="3379">
                  <c:v>32.673513971456103</c:v>
                </c:pt>
                <c:pt idx="3380">
                  <c:v>32.567520997161203</c:v>
                </c:pt>
                <c:pt idx="3381">
                  <c:v>32.462067676635499</c:v>
                </c:pt>
                <c:pt idx="3382">
                  <c:v>32.357042058588803</c:v>
                </c:pt>
                <c:pt idx="3383">
                  <c:v>32.252435699378701</c:v>
                </c:pt>
                <c:pt idx="3384">
                  <c:v>32.1482383992007</c:v>
                </c:pt>
                <c:pt idx="3385">
                  <c:v>32.044438999671698</c:v>
                </c:pt>
                <c:pt idx="3386">
                  <c:v>31.941027904259499</c:v>
                </c:pt>
                <c:pt idx="3387">
                  <c:v>31.837994069107499</c:v>
                </c:pt>
                <c:pt idx="3388">
                  <c:v>31.735327882461799</c:v>
                </c:pt>
                <c:pt idx="3389">
                  <c:v>31.633018339615202</c:v>
                </c:pt>
                <c:pt idx="3390">
                  <c:v>31.531055739545099</c:v>
                </c:pt>
                <c:pt idx="3391">
                  <c:v>31.4294692832141</c:v>
                </c:pt>
                <c:pt idx="3392">
                  <c:v>31.328289104831899</c:v>
                </c:pt>
                <c:pt idx="3393">
                  <c:v>31.227482144724402</c:v>
                </c:pt>
                <c:pt idx="3394">
                  <c:v>31.127019983838402</c:v>
                </c:pt>
                <c:pt idx="3395">
                  <c:v>31.026872843404799</c:v>
                </c:pt>
                <c:pt idx="3396">
                  <c:v>30.9270128960307</c:v>
                </c:pt>
                <c:pt idx="3397">
                  <c:v>30.827411181141201</c:v>
                </c:pt>
                <c:pt idx="3398">
                  <c:v>30.728040389130602</c:v>
                </c:pt>
                <c:pt idx="3399">
                  <c:v>30.6288723024856</c:v>
                </c:pt>
                <c:pt idx="3400">
                  <c:v>30.529880140670699</c:v>
                </c:pt>
                <c:pt idx="3401">
                  <c:v>30.4311987683698</c:v>
                </c:pt>
                <c:pt idx="3402">
                  <c:v>30.332974206632901</c:v>
                </c:pt>
                <c:pt idx="3403">
                  <c:v>30.235201561407202</c:v>
                </c:pt>
                <c:pt idx="3404">
                  <c:v>30.1378772624665</c:v>
                </c:pt>
                <c:pt idx="3405">
                  <c:v>30.040999195797301</c:v>
                </c:pt>
                <c:pt idx="3406">
                  <c:v>29.944561440774802</c:v>
                </c:pt>
                <c:pt idx="3407">
                  <c:v>29.848560378068399</c:v>
                </c:pt>
                <c:pt idx="3408">
                  <c:v>29.752993256515101</c:v>
                </c:pt>
                <c:pt idx="3409">
                  <c:v>29.6578552363444</c:v>
                </c:pt>
                <c:pt idx="3410">
                  <c:v>29.563143597086999</c:v>
                </c:pt>
                <c:pt idx="3411">
                  <c:v>29.4686950358136</c:v>
                </c:pt>
                <c:pt idx="3412">
                  <c:v>29.374373107866699</c:v>
                </c:pt>
                <c:pt idx="3413">
                  <c:v>29.2802135034717</c:v>
                </c:pt>
                <c:pt idx="3414">
                  <c:v>29.186251752656201</c:v>
                </c:pt>
                <c:pt idx="3415">
                  <c:v>29.092521776169299</c:v>
                </c:pt>
                <c:pt idx="3416">
                  <c:v>28.999058503762001</c:v>
                </c:pt>
                <c:pt idx="3417">
                  <c:v>28.905894893186801</c:v>
                </c:pt>
                <c:pt idx="3418">
                  <c:v>28.8130651871064</c:v>
                </c:pt>
                <c:pt idx="3419">
                  <c:v>28.720601302702601</c:v>
                </c:pt>
                <c:pt idx="3420">
                  <c:v>28.6285367113116</c:v>
                </c:pt>
                <c:pt idx="3421">
                  <c:v>28.536911773407201</c:v>
                </c:pt>
                <c:pt idx="3422">
                  <c:v>28.445733002397201</c:v>
                </c:pt>
                <c:pt idx="3423">
                  <c:v>28.354976529843601</c:v>
                </c:pt>
                <c:pt idx="3424">
                  <c:v>28.264621411034401</c:v>
                </c:pt>
                <c:pt idx="3425">
                  <c:v>28.174645494237598</c:v>
                </c:pt>
                <c:pt idx="3426">
                  <c:v>28.085029231779998</c:v>
                </c:pt>
                <c:pt idx="3427">
                  <c:v>27.995750065588101</c:v>
                </c:pt>
                <c:pt idx="3428">
                  <c:v>27.9067880215215</c:v>
                </c:pt>
                <c:pt idx="3429">
                  <c:v>27.8181239302275</c:v>
                </c:pt>
                <c:pt idx="3430">
                  <c:v>27.729736603565801</c:v>
                </c:pt>
                <c:pt idx="3431">
                  <c:v>27.6417271377675</c:v>
                </c:pt>
                <c:pt idx="3432">
                  <c:v>27.5542002115094</c:v>
                </c:pt>
                <c:pt idx="3433">
                  <c:v>27.467130821053502</c:v>
                </c:pt>
                <c:pt idx="3434">
                  <c:v>27.380495421130998</c:v>
                </c:pt>
                <c:pt idx="3435">
                  <c:v>27.294272982034801</c:v>
                </c:pt>
                <c:pt idx="3436">
                  <c:v>27.208440492882101</c:v>
                </c:pt>
                <c:pt idx="3437">
                  <c:v>27.122975897522601</c:v>
                </c:pt>
                <c:pt idx="3438">
                  <c:v>27.037860082544402</c:v>
                </c:pt>
                <c:pt idx="3439">
                  <c:v>26.9530693320701</c:v>
                </c:pt>
                <c:pt idx="3440">
                  <c:v>26.868583547428301</c:v>
                </c:pt>
                <c:pt idx="3441">
                  <c:v>26.784357840541201</c:v>
                </c:pt>
                <c:pt idx="3442">
                  <c:v>26.7003757300063</c:v>
                </c:pt>
                <c:pt idx="3443">
                  <c:v>26.616660305080998</c:v>
                </c:pt>
                <c:pt idx="3444">
                  <c:v>26.533232065014801</c:v>
                </c:pt>
                <c:pt idx="3445">
                  <c:v>26.4501125802533</c:v>
                </c:pt>
                <c:pt idx="3446">
                  <c:v>26.367324201749</c:v>
                </c:pt>
                <c:pt idx="3447">
                  <c:v>26.284886374248199</c:v>
                </c:pt>
                <c:pt idx="3448">
                  <c:v>26.202820129303699</c:v>
                </c:pt>
                <c:pt idx="3449">
                  <c:v>26.121147398477799</c:v>
                </c:pt>
                <c:pt idx="3450">
                  <c:v>26.039886708913599</c:v>
                </c:pt>
                <c:pt idx="3451">
                  <c:v>25.959008338240299</c:v>
                </c:pt>
                <c:pt idx="3452">
                  <c:v>25.8784618013228</c:v>
                </c:pt>
                <c:pt idx="3453">
                  <c:v>25.798244132017398</c:v>
                </c:pt>
                <c:pt idx="3454">
                  <c:v>25.7183566888774</c:v>
                </c:pt>
                <c:pt idx="3455">
                  <c:v>25.638799823303302</c:v>
                </c:pt>
                <c:pt idx="3456">
                  <c:v>25.559569050657299</c:v>
                </c:pt>
                <c:pt idx="3457">
                  <c:v>25.4806652203502</c:v>
                </c:pt>
                <c:pt idx="3458">
                  <c:v>25.402087077490201</c:v>
                </c:pt>
                <c:pt idx="3459">
                  <c:v>25.323832503716901</c:v>
                </c:pt>
                <c:pt idx="3460">
                  <c:v>25.2459004873471</c:v>
                </c:pt>
                <c:pt idx="3461">
                  <c:v>25.168246242515998</c:v>
                </c:pt>
                <c:pt idx="3462">
                  <c:v>25.0908375941254</c:v>
                </c:pt>
                <c:pt idx="3463">
                  <c:v>25.013664560743699</c:v>
                </c:pt>
                <c:pt idx="3464">
                  <c:v>24.9367206973835</c:v>
                </c:pt>
                <c:pt idx="3465">
                  <c:v>24.859999805039699</c:v>
                </c:pt>
                <c:pt idx="3466">
                  <c:v>24.783496635964099</c:v>
                </c:pt>
                <c:pt idx="3467">
                  <c:v>24.7072047561559</c:v>
                </c:pt>
                <c:pt idx="3468">
                  <c:v>24.631119329369501</c:v>
                </c:pt>
                <c:pt idx="3469">
                  <c:v>24.5552343504074</c:v>
                </c:pt>
                <c:pt idx="3470">
                  <c:v>24.479546039179201</c:v>
                </c:pt>
                <c:pt idx="3471">
                  <c:v>24.404230327351499</c:v>
                </c:pt>
                <c:pt idx="3472">
                  <c:v>24.329441188415601</c:v>
                </c:pt>
                <c:pt idx="3473">
                  <c:v>24.255152588563</c:v>
                </c:pt>
                <c:pt idx="3474">
                  <c:v>24.181339616544701</c:v>
                </c:pt>
                <c:pt idx="3475">
                  <c:v>24.107976025302101</c:v>
                </c:pt>
                <c:pt idx="3476">
                  <c:v>24.035038346421</c:v>
                </c:pt>
                <c:pt idx="3477">
                  <c:v>23.9624999396293</c:v>
                </c:pt>
                <c:pt idx="3478">
                  <c:v>23.8903365176254</c:v>
                </c:pt>
                <c:pt idx="3479">
                  <c:v>23.8185250854937</c:v>
                </c:pt>
                <c:pt idx="3480">
                  <c:v>23.7470401608151</c:v>
                </c:pt>
                <c:pt idx="3481">
                  <c:v>23.6758077915933</c:v>
                </c:pt>
                <c:pt idx="3482">
                  <c:v>23.604800763274302</c:v>
                </c:pt>
                <c:pt idx="3483">
                  <c:v>23.534064715788102</c:v>
                </c:pt>
                <c:pt idx="3484">
                  <c:v>23.463648858244401</c:v>
                </c:pt>
                <c:pt idx="3485">
                  <c:v>23.393601167120501</c:v>
                </c:pt>
                <c:pt idx="3486">
                  <c:v>23.3239632682196</c:v>
                </c:pt>
                <c:pt idx="3487">
                  <c:v>23.254782142314301</c:v>
                </c:pt>
                <c:pt idx="3488">
                  <c:v>23.186102533318898</c:v>
                </c:pt>
                <c:pt idx="3489">
                  <c:v>23.1179663607702</c:v>
                </c:pt>
                <c:pt idx="3490">
                  <c:v>23.050417539242599</c:v>
                </c:pt>
                <c:pt idx="3491">
                  <c:v>22.983269529412201</c:v>
                </c:pt>
                <c:pt idx="3492">
                  <c:v>22.916286665273201</c:v>
                </c:pt>
                <c:pt idx="3493">
                  <c:v>22.849414646540701</c:v>
                </c:pt>
                <c:pt idx="3494">
                  <c:v>22.782603010823198</c:v>
                </c:pt>
                <c:pt idx="3495">
                  <c:v>22.715801708940699</c:v>
                </c:pt>
                <c:pt idx="3496">
                  <c:v>22.6489611692122</c:v>
                </c:pt>
                <c:pt idx="3497">
                  <c:v>22.5820325771999</c:v>
                </c:pt>
                <c:pt idx="3498">
                  <c:v>22.514967027883898</c:v>
                </c:pt>
                <c:pt idx="3499">
                  <c:v>22.447716713136199</c:v>
                </c:pt>
                <c:pt idx="3500">
                  <c:v>22.380233177363898</c:v>
                </c:pt>
                <c:pt idx="3501">
                  <c:v>22.312704847545</c:v>
                </c:pt>
                <c:pt idx="3502">
                  <c:v>22.245353085944199</c:v>
                </c:pt>
                <c:pt idx="3503">
                  <c:v>22.178189088854399</c:v>
                </c:pt>
                <c:pt idx="3504">
                  <c:v>22.111223790694702</c:v>
                </c:pt>
                <c:pt idx="3505">
                  <c:v>22.044466799816298</c:v>
                </c:pt>
                <c:pt idx="3506">
                  <c:v>21.9779285539502</c:v>
                </c:pt>
                <c:pt idx="3507">
                  <c:v>21.911619573455798</c:v>
                </c:pt>
                <c:pt idx="3508">
                  <c:v>21.845549163595201</c:v>
                </c:pt>
                <c:pt idx="3509">
                  <c:v>21.779727437915898</c:v>
                </c:pt>
                <c:pt idx="3510">
                  <c:v>21.714164875734799</c:v>
                </c:pt>
                <c:pt idx="3511">
                  <c:v>21.648942289169799</c:v>
                </c:pt>
                <c:pt idx="3512">
                  <c:v>21.584122526553301</c:v>
                </c:pt>
                <c:pt idx="3513">
                  <c:v>21.519692160955898</c:v>
                </c:pt>
                <c:pt idx="3514">
                  <c:v>21.455635211391201</c:v>
                </c:pt>
                <c:pt idx="3515">
                  <c:v>21.391937342055499</c:v>
                </c:pt>
                <c:pt idx="3516">
                  <c:v>21.328585577600599</c:v>
                </c:pt>
                <c:pt idx="3517">
                  <c:v>21.2655643927882</c:v>
                </c:pt>
                <c:pt idx="3518">
                  <c:v>21.202860020171901</c:v>
                </c:pt>
                <c:pt idx="3519">
                  <c:v>21.140459701620699</c:v>
                </c:pt>
                <c:pt idx="3520">
                  <c:v>21.0783485579224</c:v>
                </c:pt>
                <c:pt idx="3521">
                  <c:v>21.016434018042901</c:v>
                </c:pt>
                <c:pt idx="3522">
                  <c:v>20.954659017483401</c:v>
                </c:pt>
                <c:pt idx="3523">
                  <c:v>20.893063999128199</c:v>
                </c:pt>
                <c:pt idx="3524">
                  <c:v>20.831692532164301</c:v>
                </c:pt>
                <c:pt idx="3525">
                  <c:v>20.7705866712122</c:v>
                </c:pt>
                <c:pt idx="3526">
                  <c:v>20.709783758480601</c:v>
                </c:pt>
                <c:pt idx="3527">
                  <c:v>20.649325832555</c:v>
                </c:pt>
                <c:pt idx="3528">
                  <c:v>20.589254212308202</c:v>
                </c:pt>
                <c:pt idx="3529">
                  <c:v>20.529603964376101</c:v>
                </c:pt>
                <c:pt idx="3530">
                  <c:v>20.4704154845357</c:v>
                </c:pt>
                <c:pt idx="3531">
                  <c:v>20.411613920785999</c:v>
                </c:pt>
                <c:pt idx="3532">
                  <c:v>20.353070842628799</c:v>
                </c:pt>
                <c:pt idx="3533">
                  <c:v>20.294738431766</c:v>
                </c:pt>
                <c:pt idx="3534">
                  <c:v>20.2365720231147</c:v>
                </c:pt>
                <c:pt idx="3535">
                  <c:v>20.1785281522525</c:v>
                </c:pt>
                <c:pt idx="3536">
                  <c:v>20.120561146120501</c:v>
                </c:pt>
                <c:pt idx="3537">
                  <c:v>20.062627337055101</c:v>
                </c:pt>
                <c:pt idx="3538">
                  <c:v>20.004685471047999</c:v>
                </c:pt>
                <c:pt idx="3539">
                  <c:v>19.946691183426001</c:v>
                </c:pt>
                <c:pt idx="3540">
                  <c:v>19.8886024639257</c:v>
                </c:pt>
                <c:pt idx="3541">
                  <c:v>19.830509531344099</c:v>
                </c:pt>
                <c:pt idx="3542">
                  <c:v>19.772530626623201</c:v>
                </c:pt>
                <c:pt idx="3543">
                  <c:v>19.7146732967052</c:v>
                </c:pt>
                <c:pt idx="3544">
                  <c:v>19.656944636150602</c:v>
                </c:pt>
                <c:pt idx="3545">
                  <c:v>19.599350895329401</c:v>
                </c:pt>
                <c:pt idx="3546">
                  <c:v>19.541899115211098</c:v>
                </c:pt>
                <c:pt idx="3547">
                  <c:v>19.4845954277468</c:v>
                </c:pt>
                <c:pt idx="3548">
                  <c:v>19.4274468134312</c:v>
                </c:pt>
                <c:pt idx="3549">
                  <c:v>19.3704592796187</c:v>
                </c:pt>
                <c:pt idx="3550">
                  <c:v>19.313639739288501</c:v>
                </c:pt>
                <c:pt idx="3551">
                  <c:v>19.257093160848701</c:v>
                </c:pt>
                <c:pt idx="3552">
                  <c:v>19.2009227177168</c:v>
                </c:pt>
                <c:pt idx="3553">
                  <c:v>19.145141021527301</c:v>
                </c:pt>
                <c:pt idx="3554">
                  <c:v>19.089761145342798</c:v>
                </c:pt>
                <c:pt idx="3555">
                  <c:v>19.0347940953517</c:v>
                </c:pt>
                <c:pt idx="3556">
                  <c:v>18.980252116544399</c:v>
                </c:pt>
                <c:pt idx="3557">
                  <c:v>18.926146163351</c:v>
                </c:pt>
                <c:pt idx="3558">
                  <c:v>18.8724899595354</c:v>
                </c:pt>
                <c:pt idx="3559">
                  <c:v>18.819290699438799</c:v>
                </c:pt>
                <c:pt idx="3560">
                  <c:v>18.766561221256101</c:v>
                </c:pt>
                <c:pt idx="3561">
                  <c:v>18.714117327777899</c:v>
                </c:pt>
                <c:pt idx="3562">
                  <c:v>18.661767903139999</c:v>
                </c:pt>
                <c:pt idx="3563">
                  <c:v>18.609500527951301</c:v>
                </c:pt>
                <c:pt idx="3564">
                  <c:v>18.5573052189695</c:v>
                </c:pt>
                <c:pt idx="3565">
                  <c:v>18.505173295577901</c:v>
                </c:pt>
                <c:pt idx="3566">
                  <c:v>18.453093655190099</c:v>
                </c:pt>
                <c:pt idx="3567">
                  <c:v>18.401057100016398</c:v>
                </c:pt>
                <c:pt idx="3568">
                  <c:v>18.349056066629199</c:v>
                </c:pt>
                <c:pt idx="3569">
                  <c:v>18.297080230153998</c:v>
                </c:pt>
                <c:pt idx="3570">
                  <c:v>18.2451217919666</c:v>
                </c:pt>
                <c:pt idx="3571">
                  <c:v>18.193268408878598</c:v>
                </c:pt>
                <c:pt idx="3572">
                  <c:v>18.1415988957629</c:v>
                </c:pt>
                <c:pt idx="3573">
                  <c:v>18.0901059178133</c:v>
                </c:pt>
                <c:pt idx="3574">
                  <c:v>18.038781545252199</c:v>
                </c:pt>
                <c:pt idx="3575">
                  <c:v>17.987617231684499</c:v>
                </c:pt>
                <c:pt idx="3576">
                  <c:v>17.936605142662501</c:v>
                </c:pt>
                <c:pt idx="3577">
                  <c:v>17.8857368885736</c:v>
                </c:pt>
                <c:pt idx="3578">
                  <c:v>17.835004702858399</c:v>
                </c:pt>
                <c:pt idx="3579">
                  <c:v>17.784400324483499</c:v>
                </c:pt>
                <c:pt idx="3580">
                  <c:v>17.733916027858299</c:v>
                </c:pt>
                <c:pt idx="3581">
                  <c:v>17.683534362107999</c:v>
                </c:pt>
                <c:pt idx="3582">
                  <c:v>17.633251654017698</c:v>
                </c:pt>
                <c:pt idx="3583">
                  <c:v>17.583074457777801</c:v>
                </c:pt>
                <c:pt idx="3584">
                  <c:v>17.533010338442899</c:v>
                </c:pt>
                <c:pt idx="3585">
                  <c:v>17.483066126133</c:v>
                </c:pt>
                <c:pt idx="3586">
                  <c:v>17.4332492940433</c:v>
                </c:pt>
                <c:pt idx="3587">
                  <c:v>17.383566749995701</c:v>
                </c:pt>
                <c:pt idx="3588">
                  <c:v>17.3340261813211</c:v>
                </c:pt>
                <c:pt idx="3589">
                  <c:v>17.284633917076299</c:v>
                </c:pt>
                <c:pt idx="3590">
                  <c:v>17.23539719603</c:v>
                </c:pt>
                <c:pt idx="3591">
                  <c:v>17.186424539724001</c:v>
                </c:pt>
                <c:pt idx="3592">
                  <c:v>17.137814859154201</c:v>
                </c:pt>
                <c:pt idx="3593">
                  <c:v>17.0895710951045</c:v>
                </c:pt>
                <c:pt idx="3594">
                  <c:v>17.041696559040201</c:v>
                </c:pt>
                <c:pt idx="3595">
                  <c:v>16.994190170135901</c:v>
                </c:pt>
                <c:pt idx="3596">
                  <c:v>16.947054635962399</c:v>
                </c:pt>
                <c:pt idx="3597">
                  <c:v>16.900292885341202</c:v>
                </c:pt>
                <c:pt idx="3598">
                  <c:v>16.8539036684632</c:v>
                </c:pt>
                <c:pt idx="3599">
                  <c:v>16.807889211004898</c:v>
                </c:pt>
                <c:pt idx="3600">
                  <c:v>16.762253086748899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735-472B-97FF-CF91A3C50CD3}"/>
            </c:ext>
          </c:extLst>
        </c:ser>
        <c:ser>
          <c:idx val="1"/>
          <c:order val="1"/>
          <c:tx>
            <c:strRef>
              <c:f>Results!$AQ$3</c:f>
              <c:strCache>
                <c:ptCount val="1"/>
                <c:pt idx="0">
                  <c:v>Coil mono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Results!$AP$5:$AP$3607</c:f>
              <c:numCache>
                <c:formatCode>0.00E+00</c:formatCode>
                <c:ptCount val="3603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 formatCode="General">
                  <c:v>1.5E-3</c:v>
                </c:pt>
                <c:pt idx="4" formatCode="General">
                  <c:v>2E-3</c:v>
                </c:pt>
                <c:pt idx="5" formatCode="General">
                  <c:v>2.5000000000000001E-3</c:v>
                </c:pt>
                <c:pt idx="6" formatCode="General">
                  <c:v>3.0000000000000001E-3</c:v>
                </c:pt>
                <c:pt idx="7" formatCode="General">
                  <c:v>3.5000000000000001E-3</c:v>
                </c:pt>
                <c:pt idx="8" formatCode="General">
                  <c:v>4.0000000000000001E-3</c:v>
                </c:pt>
                <c:pt idx="9" formatCode="General">
                  <c:v>4.4999999999999997E-3</c:v>
                </c:pt>
                <c:pt idx="10" formatCode="General">
                  <c:v>5.0000000000000001E-3</c:v>
                </c:pt>
                <c:pt idx="11" formatCode="General">
                  <c:v>5.4999999999999997E-3</c:v>
                </c:pt>
                <c:pt idx="12" formatCode="General">
                  <c:v>6.0000000000000001E-3</c:v>
                </c:pt>
                <c:pt idx="13" formatCode="General">
                  <c:v>6.4999999999999997E-3</c:v>
                </c:pt>
                <c:pt idx="14" formatCode="General">
                  <c:v>7.0000000000000001E-3</c:v>
                </c:pt>
                <c:pt idx="15" formatCode="General">
                  <c:v>7.4999999999999997E-3</c:v>
                </c:pt>
                <c:pt idx="16" formatCode="General">
                  <c:v>8.0000000000000002E-3</c:v>
                </c:pt>
                <c:pt idx="17" formatCode="General">
                  <c:v>8.5000000000000006E-3</c:v>
                </c:pt>
                <c:pt idx="18" formatCode="General">
                  <c:v>8.9999999999999993E-3</c:v>
                </c:pt>
                <c:pt idx="19" formatCode="General">
                  <c:v>9.4999999999999998E-3</c:v>
                </c:pt>
                <c:pt idx="20" formatCode="General">
                  <c:v>0.01</c:v>
                </c:pt>
                <c:pt idx="21" formatCode="General">
                  <c:v>1.0500000000000001E-2</c:v>
                </c:pt>
                <c:pt idx="22" formatCode="General">
                  <c:v>1.0999999999999999E-2</c:v>
                </c:pt>
                <c:pt idx="23" formatCode="General">
                  <c:v>1.15E-2</c:v>
                </c:pt>
                <c:pt idx="24" formatCode="General">
                  <c:v>1.2E-2</c:v>
                </c:pt>
                <c:pt idx="25" formatCode="General">
                  <c:v>1.2500000000000001E-2</c:v>
                </c:pt>
                <c:pt idx="26" formatCode="General">
                  <c:v>1.2999999999999999E-2</c:v>
                </c:pt>
                <c:pt idx="27" formatCode="General">
                  <c:v>1.35E-2</c:v>
                </c:pt>
                <c:pt idx="28" formatCode="General">
                  <c:v>1.4E-2</c:v>
                </c:pt>
                <c:pt idx="29" formatCode="General">
                  <c:v>1.4500000000000001E-2</c:v>
                </c:pt>
                <c:pt idx="30" formatCode="General">
                  <c:v>1.4999999999999999E-2</c:v>
                </c:pt>
                <c:pt idx="31" formatCode="General">
                  <c:v>1.55E-2</c:v>
                </c:pt>
                <c:pt idx="32" formatCode="General">
                  <c:v>1.6E-2</c:v>
                </c:pt>
                <c:pt idx="33" formatCode="General">
                  <c:v>1.6500000000000001E-2</c:v>
                </c:pt>
                <c:pt idx="34" formatCode="General">
                  <c:v>1.7000000000000001E-2</c:v>
                </c:pt>
                <c:pt idx="35" formatCode="General">
                  <c:v>1.7500000000000002E-2</c:v>
                </c:pt>
                <c:pt idx="36" formatCode="General">
                  <c:v>1.7999999999999999E-2</c:v>
                </c:pt>
                <c:pt idx="37" formatCode="General">
                  <c:v>1.8499999999999999E-2</c:v>
                </c:pt>
                <c:pt idx="38" formatCode="General">
                  <c:v>1.9E-2</c:v>
                </c:pt>
                <c:pt idx="39" formatCode="General">
                  <c:v>1.95E-2</c:v>
                </c:pt>
                <c:pt idx="40" formatCode="General">
                  <c:v>0.02</c:v>
                </c:pt>
                <c:pt idx="41" formatCode="General">
                  <c:v>2.0500000000000001E-2</c:v>
                </c:pt>
                <c:pt idx="42" formatCode="General">
                  <c:v>2.1000000000000001E-2</c:v>
                </c:pt>
                <c:pt idx="43" formatCode="General">
                  <c:v>2.1499999999999998E-2</c:v>
                </c:pt>
                <c:pt idx="44" formatCode="General">
                  <c:v>2.1999999999999999E-2</c:v>
                </c:pt>
                <c:pt idx="45" formatCode="General">
                  <c:v>2.2499999999999999E-2</c:v>
                </c:pt>
                <c:pt idx="46" formatCode="General">
                  <c:v>2.3E-2</c:v>
                </c:pt>
                <c:pt idx="47" formatCode="General">
                  <c:v>2.35E-2</c:v>
                </c:pt>
                <c:pt idx="48" formatCode="General">
                  <c:v>2.4E-2</c:v>
                </c:pt>
                <c:pt idx="49" formatCode="General">
                  <c:v>2.4500000000000001E-2</c:v>
                </c:pt>
                <c:pt idx="50" formatCode="General">
                  <c:v>2.5000000000000001E-2</c:v>
                </c:pt>
                <c:pt idx="51" formatCode="General">
                  <c:v>2.5499999999999998E-2</c:v>
                </c:pt>
                <c:pt idx="52" formatCode="General">
                  <c:v>2.5999999999999999E-2</c:v>
                </c:pt>
                <c:pt idx="53" formatCode="General">
                  <c:v>2.6499999999999999E-2</c:v>
                </c:pt>
                <c:pt idx="54" formatCode="General">
                  <c:v>2.7E-2</c:v>
                </c:pt>
                <c:pt idx="55" formatCode="General">
                  <c:v>2.75E-2</c:v>
                </c:pt>
                <c:pt idx="56" formatCode="General">
                  <c:v>2.8000000000000001E-2</c:v>
                </c:pt>
                <c:pt idx="57" formatCode="General">
                  <c:v>2.8500000000000001E-2</c:v>
                </c:pt>
                <c:pt idx="58" formatCode="General">
                  <c:v>2.9000000000000001E-2</c:v>
                </c:pt>
                <c:pt idx="59" formatCode="General">
                  <c:v>2.9499999999999998E-2</c:v>
                </c:pt>
                <c:pt idx="60" formatCode="General">
                  <c:v>0.03</c:v>
                </c:pt>
                <c:pt idx="61" formatCode="General">
                  <c:v>3.0499999999999999E-2</c:v>
                </c:pt>
                <c:pt idx="62" formatCode="General">
                  <c:v>3.1E-2</c:v>
                </c:pt>
                <c:pt idx="63" formatCode="General">
                  <c:v>3.15E-2</c:v>
                </c:pt>
                <c:pt idx="64" formatCode="General">
                  <c:v>3.2000000000000001E-2</c:v>
                </c:pt>
                <c:pt idx="65" formatCode="General">
                  <c:v>3.2500000000000001E-2</c:v>
                </c:pt>
                <c:pt idx="66" formatCode="General">
                  <c:v>3.3000000000000002E-2</c:v>
                </c:pt>
                <c:pt idx="67" formatCode="General">
                  <c:v>3.3500000000000002E-2</c:v>
                </c:pt>
                <c:pt idx="68" formatCode="General">
                  <c:v>3.4000000000000002E-2</c:v>
                </c:pt>
                <c:pt idx="69" formatCode="General">
                  <c:v>3.4500000000000003E-2</c:v>
                </c:pt>
                <c:pt idx="70" formatCode="General">
                  <c:v>3.5000000000000003E-2</c:v>
                </c:pt>
                <c:pt idx="71" formatCode="General">
                  <c:v>3.5499999999999997E-2</c:v>
                </c:pt>
                <c:pt idx="72" formatCode="General">
                  <c:v>3.5999999999999997E-2</c:v>
                </c:pt>
                <c:pt idx="73" formatCode="General">
                  <c:v>3.6499999999999998E-2</c:v>
                </c:pt>
                <c:pt idx="74" formatCode="General">
                  <c:v>3.6999999999999998E-2</c:v>
                </c:pt>
                <c:pt idx="75" formatCode="General">
                  <c:v>3.7499999999999999E-2</c:v>
                </c:pt>
                <c:pt idx="76" formatCode="General">
                  <c:v>3.7999999999999999E-2</c:v>
                </c:pt>
                <c:pt idx="77" formatCode="General">
                  <c:v>3.85E-2</c:v>
                </c:pt>
                <c:pt idx="78" formatCode="General">
                  <c:v>3.9E-2</c:v>
                </c:pt>
                <c:pt idx="79" formatCode="General">
                  <c:v>3.95E-2</c:v>
                </c:pt>
                <c:pt idx="80" formatCode="General">
                  <c:v>0.04</c:v>
                </c:pt>
                <c:pt idx="81" formatCode="General">
                  <c:v>4.0500000000000001E-2</c:v>
                </c:pt>
                <c:pt idx="82" formatCode="General">
                  <c:v>4.1000000000000002E-2</c:v>
                </c:pt>
                <c:pt idx="83" formatCode="General">
                  <c:v>4.1500000000000002E-2</c:v>
                </c:pt>
                <c:pt idx="84" formatCode="General">
                  <c:v>4.2000000000000003E-2</c:v>
                </c:pt>
                <c:pt idx="85" formatCode="General">
                  <c:v>4.2500000000000003E-2</c:v>
                </c:pt>
                <c:pt idx="86" formatCode="General">
                  <c:v>4.2999999999999997E-2</c:v>
                </c:pt>
                <c:pt idx="87" formatCode="General">
                  <c:v>4.3499999999999997E-2</c:v>
                </c:pt>
                <c:pt idx="88" formatCode="General">
                  <c:v>4.3999999999999997E-2</c:v>
                </c:pt>
                <c:pt idx="89" formatCode="General">
                  <c:v>4.4499999999999998E-2</c:v>
                </c:pt>
                <c:pt idx="90" formatCode="General">
                  <c:v>4.4999999999999998E-2</c:v>
                </c:pt>
                <c:pt idx="91" formatCode="General">
                  <c:v>4.5499999999999999E-2</c:v>
                </c:pt>
                <c:pt idx="92" formatCode="General">
                  <c:v>4.5999999999999999E-2</c:v>
                </c:pt>
                <c:pt idx="93" formatCode="General">
                  <c:v>4.65E-2</c:v>
                </c:pt>
                <c:pt idx="94" formatCode="General">
                  <c:v>4.7E-2</c:v>
                </c:pt>
                <c:pt idx="95" formatCode="General">
                  <c:v>4.7500000000000001E-2</c:v>
                </c:pt>
                <c:pt idx="96" formatCode="General">
                  <c:v>4.8000000000000001E-2</c:v>
                </c:pt>
                <c:pt idx="97" formatCode="General">
                  <c:v>4.8500000000000001E-2</c:v>
                </c:pt>
                <c:pt idx="98" formatCode="General">
                  <c:v>4.9000000000000002E-2</c:v>
                </c:pt>
                <c:pt idx="99" formatCode="General">
                  <c:v>4.9500000000000002E-2</c:v>
                </c:pt>
                <c:pt idx="100" formatCode="General">
                  <c:v>0.05</c:v>
                </c:pt>
                <c:pt idx="101" formatCode="General">
                  <c:v>5.0500000000000003E-2</c:v>
                </c:pt>
                <c:pt idx="102" formatCode="General">
                  <c:v>5.0999999999999997E-2</c:v>
                </c:pt>
                <c:pt idx="103" formatCode="General">
                  <c:v>5.1499999999999997E-2</c:v>
                </c:pt>
                <c:pt idx="104" formatCode="General">
                  <c:v>5.1999999999999998E-2</c:v>
                </c:pt>
                <c:pt idx="105" formatCode="General">
                  <c:v>5.2499999999999998E-2</c:v>
                </c:pt>
                <c:pt idx="106" formatCode="General">
                  <c:v>5.2999999999999999E-2</c:v>
                </c:pt>
                <c:pt idx="107" formatCode="General">
                  <c:v>5.3499999999999999E-2</c:v>
                </c:pt>
                <c:pt idx="108" formatCode="General">
                  <c:v>5.3999999999999999E-2</c:v>
                </c:pt>
                <c:pt idx="109" formatCode="General">
                  <c:v>5.45E-2</c:v>
                </c:pt>
                <c:pt idx="110" formatCode="General">
                  <c:v>5.5E-2</c:v>
                </c:pt>
                <c:pt idx="111" formatCode="General">
                  <c:v>5.5500000000000001E-2</c:v>
                </c:pt>
                <c:pt idx="112" formatCode="General">
                  <c:v>5.6000000000000001E-2</c:v>
                </c:pt>
                <c:pt idx="113" formatCode="General">
                  <c:v>5.6500000000000002E-2</c:v>
                </c:pt>
                <c:pt idx="114" formatCode="General">
                  <c:v>5.7000000000000002E-2</c:v>
                </c:pt>
                <c:pt idx="115" formatCode="General">
                  <c:v>5.7500000000000002E-2</c:v>
                </c:pt>
                <c:pt idx="116" formatCode="General">
                  <c:v>5.8000000000000003E-2</c:v>
                </c:pt>
                <c:pt idx="117" formatCode="General">
                  <c:v>5.8500000000000003E-2</c:v>
                </c:pt>
                <c:pt idx="118" formatCode="General">
                  <c:v>5.8999999999999997E-2</c:v>
                </c:pt>
                <c:pt idx="119" formatCode="General">
                  <c:v>5.9499999999999997E-2</c:v>
                </c:pt>
                <c:pt idx="120" formatCode="General">
                  <c:v>0.06</c:v>
                </c:pt>
                <c:pt idx="121" formatCode="General">
                  <c:v>6.0499999999999998E-2</c:v>
                </c:pt>
                <c:pt idx="122" formatCode="General">
                  <c:v>6.0999999999999999E-2</c:v>
                </c:pt>
                <c:pt idx="123" formatCode="General">
                  <c:v>6.1499999999999999E-2</c:v>
                </c:pt>
                <c:pt idx="124" formatCode="General">
                  <c:v>6.2E-2</c:v>
                </c:pt>
                <c:pt idx="125" formatCode="General">
                  <c:v>6.25E-2</c:v>
                </c:pt>
                <c:pt idx="126" formatCode="General">
                  <c:v>6.3E-2</c:v>
                </c:pt>
                <c:pt idx="127" formatCode="General">
                  <c:v>6.3500000000000001E-2</c:v>
                </c:pt>
                <c:pt idx="128" formatCode="General">
                  <c:v>6.4000000000000001E-2</c:v>
                </c:pt>
                <c:pt idx="129" formatCode="General">
                  <c:v>6.4500000000000002E-2</c:v>
                </c:pt>
                <c:pt idx="130" formatCode="General">
                  <c:v>6.5000000000000002E-2</c:v>
                </c:pt>
                <c:pt idx="131" formatCode="General">
                  <c:v>6.5500000000000003E-2</c:v>
                </c:pt>
                <c:pt idx="132" formatCode="General">
                  <c:v>6.6000000000000003E-2</c:v>
                </c:pt>
                <c:pt idx="133" formatCode="General">
                  <c:v>6.6500000000000004E-2</c:v>
                </c:pt>
                <c:pt idx="134" formatCode="General">
                  <c:v>6.7000000000000004E-2</c:v>
                </c:pt>
                <c:pt idx="135" formatCode="General">
                  <c:v>6.7500000000000004E-2</c:v>
                </c:pt>
                <c:pt idx="136" formatCode="General">
                  <c:v>6.8000000000000005E-2</c:v>
                </c:pt>
                <c:pt idx="137" formatCode="General">
                  <c:v>6.8500000000000005E-2</c:v>
                </c:pt>
                <c:pt idx="138" formatCode="General">
                  <c:v>6.9000000000000006E-2</c:v>
                </c:pt>
                <c:pt idx="139" formatCode="General">
                  <c:v>6.9500000000000006E-2</c:v>
                </c:pt>
                <c:pt idx="140" formatCode="General">
                  <c:v>7.0000000000000007E-2</c:v>
                </c:pt>
                <c:pt idx="141" formatCode="General">
                  <c:v>7.0499999999999993E-2</c:v>
                </c:pt>
                <c:pt idx="142" formatCode="General">
                  <c:v>7.0999999999999994E-2</c:v>
                </c:pt>
                <c:pt idx="143" formatCode="General">
                  <c:v>7.1499999999999994E-2</c:v>
                </c:pt>
                <c:pt idx="144" formatCode="General">
                  <c:v>7.1999999999999995E-2</c:v>
                </c:pt>
                <c:pt idx="145" formatCode="General">
                  <c:v>7.2499999999999995E-2</c:v>
                </c:pt>
                <c:pt idx="146" formatCode="General">
                  <c:v>7.2999999999999995E-2</c:v>
                </c:pt>
                <c:pt idx="147" formatCode="General">
                  <c:v>7.3499999999999996E-2</c:v>
                </c:pt>
                <c:pt idx="148" formatCode="General">
                  <c:v>7.3999999999999996E-2</c:v>
                </c:pt>
                <c:pt idx="149" formatCode="General">
                  <c:v>7.4499999999999997E-2</c:v>
                </c:pt>
                <c:pt idx="150" formatCode="General">
                  <c:v>7.4999999999999997E-2</c:v>
                </c:pt>
                <c:pt idx="151" formatCode="General">
                  <c:v>7.5499999999999998E-2</c:v>
                </c:pt>
                <c:pt idx="152" formatCode="General">
                  <c:v>7.5999999999999998E-2</c:v>
                </c:pt>
                <c:pt idx="153" formatCode="General">
                  <c:v>7.6499999999999999E-2</c:v>
                </c:pt>
                <c:pt idx="154" formatCode="General">
                  <c:v>7.6999999999999999E-2</c:v>
                </c:pt>
                <c:pt idx="155" formatCode="General">
                  <c:v>7.7499999999999999E-2</c:v>
                </c:pt>
                <c:pt idx="156" formatCode="General">
                  <c:v>7.8E-2</c:v>
                </c:pt>
                <c:pt idx="157" formatCode="General">
                  <c:v>7.85E-2</c:v>
                </c:pt>
                <c:pt idx="158" formatCode="General">
                  <c:v>7.9000000000000001E-2</c:v>
                </c:pt>
                <c:pt idx="159" formatCode="General">
                  <c:v>7.9500000000000001E-2</c:v>
                </c:pt>
                <c:pt idx="160" formatCode="General">
                  <c:v>0.08</c:v>
                </c:pt>
                <c:pt idx="161" formatCode="General">
                  <c:v>8.0500000000000002E-2</c:v>
                </c:pt>
                <c:pt idx="162" formatCode="General">
                  <c:v>8.1000000000000003E-2</c:v>
                </c:pt>
                <c:pt idx="163" formatCode="General">
                  <c:v>8.1500000000000003E-2</c:v>
                </c:pt>
                <c:pt idx="164" formatCode="General">
                  <c:v>8.2000000000000003E-2</c:v>
                </c:pt>
                <c:pt idx="165" formatCode="General">
                  <c:v>8.2500000000000004E-2</c:v>
                </c:pt>
                <c:pt idx="166" formatCode="General">
                  <c:v>8.3000000000000004E-2</c:v>
                </c:pt>
                <c:pt idx="167" formatCode="General">
                  <c:v>8.3500000000000005E-2</c:v>
                </c:pt>
                <c:pt idx="168" formatCode="General">
                  <c:v>8.4000000000000005E-2</c:v>
                </c:pt>
                <c:pt idx="169" formatCode="General">
                  <c:v>8.4500000000000006E-2</c:v>
                </c:pt>
                <c:pt idx="170" formatCode="General">
                  <c:v>8.5000000000000006E-2</c:v>
                </c:pt>
                <c:pt idx="171" formatCode="General">
                  <c:v>8.5500000000000007E-2</c:v>
                </c:pt>
                <c:pt idx="172" formatCode="General">
                  <c:v>8.5999999999999993E-2</c:v>
                </c:pt>
                <c:pt idx="173" formatCode="General">
                  <c:v>8.6499999999999994E-2</c:v>
                </c:pt>
                <c:pt idx="174" formatCode="General">
                  <c:v>8.6999999999999994E-2</c:v>
                </c:pt>
                <c:pt idx="175" formatCode="General">
                  <c:v>8.7499999999999994E-2</c:v>
                </c:pt>
                <c:pt idx="176" formatCode="General">
                  <c:v>8.7999999999999995E-2</c:v>
                </c:pt>
                <c:pt idx="177" formatCode="General">
                  <c:v>8.8499999999999995E-2</c:v>
                </c:pt>
                <c:pt idx="178" formatCode="General">
                  <c:v>8.8999999999999996E-2</c:v>
                </c:pt>
                <c:pt idx="179" formatCode="General">
                  <c:v>8.9499999999999996E-2</c:v>
                </c:pt>
                <c:pt idx="180" formatCode="General">
                  <c:v>0.09</c:v>
                </c:pt>
                <c:pt idx="181" formatCode="General">
                  <c:v>9.0499999999999997E-2</c:v>
                </c:pt>
                <c:pt idx="182" formatCode="General">
                  <c:v>9.0999999999999998E-2</c:v>
                </c:pt>
                <c:pt idx="183" formatCode="General">
                  <c:v>9.1499999999999998E-2</c:v>
                </c:pt>
                <c:pt idx="184" formatCode="General">
                  <c:v>9.1999999999999998E-2</c:v>
                </c:pt>
                <c:pt idx="185" formatCode="General">
                  <c:v>9.2499999999999999E-2</c:v>
                </c:pt>
                <c:pt idx="186" formatCode="General">
                  <c:v>9.2999999999999999E-2</c:v>
                </c:pt>
                <c:pt idx="187" formatCode="General">
                  <c:v>9.35E-2</c:v>
                </c:pt>
                <c:pt idx="188" formatCode="General">
                  <c:v>9.4E-2</c:v>
                </c:pt>
                <c:pt idx="189" formatCode="General">
                  <c:v>9.4500000000000001E-2</c:v>
                </c:pt>
                <c:pt idx="190" formatCode="General">
                  <c:v>9.5000000000000001E-2</c:v>
                </c:pt>
                <c:pt idx="191" formatCode="General">
                  <c:v>9.5500000000000002E-2</c:v>
                </c:pt>
                <c:pt idx="192" formatCode="General">
                  <c:v>9.6000000000000002E-2</c:v>
                </c:pt>
                <c:pt idx="193" formatCode="General">
                  <c:v>9.6500000000000002E-2</c:v>
                </c:pt>
                <c:pt idx="194" formatCode="General">
                  <c:v>9.7000000000000003E-2</c:v>
                </c:pt>
                <c:pt idx="195" formatCode="General">
                  <c:v>9.7500000000000003E-2</c:v>
                </c:pt>
                <c:pt idx="196" formatCode="General">
                  <c:v>9.8000000000000004E-2</c:v>
                </c:pt>
                <c:pt idx="197" formatCode="General">
                  <c:v>9.8500000000000004E-2</c:v>
                </c:pt>
                <c:pt idx="198" formatCode="General">
                  <c:v>9.9000000000000005E-2</c:v>
                </c:pt>
                <c:pt idx="199" formatCode="General">
                  <c:v>9.9500000000000005E-2</c:v>
                </c:pt>
                <c:pt idx="200" formatCode="General">
                  <c:v>0.1</c:v>
                </c:pt>
                <c:pt idx="201" formatCode="General">
                  <c:v>0.10050000000000001</c:v>
                </c:pt>
                <c:pt idx="202" formatCode="General">
                  <c:v>0.10100000000000001</c:v>
                </c:pt>
                <c:pt idx="203" formatCode="General">
                  <c:v>0.10150000000000001</c:v>
                </c:pt>
                <c:pt idx="204" formatCode="General">
                  <c:v>0.10199999999999999</c:v>
                </c:pt>
                <c:pt idx="205" formatCode="General">
                  <c:v>0.10249999999999999</c:v>
                </c:pt>
                <c:pt idx="206" formatCode="General">
                  <c:v>0.10299999999999999</c:v>
                </c:pt>
                <c:pt idx="207" formatCode="General">
                  <c:v>0.10349999999999999</c:v>
                </c:pt>
                <c:pt idx="208" formatCode="General">
                  <c:v>0.104</c:v>
                </c:pt>
                <c:pt idx="209" formatCode="General">
                  <c:v>0.1045</c:v>
                </c:pt>
                <c:pt idx="210" formatCode="General">
                  <c:v>0.105</c:v>
                </c:pt>
                <c:pt idx="211" formatCode="General">
                  <c:v>0.1055</c:v>
                </c:pt>
                <c:pt idx="212" formatCode="General">
                  <c:v>0.106</c:v>
                </c:pt>
                <c:pt idx="213" formatCode="General">
                  <c:v>0.1065</c:v>
                </c:pt>
                <c:pt idx="214" formatCode="General">
                  <c:v>0.107</c:v>
                </c:pt>
                <c:pt idx="215" formatCode="General">
                  <c:v>0.1075</c:v>
                </c:pt>
                <c:pt idx="216" formatCode="General">
                  <c:v>0.108</c:v>
                </c:pt>
                <c:pt idx="217" formatCode="General">
                  <c:v>0.1085</c:v>
                </c:pt>
                <c:pt idx="218" formatCode="General">
                  <c:v>0.109</c:v>
                </c:pt>
                <c:pt idx="219" formatCode="General">
                  <c:v>0.1095</c:v>
                </c:pt>
                <c:pt idx="220" formatCode="General">
                  <c:v>0.11</c:v>
                </c:pt>
                <c:pt idx="221" formatCode="General">
                  <c:v>0.1105</c:v>
                </c:pt>
                <c:pt idx="222" formatCode="General">
                  <c:v>0.111</c:v>
                </c:pt>
                <c:pt idx="223" formatCode="General">
                  <c:v>0.1115</c:v>
                </c:pt>
                <c:pt idx="224" formatCode="General">
                  <c:v>0.112</c:v>
                </c:pt>
                <c:pt idx="225" formatCode="General">
                  <c:v>0.1125</c:v>
                </c:pt>
                <c:pt idx="226" formatCode="General">
                  <c:v>0.113</c:v>
                </c:pt>
                <c:pt idx="227" formatCode="General">
                  <c:v>0.1135</c:v>
                </c:pt>
                <c:pt idx="228" formatCode="General">
                  <c:v>0.114</c:v>
                </c:pt>
                <c:pt idx="229" formatCode="General">
                  <c:v>0.1145</c:v>
                </c:pt>
                <c:pt idx="230" formatCode="General">
                  <c:v>0.115</c:v>
                </c:pt>
                <c:pt idx="231" formatCode="General">
                  <c:v>0.11550000000000001</c:v>
                </c:pt>
                <c:pt idx="232" formatCode="General">
                  <c:v>0.11600000000000001</c:v>
                </c:pt>
                <c:pt idx="233" formatCode="General">
                  <c:v>0.11650000000000001</c:v>
                </c:pt>
                <c:pt idx="234" formatCode="General">
                  <c:v>0.11700000000000001</c:v>
                </c:pt>
                <c:pt idx="235" formatCode="General">
                  <c:v>0.11749999999999999</c:v>
                </c:pt>
                <c:pt idx="236" formatCode="General">
                  <c:v>0.11799999999999999</c:v>
                </c:pt>
                <c:pt idx="237" formatCode="General">
                  <c:v>0.11849999999999999</c:v>
                </c:pt>
                <c:pt idx="238" formatCode="General">
                  <c:v>0.11899999999999999</c:v>
                </c:pt>
                <c:pt idx="239" formatCode="General">
                  <c:v>0.1195</c:v>
                </c:pt>
                <c:pt idx="240" formatCode="General">
                  <c:v>0.12</c:v>
                </c:pt>
                <c:pt idx="241" formatCode="General">
                  <c:v>0.1205</c:v>
                </c:pt>
                <c:pt idx="242" formatCode="General">
                  <c:v>0.121</c:v>
                </c:pt>
                <c:pt idx="243" formatCode="General">
                  <c:v>0.1215</c:v>
                </c:pt>
                <c:pt idx="244" formatCode="General">
                  <c:v>0.122</c:v>
                </c:pt>
                <c:pt idx="245" formatCode="General">
                  <c:v>0.1225</c:v>
                </c:pt>
                <c:pt idx="246" formatCode="General">
                  <c:v>0.123</c:v>
                </c:pt>
                <c:pt idx="247" formatCode="General">
                  <c:v>0.1235</c:v>
                </c:pt>
                <c:pt idx="248" formatCode="General">
                  <c:v>0.124</c:v>
                </c:pt>
                <c:pt idx="249" formatCode="General">
                  <c:v>0.1245</c:v>
                </c:pt>
                <c:pt idx="250" formatCode="General">
                  <c:v>0.125</c:v>
                </c:pt>
                <c:pt idx="251" formatCode="General">
                  <c:v>0.1255</c:v>
                </c:pt>
                <c:pt idx="252" formatCode="General">
                  <c:v>0.126</c:v>
                </c:pt>
                <c:pt idx="253" formatCode="General">
                  <c:v>0.1265</c:v>
                </c:pt>
                <c:pt idx="254" formatCode="General">
                  <c:v>0.127</c:v>
                </c:pt>
                <c:pt idx="255" formatCode="General">
                  <c:v>0.1275</c:v>
                </c:pt>
                <c:pt idx="256" formatCode="General">
                  <c:v>0.128</c:v>
                </c:pt>
                <c:pt idx="257" formatCode="General">
                  <c:v>0.1285</c:v>
                </c:pt>
                <c:pt idx="258" formatCode="General">
                  <c:v>0.129</c:v>
                </c:pt>
                <c:pt idx="259" formatCode="General">
                  <c:v>0.1295</c:v>
                </c:pt>
                <c:pt idx="260" formatCode="General">
                  <c:v>0.13</c:v>
                </c:pt>
                <c:pt idx="261" formatCode="General">
                  <c:v>0.1305</c:v>
                </c:pt>
                <c:pt idx="262" formatCode="General">
                  <c:v>0.13100000000000001</c:v>
                </c:pt>
                <c:pt idx="263" formatCode="General">
                  <c:v>0.13150000000000001</c:v>
                </c:pt>
                <c:pt idx="264" formatCode="General">
                  <c:v>0.13200000000000001</c:v>
                </c:pt>
                <c:pt idx="265" formatCode="General">
                  <c:v>0.13250000000000001</c:v>
                </c:pt>
                <c:pt idx="266" formatCode="General">
                  <c:v>0.13300000000000001</c:v>
                </c:pt>
                <c:pt idx="267" formatCode="General">
                  <c:v>0.13350000000000001</c:v>
                </c:pt>
                <c:pt idx="268" formatCode="General">
                  <c:v>0.13400000000000001</c:v>
                </c:pt>
                <c:pt idx="269" formatCode="General">
                  <c:v>0.13450000000000001</c:v>
                </c:pt>
                <c:pt idx="270" formatCode="General">
                  <c:v>0.13500000000000001</c:v>
                </c:pt>
                <c:pt idx="271" formatCode="General">
                  <c:v>0.13550000000000001</c:v>
                </c:pt>
                <c:pt idx="272" formatCode="General">
                  <c:v>0.13600000000000001</c:v>
                </c:pt>
                <c:pt idx="273" formatCode="General">
                  <c:v>0.13650000000000001</c:v>
                </c:pt>
                <c:pt idx="274" formatCode="General">
                  <c:v>0.13700000000000001</c:v>
                </c:pt>
                <c:pt idx="275" formatCode="General">
                  <c:v>0.13750000000000001</c:v>
                </c:pt>
                <c:pt idx="276" formatCode="General">
                  <c:v>0.13800000000000001</c:v>
                </c:pt>
                <c:pt idx="277" formatCode="General">
                  <c:v>0.13850000000000001</c:v>
                </c:pt>
                <c:pt idx="278" formatCode="General">
                  <c:v>0.13900000000000001</c:v>
                </c:pt>
                <c:pt idx="279" formatCode="General">
                  <c:v>0.13950000000000001</c:v>
                </c:pt>
                <c:pt idx="280" formatCode="General">
                  <c:v>0.14000000000000001</c:v>
                </c:pt>
                <c:pt idx="281" formatCode="General">
                  <c:v>0.14050000000000001</c:v>
                </c:pt>
                <c:pt idx="282" formatCode="General">
                  <c:v>0.14099999999999999</c:v>
                </c:pt>
                <c:pt idx="283" formatCode="General">
                  <c:v>0.14149999999999999</c:v>
                </c:pt>
                <c:pt idx="284" formatCode="General">
                  <c:v>0.14199999999999999</c:v>
                </c:pt>
                <c:pt idx="285" formatCode="General">
                  <c:v>0.14249999999999999</c:v>
                </c:pt>
                <c:pt idx="286" formatCode="General">
                  <c:v>0.14299999999999999</c:v>
                </c:pt>
                <c:pt idx="287" formatCode="General">
                  <c:v>0.14349999999999999</c:v>
                </c:pt>
                <c:pt idx="288" formatCode="General">
                  <c:v>0.14399999999999999</c:v>
                </c:pt>
                <c:pt idx="289" formatCode="General">
                  <c:v>0.14449999999999999</c:v>
                </c:pt>
                <c:pt idx="290" formatCode="General">
                  <c:v>0.14499999999999999</c:v>
                </c:pt>
                <c:pt idx="291" formatCode="General">
                  <c:v>0.14549999999999999</c:v>
                </c:pt>
                <c:pt idx="292" formatCode="General">
                  <c:v>0.14599999999999999</c:v>
                </c:pt>
                <c:pt idx="293" formatCode="General">
                  <c:v>0.14649999999999999</c:v>
                </c:pt>
                <c:pt idx="294" formatCode="General">
                  <c:v>0.14699999999999999</c:v>
                </c:pt>
                <c:pt idx="295" formatCode="General">
                  <c:v>0.14749999999999999</c:v>
                </c:pt>
                <c:pt idx="296" formatCode="General">
                  <c:v>0.14799999999999999</c:v>
                </c:pt>
                <c:pt idx="297" formatCode="General">
                  <c:v>0.14849999999999999</c:v>
                </c:pt>
                <c:pt idx="298" formatCode="General">
                  <c:v>0.14899999999999999</c:v>
                </c:pt>
                <c:pt idx="299" formatCode="General">
                  <c:v>0.14949999999999999</c:v>
                </c:pt>
                <c:pt idx="300" formatCode="General">
                  <c:v>0.15</c:v>
                </c:pt>
              </c:numCache>
            </c:numRef>
          </c:xVal>
          <c:yVal>
            <c:numRef>
              <c:f>Results!$AQ$5:$AQ$3607</c:f>
              <c:numCache>
                <c:formatCode>General</c:formatCode>
                <c:ptCount val="3603"/>
                <c:pt idx="0">
                  <c:v>1250</c:v>
                </c:pt>
                <c:pt idx="1">
                  <c:v>1250</c:v>
                </c:pt>
                <c:pt idx="2">
                  <c:v>1250</c:v>
                </c:pt>
                <c:pt idx="3">
                  <c:v>1250</c:v>
                </c:pt>
                <c:pt idx="4">
                  <c:v>1250</c:v>
                </c:pt>
                <c:pt idx="5">
                  <c:v>1249.9000000000001</c:v>
                </c:pt>
                <c:pt idx="6">
                  <c:v>1248.8</c:v>
                </c:pt>
                <c:pt idx="7">
                  <c:v>1247.7</c:v>
                </c:pt>
                <c:pt idx="8">
                  <c:v>1246.5999999999999</c:v>
                </c:pt>
                <c:pt idx="9">
                  <c:v>1245.5</c:v>
                </c:pt>
                <c:pt idx="10">
                  <c:v>1244.4000000000001</c:v>
                </c:pt>
                <c:pt idx="11">
                  <c:v>1243.2</c:v>
                </c:pt>
                <c:pt idx="12">
                  <c:v>1240.3</c:v>
                </c:pt>
                <c:pt idx="13">
                  <c:v>1238.5999999999999</c:v>
                </c:pt>
                <c:pt idx="14">
                  <c:v>1237.3</c:v>
                </c:pt>
                <c:pt idx="15">
                  <c:v>1236.2</c:v>
                </c:pt>
                <c:pt idx="16">
                  <c:v>1235.2</c:v>
                </c:pt>
                <c:pt idx="17">
                  <c:v>1234.0999999999999</c:v>
                </c:pt>
                <c:pt idx="18">
                  <c:v>1233.0999999999999</c:v>
                </c:pt>
                <c:pt idx="19">
                  <c:v>1232.0999999999999</c:v>
                </c:pt>
                <c:pt idx="20">
                  <c:v>1230.9000000000001</c:v>
                </c:pt>
                <c:pt idx="21">
                  <c:v>1229.7</c:v>
                </c:pt>
                <c:pt idx="22">
                  <c:v>1228.3</c:v>
                </c:pt>
                <c:pt idx="23">
                  <c:v>1226.9000000000001</c:v>
                </c:pt>
                <c:pt idx="24">
                  <c:v>1225.3</c:v>
                </c:pt>
                <c:pt idx="25">
                  <c:v>1223.7</c:v>
                </c:pt>
                <c:pt idx="26">
                  <c:v>1222</c:v>
                </c:pt>
                <c:pt idx="27">
                  <c:v>1220.0999999999999</c:v>
                </c:pt>
                <c:pt idx="28">
                  <c:v>1218</c:v>
                </c:pt>
                <c:pt idx="29">
                  <c:v>1215.8</c:v>
                </c:pt>
                <c:pt idx="30">
                  <c:v>1213.3</c:v>
                </c:pt>
                <c:pt idx="31">
                  <c:v>1210.7</c:v>
                </c:pt>
                <c:pt idx="32">
                  <c:v>1208</c:v>
                </c:pt>
                <c:pt idx="33">
                  <c:v>1205</c:v>
                </c:pt>
                <c:pt idx="34">
                  <c:v>1201.8</c:v>
                </c:pt>
                <c:pt idx="35">
                  <c:v>1198.4000000000001</c:v>
                </c:pt>
                <c:pt idx="36">
                  <c:v>1194.7</c:v>
                </c:pt>
                <c:pt idx="37">
                  <c:v>1190.7</c:v>
                </c:pt>
                <c:pt idx="38">
                  <c:v>1186.5999999999999</c:v>
                </c:pt>
                <c:pt idx="39">
                  <c:v>1182.0999999999999</c:v>
                </c:pt>
                <c:pt idx="40">
                  <c:v>1177.4000000000001</c:v>
                </c:pt>
                <c:pt idx="41">
                  <c:v>1172.4000000000001</c:v>
                </c:pt>
                <c:pt idx="42">
                  <c:v>1167</c:v>
                </c:pt>
                <c:pt idx="43">
                  <c:v>1161.4000000000001</c:v>
                </c:pt>
                <c:pt idx="44">
                  <c:v>1155.4000000000001</c:v>
                </c:pt>
                <c:pt idx="45">
                  <c:v>1149.0999999999999</c:v>
                </c:pt>
                <c:pt idx="46">
                  <c:v>1142.7</c:v>
                </c:pt>
                <c:pt idx="47">
                  <c:v>1135.9000000000001</c:v>
                </c:pt>
                <c:pt idx="48">
                  <c:v>1128.9000000000001</c:v>
                </c:pt>
                <c:pt idx="49">
                  <c:v>1121.5</c:v>
                </c:pt>
                <c:pt idx="50">
                  <c:v>1113.9000000000001</c:v>
                </c:pt>
                <c:pt idx="51">
                  <c:v>1105.9000000000001</c:v>
                </c:pt>
                <c:pt idx="52">
                  <c:v>1097.7</c:v>
                </c:pt>
                <c:pt idx="53">
                  <c:v>1089.2</c:v>
                </c:pt>
                <c:pt idx="54">
                  <c:v>1080.4000000000001</c:v>
                </c:pt>
                <c:pt idx="55">
                  <c:v>1071.2</c:v>
                </c:pt>
                <c:pt idx="56">
                  <c:v>1061.7</c:v>
                </c:pt>
                <c:pt idx="57">
                  <c:v>1052</c:v>
                </c:pt>
                <c:pt idx="58">
                  <c:v>1041.9000000000001</c:v>
                </c:pt>
                <c:pt idx="59">
                  <c:v>1031.5999999999999</c:v>
                </c:pt>
                <c:pt idx="60">
                  <c:v>1021.2</c:v>
                </c:pt>
                <c:pt idx="61">
                  <c:v>1010.5</c:v>
                </c:pt>
                <c:pt idx="62">
                  <c:v>999.53</c:v>
                </c:pt>
                <c:pt idx="63">
                  <c:v>988.37</c:v>
                </c:pt>
                <c:pt idx="64">
                  <c:v>976.98</c:v>
                </c:pt>
                <c:pt idx="65">
                  <c:v>965.41</c:v>
                </c:pt>
                <c:pt idx="66">
                  <c:v>953.67</c:v>
                </c:pt>
                <c:pt idx="67">
                  <c:v>941.78</c:v>
                </c:pt>
                <c:pt idx="68">
                  <c:v>929.78</c:v>
                </c:pt>
                <c:pt idx="69">
                  <c:v>917.7</c:v>
                </c:pt>
                <c:pt idx="70">
                  <c:v>905.56</c:v>
                </c:pt>
                <c:pt idx="71">
                  <c:v>893.35</c:v>
                </c:pt>
                <c:pt idx="72">
                  <c:v>881.1</c:v>
                </c:pt>
                <c:pt idx="73">
                  <c:v>868.83</c:v>
                </c:pt>
                <c:pt idx="74">
                  <c:v>856.56</c:v>
                </c:pt>
                <c:pt idx="75">
                  <c:v>844.31</c:v>
                </c:pt>
                <c:pt idx="76">
                  <c:v>832.09</c:v>
                </c:pt>
                <c:pt idx="77">
                  <c:v>819.89</c:v>
                </c:pt>
                <c:pt idx="78">
                  <c:v>807.7</c:v>
                </c:pt>
                <c:pt idx="79">
                  <c:v>795.54</c:v>
                </c:pt>
                <c:pt idx="80">
                  <c:v>783.4</c:v>
                </c:pt>
                <c:pt idx="81">
                  <c:v>771.3</c:v>
                </c:pt>
                <c:pt idx="82">
                  <c:v>759.25</c:v>
                </c:pt>
                <c:pt idx="83">
                  <c:v>747.26</c:v>
                </c:pt>
                <c:pt idx="84">
                  <c:v>735.32</c:v>
                </c:pt>
                <c:pt idx="85">
                  <c:v>723.45</c:v>
                </c:pt>
                <c:pt idx="86">
                  <c:v>711.68</c:v>
                </c:pt>
                <c:pt idx="87">
                  <c:v>699.97</c:v>
                </c:pt>
                <c:pt idx="88">
                  <c:v>688.36</c:v>
                </c:pt>
                <c:pt idx="89">
                  <c:v>676.82</c:v>
                </c:pt>
                <c:pt idx="90">
                  <c:v>665.37</c:v>
                </c:pt>
                <c:pt idx="91">
                  <c:v>654.02</c:v>
                </c:pt>
                <c:pt idx="92">
                  <c:v>642.77</c:v>
                </c:pt>
                <c:pt idx="93">
                  <c:v>631.64</c:v>
                </c:pt>
                <c:pt idx="94">
                  <c:v>620.62</c:v>
                </c:pt>
                <c:pt idx="95">
                  <c:v>609.71</c:v>
                </c:pt>
                <c:pt idx="96">
                  <c:v>598.92999999999995</c:v>
                </c:pt>
                <c:pt idx="97">
                  <c:v>588.28</c:v>
                </c:pt>
                <c:pt idx="98">
                  <c:v>577.77</c:v>
                </c:pt>
                <c:pt idx="99">
                  <c:v>567.38</c:v>
                </c:pt>
                <c:pt idx="100">
                  <c:v>557.13</c:v>
                </c:pt>
                <c:pt idx="101">
                  <c:v>547.01</c:v>
                </c:pt>
                <c:pt idx="102">
                  <c:v>537.04</c:v>
                </c:pt>
                <c:pt idx="103">
                  <c:v>527.20000000000005</c:v>
                </c:pt>
                <c:pt idx="104">
                  <c:v>517.48</c:v>
                </c:pt>
                <c:pt idx="105">
                  <c:v>507.9</c:v>
                </c:pt>
                <c:pt idx="106">
                  <c:v>498.44</c:v>
                </c:pt>
                <c:pt idx="107">
                  <c:v>489.12</c:v>
                </c:pt>
                <c:pt idx="108">
                  <c:v>479.94</c:v>
                </c:pt>
                <c:pt idx="109">
                  <c:v>470.91</c:v>
                </c:pt>
                <c:pt idx="110">
                  <c:v>462.02</c:v>
                </c:pt>
                <c:pt idx="111">
                  <c:v>453.28</c:v>
                </c:pt>
                <c:pt idx="112">
                  <c:v>444.68</c:v>
                </c:pt>
                <c:pt idx="113">
                  <c:v>436.22</c:v>
                </c:pt>
                <c:pt idx="114">
                  <c:v>427.91</c:v>
                </c:pt>
                <c:pt idx="115">
                  <c:v>419.72</c:v>
                </c:pt>
                <c:pt idx="116">
                  <c:v>411.67</c:v>
                </c:pt>
                <c:pt idx="117">
                  <c:v>403.76</c:v>
                </c:pt>
                <c:pt idx="118">
                  <c:v>395.99</c:v>
                </c:pt>
                <c:pt idx="119">
                  <c:v>388.36</c:v>
                </c:pt>
                <c:pt idx="120">
                  <c:v>380.87</c:v>
                </c:pt>
                <c:pt idx="121">
                  <c:v>373.52</c:v>
                </c:pt>
                <c:pt idx="122">
                  <c:v>366.31</c:v>
                </c:pt>
                <c:pt idx="123">
                  <c:v>359.24</c:v>
                </c:pt>
                <c:pt idx="124">
                  <c:v>352.31</c:v>
                </c:pt>
                <c:pt idx="125">
                  <c:v>345.54</c:v>
                </c:pt>
                <c:pt idx="126">
                  <c:v>338.9</c:v>
                </c:pt>
                <c:pt idx="127">
                  <c:v>332.39</c:v>
                </c:pt>
                <c:pt idx="128">
                  <c:v>326.01</c:v>
                </c:pt>
                <c:pt idx="129">
                  <c:v>319.76</c:v>
                </c:pt>
                <c:pt idx="130">
                  <c:v>313.64999999999998</c:v>
                </c:pt>
                <c:pt idx="131">
                  <c:v>307.66000000000003</c:v>
                </c:pt>
                <c:pt idx="132">
                  <c:v>301.79000000000002</c:v>
                </c:pt>
                <c:pt idx="133">
                  <c:v>296.04000000000002</c:v>
                </c:pt>
                <c:pt idx="134">
                  <c:v>290.39</c:v>
                </c:pt>
                <c:pt idx="135">
                  <c:v>284.86</c:v>
                </c:pt>
                <c:pt idx="136">
                  <c:v>279.43</c:v>
                </c:pt>
                <c:pt idx="137">
                  <c:v>274.11</c:v>
                </c:pt>
                <c:pt idx="138">
                  <c:v>268.88</c:v>
                </c:pt>
                <c:pt idx="139">
                  <c:v>263.76</c:v>
                </c:pt>
                <c:pt idx="140">
                  <c:v>258.73</c:v>
                </c:pt>
                <c:pt idx="141">
                  <c:v>253.79</c:v>
                </c:pt>
                <c:pt idx="142">
                  <c:v>248.95</c:v>
                </c:pt>
                <c:pt idx="143">
                  <c:v>244.2</c:v>
                </c:pt>
                <c:pt idx="144">
                  <c:v>239.53</c:v>
                </c:pt>
                <c:pt idx="145">
                  <c:v>234.96</c:v>
                </c:pt>
                <c:pt idx="146">
                  <c:v>230.47</c:v>
                </c:pt>
                <c:pt idx="147">
                  <c:v>226.06</c:v>
                </c:pt>
                <c:pt idx="148">
                  <c:v>221.74</c:v>
                </c:pt>
                <c:pt idx="149">
                  <c:v>217.51</c:v>
                </c:pt>
                <c:pt idx="150">
                  <c:v>213.35</c:v>
                </c:pt>
                <c:pt idx="151">
                  <c:v>209.27</c:v>
                </c:pt>
                <c:pt idx="152">
                  <c:v>205.27</c:v>
                </c:pt>
                <c:pt idx="153">
                  <c:v>201.34</c:v>
                </c:pt>
                <c:pt idx="154">
                  <c:v>197.49</c:v>
                </c:pt>
                <c:pt idx="155">
                  <c:v>193.71</c:v>
                </c:pt>
                <c:pt idx="156">
                  <c:v>190.01</c:v>
                </c:pt>
                <c:pt idx="157">
                  <c:v>186.38</c:v>
                </c:pt>
                <c:pt idx="158">
                  <c:v>182.82</c:v>
                </c:pt>
                <c:pt idx="159">
                  <c:v>179.33</c:v>
                </c:pt>
                <c:pt idx="160">
                  <c:v>175.9</c:v>
                </c:pt>
                <c:pt idx="161">
                  <c:v>172.54</c:v>
                </c:pt>
                <c:pt idx="162">
                  <c:v>169.25</c:v>
                </c:pt>
                <c:pt idx="163">
                  <c:v>166.02</c:v>
                </c:pt>
                <c:pt idx="164">
                  <c:v>162.86000000000001</c:v>
                </c:pt>
                <c:pt idx="165">
                  <c:v>159.75</c:v>
                </c:pt>
                <c:pt idx="166">
                  <c:v>156.71</c:v>
                </c:pt>
                <c:pt idx="167">
                  <c:v>153.72</c:v>
                </c:pt>
                <c:pt idx="168">
                  <c:v>150.80000000000001</c:v>
                </c:pt>
                <c:pt idx="169">
                  <c:v>147.93</c:v>
                </c:pt>
                <c:pt idx="170">
                  <c:v>145.12</c:v>
                </c:pt>
                <c:pt idx="171">
                  <c:v>142.36000000000001</c:v>
                </c:pt>
                <c:pt idx="172">
                  <c:v>139.66</c:v>
                </c:pt>
                <c:pt idx="173">
                  <c:v>137.02000000000001</c:v>
                </c:pt>
                <c:pt idx="174">
                  <c:v>134.41999999999999</c:v>
                </c:pt>
                <c:pt idx="175">
                  <c:v>131.88</c:v>
                </c:pt>
                <c:pt idx="176">
                  <c:v>129.38999999999999</c:v>
                </c:pt>
                <c:pt idx="177">
                  <c:v>126.95</c:v>
                </c:pt>
                <c:pt idx="178">
                  <c:v>124.56</c:v>
                </c:pt>
                <c:pt idx="179">
                  <c:v>122.21</c:v>
                </c:pt>
                <c:pt idx="180">
                  <c:v>119.92</c:v>
                </c:pt>
                <c:pt idx="181">
                  <c:v>117.67</c:v>
                </c:pt>
                <c:pt idx="182">
                  <c:v>115.46</c:v>
                </c:pt>
                <c:pt idx="183">
                  <c:v>113.3</c:v>
                </c:pt>
                <c:pt idx="184">
                  <c:v>111.18</c:v>
                </c:pt>
                <c:pt idx="185">
                  <c:v>109.1</c:v>
                </c:pt>
                <c:pt idx="186">
                  <c:v>107.06</c:v>
                </c:pt>
                <c:pt idx="187">
                  <c:v>105.07</c:v>
                </c:pt>
                <c:pt idx="188">
                  <c:v>103.11</c:v>
                </c:pt>
                <c:pt idx="189">
                  <c:v>101.2</c:v>
                </c:pt>
                <c:pt idx="190">
                  <c:v>99.320999999999998</c:v>
                </c:pt>
                <c:pt idx="191">
                  <c:v>97.483000000000004</c:v>
                </c:pt>
                <c:pt idx="192">
                  <c:v>95.680999999999997</c:v>
                </c:pt>
                <c:pt idx="193">
                  <c:v>93.915000000000006</c:v>
                </c:pt>
                <c:pt idx="194">
                  <c:v>92.185000000000002</c:v>
                </c:pt>
                <c:pt idx="195">
                  <c:v>90.49</c:v>
                </c:pt>
                <c:pt idx="196">
                  <c:v>88.828999999999994</c:v>
                </c:pt>
                <c:pt idx="197">
                  <c:v>87.200999999999993</c:v>
                </c:pt>
                <c:pt idx="198">
                  <c:v>85.605000000000004</c:v>
                </c:pt>
                <c:pt idx="199">
                  <c:v>84.042000000000002</c:v>
                </c:pt>
                <c:pt idx="200">
                  <c:v>82.509</c:v>
                </c:pt>
                <c:pt idx="201">
                  <c:v>81.007000000000005</c:v>
                </c:pt>
                <c:pt idx="202">
                  <c:v>79.534999999999997</c:v>
                </c:pt>
                <c:pt idx="203">
                  <c:v>78.091999999999999</c:v>
                </c:pt>
                <c:pt idx="204">
                  <c:v>76.677000000000007</c:v>
                </c:pt>
                <c:pt idx="205">
                  <c:v>75.290999999999997</c:v>
                </c:pt>
                <c:pt idx="206">
                  <c:v>73.932000000000002</c:v>
                </c:pt>
                <c:pt idx="207">
                  <c:v>72.599999999999994</c:v>
                </c:pt>
                <c:pt idx="208">
                  <c:v>71.293999999999997</c:v>
                </c:pt>
                <c:pt idx="209">
                  <c:v>70.015000000000001</c:v>
                </c:pt>
                <c:pt idx="210">
                  <c:v>68.760999999999996</c:v>
                </c:pt>
                <c:pt idx="211">
                  <c:v>67.531999999999996</c:v>
                </c:pt>
                <c:pt idx="212">
                  <c:v>66.326999999999998</c:v>
                </c:pt>
                <c:pt idx="213">
                  <c:v>65.146000000000001</c:v>
                </c:pt>
                <c:pt idx="214">
                  <c:v>63.988</c:v>
                </c:pt>
                <c:pt idx="215">
                  <c:v>62.853999999999999</c:v>
                </c:pt>
                <c:pt idx="216">
                  <c:v>61.744</c:v>
                </c:pt>
                <c:pt idx="217">
                  <c:v>60.658999999999999</c:v>
                </c:pt>
                <c:pt idx="218">
                  <c:v>59.594000000000001</c:v>
                </c:pt>
                <c:pt idx="219">
                  <c:v>58.548999999999999</c:v>
                </c:pt>
                <c:pt idx="220">
                  <c:v>57.526000000000003</c:v>
                </c:pt>
                <c:pt idx="221">
                  <c:v>56.524000000000001</c:v>
                </c:pt>
                <c:pt idx="222">
                  <c:v>55.537999999999997</c:v>
                </c:pt>
                <c:pt idx="223">
                  <c:v>54.57</c:v>
                </c:pt>
                <c:pt idx="224">
                  <c:v>53.622999999999998</c:v>
                </c:pt>
                <c:pt idx="225">
                  <c:v>52.691000000000003</c:v>
                </c:pt>
                <c:pt idx="226">
                  <c:v>51.777000000000001</c:v>
                </c:pt>
                <c:pt idx="227">
                  <c:v>50.883000000000003</c:v>
                </c:pt>
                <c:pt idx="228">
                  <c:v>50.003999999999998</c:v>
                </c:pt>
                <c:pt idx="229">
                  <c:v>49.142000000000003</c:v>
                </c:pt>
                <c:pt idx="230">
                  <c:v>48.298999999999999</c:v>
                </c:pt>
                <c:pt idx="231">
                  <c:v>47.469000000000001</c:v>
                </c:pt>
                <c:pt idx="232">
                  <c:v>46.654000000000003</c:v>
                </c:pt>
                <c:pt idx="233">
                  <c:v>45.857999999999997</c:v>
                </c:pt>
                <c:pt idx="234">
                  <c:v>45.073999999999998</c:v>
                </c:pt>
                <c:pt idx="235">
                  <c:v>44.316000000000003</c:v>
                </c:pt>
                <c:pt idx="236">
                  <c:v>43.564999999999998</c:v>
                </c:pt>
                <c:pt idx="237">
                  <c:v>42.826000000000001</c:v>
                </c:pt>
                <c:pt idx="238">
                  <c:v>42.106999999999999</c:v>
                </c:pt>
                <c:pt idx="239">
                  <c:v>41.4</c:v>
                </c:pt>
                <c:pt idx="240">
                  <c:v>40.709000000000003</c:v>
                </c:pt>
                <c:pt idx="241">
                  <c:v>40.027999999999999</c:v>
                </c:pt>
                <c:pt idx="242">
                  <c:v>39.36</c:v>
                </c:pt>
                <c:pt idx="243">
                  <c:v>38.704000000000001</c:v>
                </c:pt>
                <c:pt idx="244">
                  <c:v>38.058999999999997</c:v>
                </c:pt>
                <c:pt idx="245">
                  <c:v>37.427</c:v>
                </c:pt>
                <c:pt idx="246">
                  <c:v>36.81</c:v>
                </c:pt>
                <c:pt idx="247">
                  <c:v>36.204000000000001</c:v>
                </c:pt>
                <c:pt idx="248">
                  <c:v>35.607999999999997</c:v>
                </c:pt>
                <c:pt idx="249">
                  <c:v>35.021000000000001</c:v>
                </c:pt>
                <c:pt idx="250">
                  <c:v>34.447000000000003</c:v>
                </c:pt>
                <c:pt idx="251">
                  <c:v>33.884</c:v>
                </c:pt>
                <c:pt idx="252">
                  <c:v>33.332999999999998</c:v>
                </c:pt>
                <c:pt idx="253">
                  <c:v>32.790999999999997</c:v>
                </c:pt>
                <c:pt idx="254">
                  <c:v>32.256999999999998</c:v>
                </c:pt>
                <c:pt idx="255">
                  <c:v>31.733000000000001</c:v>
                </c:pt>
                <c:pt idx="256">
                  <c:v>31.219000000000001</c:v>
                </c:pt>
                <c:pt idx="257">
                  <c:v>30.713999999999999</c:v>
                </c:pt>
                <c:pt idx="258">
                  <c:v>30.218</c:v>
                </c:pt>
                <c:pt idx="259">
                  <c:v>29.731999999999999</c:v>
                </c:pt>
                <c:pt idx="260">
                  <c:v>29.254999999999999</c:v>
                </c:pt>
                <c:pt idx="261">
                  <c:v>28.786000000000001</c:v>
                </c:pt>
                <c:pt idx="262">
                  <c:v>28.327000000000002</c:v>
                </c:pt>
                <c:pt idx="263">
                  <c:v>27.876000000000001</c:v>
                </c:pt>
                <c:pt idx="264">
                  <c:v>27.433</c:v>
                </c:pt>
                <c:pt idx="265">
                  <c:v>26.998999999999999</c:v>
                </c:pt>
                <c:pt idx="266">
                  <c:v>26.573</c:v>
                </c:pt>
                <c:pt idx="267">
                  <c:v>26.155000000000001</c:v>
                </c:pt>
                <c:pt idx="268">
                  <c:v>25.745000000000001</c:v>
                </c:pt>
                <c:pt idx="269">
                  <c:v>25.343</c:v>
                </c:pt>
                <c:pt idx="270">
                  <c:v>24.949000000000002</c:v>
                </c:pt>
                <c:pt idx="271">
                  <c:v>24.562000000000001</c:v>
                </c:pt>
                <c:pt idx="272">
                  <c:v>24.181999999999999</c:v>
                </c:pt>
                <c:pt idx="273">
                  <c:v>23.809000000000001</c:v>
                </c:pt>
                <c:pt idx="274">
                  <c:v>23.443000000000001</c:v>
                </c:pt>
                <c:pt idx="275">
                  <c:v>23.084</c:v>
                </c:pt>
                <c:pt idx="276">
                  <c:v>22.731000000000002</c:v>
                </c:pt>
                <c:pt idx="277">
                  <c:v>22.385000000000002</c:v>
                </c:pt>
                <c:pt idx="278">
                  <c:v>22.045999999999999</c:v>
                </c:pt>
                <c:pt idx="279">
                  <c:v>21.712</c:v>
                </c:pt>
                <c:pt idx="280">
                  <c:v>21.384</c:v>
                </c:pt>
                <c:pt idx="281">
                  <c:v>21.062999999999999</c:v>
                </c:pt>
                <c:pt idx="282">
                  <c:v>20.747</c:v>
                </c:pt>
                <c:pt idx="283">
                  <c:v>20.437000000000001</c:v>
                </c:pt>
                <c:pt idx="284">
                  <c:v>20.132000000000001</c:v>
                </c:pt>
                <c:pt idx="285">
                  <c:v>19.832999999999998</c:v>
                </c:pt>
                <c:pt idx="286">
                  <c:v>19.539000000000001</c:v>
                </c:pt>
                <c:pt idx="287">
                  <c:v>19.25</c:v>
                </c:pt>
                <c:pt idx="288">
                  <c:v>18.966999999999999</c:v>
                </c:pt>
                <c:pt idx="289">
                  <c:v>18.689</c:v>
                </c:pt>
                <c:pt idx="290">
                  <c:v>18.416</c:v>
                </c:pt>
                <c:pt idx="291">
                  <c:v>18.148</c:v>
                </c:pt>
                <c:pt idx="292">
                  <c:v>17.884</c:v>
                </c:pt>
                <c:pt idx="293">
                  <c:v>17.625</c:v>
                </c:pt>
                <c:pt idx="294">
                  <c:v>17.370999999999999</c:v>
                </c:pt>
                <c:pt idx="295">
                  <c:v>17.122</c:v>
                </c:pt>
                <c:pt idx="296">
                  <c:v>16.876999999999999</c:v>
                </c:pt>
                <c:pt idx="297">
                  <c:v>16.635999999999999</c:v>
                </c:pt>
                <c:pt idx="298">
                  <c:v>16.399999999999999</c:v>
                </c:pt>
                <c:pt idx="299">
                  <c:v>16.167999999999999</c:v>
                </c:pt>
                <c:pt idx="300">
                  <c:v>15.94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735-472B-97FF-CF91A3C50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3759584"/>
        <c:axId val="1513762496"/>
      </c:scatterChart>
      <c:scatterChart>
        <c:scatterStyle val="lineMarker"/>
        <c:varyColors val="0"/>
        <c:ser>
          <c:idx val="2"/>
          <c:order val="2"/>
          <c:tx>
            <c:strRef>
              <c:f>Results!$AR$3</c:f>
              <c:strCache>
                <c:ptCount val="1"/>
                <c:pt idx="0">
                  <c:v>Heater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Results!$AR$5:$AR$3605</c:f>
              <c:numCache>
                <c:formatCode>General</c:formatCode>
                <c:ptCount val="3601"/>
                <c:pt idx="0">
                  <c:v>0</c:v>
                </c:pt>
                <c:pt idx="1">
                  <c:v>1.0000000000000001E-5</c:v>
                </c:pt>
                <c:pt idx="2">
                  <c:v>2.0000000000000002E-5</c:v>
                </c:pt>
                <c:pt idx="3">
                  <c:v>3.0000000000000001E-5</c:v>
                </c:pt>
                <c:pt idx="4">
                  <c:v>4.0000000000000003E-5</c:v>
                </c:pt>
                <c:pt idx="5">
                  <c:v>5.0000000000000002E-5</c:v>
                </c:pt>
                <c:pt idx="6">
                  <c:v>6.0000000000000002E-5</c:v>
                </c:pt>
                <c:pt idx="7">
                  <c:v>6.9999999999999994E-5</c:v>
                </c:pt>
                <c:pt idx="8">
                  <c:v>8.0000000000000007E-5</c:v>
                </c:pt>
                <c:pt idx="9">
                  <c:v>9.0000000000000006E-5</c:v>
                </c:pt>
                <c:pt idx="10">
                  <c:v>1E-4</c:v>
                </c:pt>
                <c:pt idx="11">
                  <c:v>1.1E-4</c:v>
                </c:pt>
                <c:pt idx="12">
                  <c:v>1.2E-4</c:v>
                </c:pt>
                <c:pt idx="13">
                  <c:v>1.2999999999999999E-4</c:v>
                </c:pt>
                <c:pt idx="14">
                  <c:v>1.3999999999999999E-4</c:v>
                </c:pt>
                <c:pt idx="15">
                  <c:v>1.4999999999999999E-4</c:v>
                </c:pt>
                <c:pt idx="16">
                  <c:v>1.6000000000000001E-4</c:v>
                </c:pt>
                <c:pt idx="17">
                  <c:v>1.7000000000000001E-4</c:v>
                </c:pt>
                <c:pt idx="18">
                  <c:v>1.8000000000000001E-4</c:v>
                </c:pt>
                <c:pt idx="19">
                  <c:v>1.9000000000000001E-4</c:v>
                </c:pt>
                <c:pt idx="20">
                  <c:v>2.0000000000000001E-4</c:v>
                </c:pt>
                <c:pt idx="21">
                  <c:v>2.1000000000000001E-4</c:v>
                </c:pt>
                <c:pt idx="22">
                  <c:v>2.2000000000000001E-4</c:v>
                </c:pt>
                <c:pt idx="23">
                  <c:v>2.3000000000000001E-4</c:v>
                </c:pt>
                <c:pt idx="24">
                  <c:v>2.4000000000000001E-4</c:v>
                </c:pt>
                <c:pt idx="25">
                  <c:v>2.5000000000000001E-4</c:v>
                </c:pt>
                <c:pt idx="26">
                  <c:v>2.5999999999999998E-4</c:v>
                </c:pt>
                <c:pt idx="27">
                  <c:v>2.7E-4</c:v>
                </c:pt>
                <c:pt idx="28">
                  <c:v>2.7999999999999998E-4</c:v>
                </c:pt>
                <c:pt idx="29">
                  <c:v>2.9E-4</c:v>
                </c:pt>
                <c:pt idx="30">
                  <c:v>2.9999999999999997E-4</c:v>
                </c:pt>
                <c:pt idx="31">
                  <c:v>3.1E-4</c:v>
                </c:pt>
                <c:pt idx="32">
                  <c:v>3.2000000000000003E-4</c:v>
                </c:pt>
                <c:pt idx="33">
                  <c:v>3.3E-4</c:v>
                </c:pt>
                <c:pt idx="34">
                  <c:v>3.4000000000000002E-4</c:v>
                </c:pt>
                <c:pt idx="35">
                  <c:v>3.5E-4</c:v>
                </c:pt>
                <c:pt idx="36">
                  <c:v>3.6000000000000002E-4</c:v>
                </c:pt>
                <c:pt idx="37">
                  <c:v>3.6999999999999999E-4</c:v>
                </c:pt>
                <c:pt idx="38">
                  <c:v>3.8000000000000002E-4</c:v>
                </c:pt>
                <c:pt idx="39">
                  <c:v>3.8999999999999999E-4</c:v>
                </c:pt>
                <c:pt idx="40">
                  <c:v>4.0000000000000002E-4</c:v>
                </c:pt>
                <c:pt idx="41">
                  <c:v>4.0999999999999999E-4</c:v>
                </c:pt>
                <c:pt idx="42">
                  <c:v>4.2000000000000002E-4</c:v>
                </c:pt>
                <c:pt idx="43">
                  <c:v>4.2999999999999999E-4</c:v>
                </c:pt>
                <c:pt idx="44">
                  <c:v>4.4000000000000002E-4</c:v>
                </c:pt>
                <c:pt idx="45">
                  <c:v>4.4999999999999999E-4</c:v>
                </c:pt>
                <c:pt idx="46">
                  <c:v>4.6000000000000001E-4</c:v>
                </c:pt>
                <c:pt idx="47">
                  <c:v>4.6999999999999999E-4</c:v>
                </c:pt>
                <c:pt idx="48">
                  <c:v>4.8000000000000001E-4</c:v>
                </c:pt>
                <c:pt idx="49">
                  <c:v>4.8999999999999998E-4</c:v>
                </c:pt>
                <c:pt idx="50">
                  <c:v>5.0000000000000001E-4</c:v>
                </c:pt>
                <c:pt idx="51">
                  <c:v>5.1000000000000004E-4</c:v>
                </c:pt>
                <c:pt idx="52">
                  <c:v>5.1999999999999995E-4</c:v>
                </c:pt>
                <c:pt idx="53">
                  <c:v>5.2999999999999998E-4</c:v>
                </c:pt>
                <c:pt idx="54">
                  <c:v>5.4000000000000001E-4</c:v>
                </c:pt>
                <c:pt idx="55">
                  <c:v>5.5000000000000003E-4</c:v>
                </c:pt>
                <c:pt idx="56">
                  <c:v>5.5999999999999995E-4</c:v>
                </c:pt>
                <c:pt idx="57">
                  <c:v>5.6999999999999998E-4</c:v>
                </c:pt>
                <c:pt idx="58">
                  <c:v>5.8E-4</c:v>
                </c:pt>
                <c:pt idx="59">
                  <c:v>5.9000000000000003E-4</c:v>
                </c:pt>
                <c:pt idx="60">
                  <c:v>5.9999999999999995E-4</c:v>
                </c:pt>
                <c:pt idx="61">
                  <c:v>6.0999999999999997E-4</c:v>
                </c:pt>
                <c:pt idx="62">
                  <c:v>6.2E-4</c:v>
                </c:pt>
                <c:pt idx="63">
                  <c:v>6.3000000000000003E-4</c:v>
                </c:pt>
                <c:pt idx="64">
                  <c:v>6.4000000000000005E-4</c:v>
                </c:pt>
                <c:pt idx="65">
                  <c:v>6.4999999999999997E-4</c:v>
                </c:pt>
                <c:pt idx="66">
                  <c:v>6.6E-4</c:v>
                </c:pt>
                <c:pt idx="67">
                  <c:v>6.7000000000000002E-4</c:v>
                </c:pt>
                <c:pt idx="68">
                  <c:v>6.8000000000000005E-4</c:v>
                </c:pt>
                <c:pt idx="69">
                  <c:v>6.8999999999999997E-4</c:v>
                </c:pt>
                <c:pt idx="70">
                  <c:v>6.9999999999999999E-4</c:v>
                </c:pt>
                <c:pt idx="71">
                  <c:v>7.1000000000000002E-4</c:v>
                </c:pt>
                <c:pt idx="72">
                  <c:v>7.2000000000000005E-4</c:v>
                </c:pt>
                <c:pt idx="73">
                  <c:v>7.2999999999999996E-4</c:v>
                </c:pt>
                <c:pt idx="74">
                  <c:v>7.3999999999999999E-4</c:v>
                </c:pt>
                <c:pt idx="75">
                  <c:v>7.5000000000000002E-4</c:v>
                </c:pt>
                <c:pt idx="76">
                  <c:v>7.6000000000000004E-4</c:v>
                </c:pt>
                <c:pt idx="77">
                  <c:v>7.6999999999999996E-4</c:v>
                </c:pt>
                <c:pt idx="78">
                  <c:v>7.7999999999999999E-4</c:v>
                </c:pt>
                <c:pt idx="79">
                  <c:v>7.9000000000000001E-4</c:v>
                </c:pt>
                <c:pt idx="80">
                  <c:v>8.0000000000000004E-4</c:v>
                </c:pt>
                <c:pt idx="81">
                  <c:v>8.0999999999999996E-4</c:v>
                </c:pt>
                <c:pt idx="82">
                  <c:v>8.1999999999999998E-4</c:v>
                </c:pt>
                <c:pt idx="83">
                  <c:v>8.3000000000000001E-4</c:v>
                </c:pt>
                <c:pt idx="84">
                  <c:v>8.4000000000000003E-4</c:v>
                </c:pt>
                <c:pt idx="85">
                  <c:v>8.4999999999999995E-4</c:v>
                </c:pt>
                <c:pt idx="86">
                  <c:v>8.5999999999999998E-4</c:v>
                </c:pt>
                <c:pt idx="87">
                  <c:v>8.7000000000000001E-4</c:v>
                </c:pt>
                <c:pt idx="88">
                  <c:v>8.8000000000000003E-4</c:v>
                </c:pt>
                <c:pt idx="89">
                  <c:v>8.8999999999999995E-4</c:v>
                </c:pt>
                <c:pt idx="90">
                  <c:v>8.9999999999999998E-4</c:v>
                </c:pt>
                <c:pt idx="91">
                  <c:v>9.1E-4</c:v>
                </c:pt>
                <c:pt idx="92">
                  <c:v>9.2000000000000003E-4</c:v>
                </c:pt>
                <c:pt idx="93">
                  <c:v>9.3000000000000005E-4</c:v>
                </c:pt>
                <c:pt idx="94">
                  <c:v>9.3999999999999997E-4</c:v>
                </c:pt>
                <c:pt idx="95">
                  <c:v>9.5E-4</c:v>
                </c:pt>
                <c:pt idx="96">
                  <c:v>9.6000000000000002E-4</c:v>
                </c:pt>
                <c:pt idx="97">
                  <c:v>9.7000000000000005E-4</c:v>
                </c:pt>
                <c:pt idx="98">
                  <c:v>9.7999999999999997E-4</c:v>
                </c:pt>
                <c:pt idx="99">
                  <c:v>9.8999999999999999E-4</c:v>
                </c:pt>
                <c:pt idx="100">
                  <c:v>1E-3</c:v>
                </c:pt>
                <c:pt idx="101">
                  <c:v>1.01E-3</c:v>
                </c:pt>
                <c:pt idx="102">
                  <c:v>1.0200000000000001E-3</c:v>
                </c:pt>
                <c:pt idx="103">
                  <c:v>1.0300000000000001E-3</c:v>
                </c:pt>
                <c:pt idx="104">
                  <c:v>1.0399999999999999E-3</c:v>
                </c:pt>
                <c:pt idx="105">
                  <c:v>1.0499999999999999E-3</c:v>
                </c:pt>
                <c:pt idx="106">
                  <c:v>1.06E-3</c:v>
                </c:pt>
                <c:pt idx="107">
                  <c:v>1.07E-3</c:v>
                </c:pt>
                <c:pt idx="108">
                  <c:v>1.08E-3</c:v>
                </c:pt>
                <c:pt idx="109">
                  <c:v>1.09E-3</c:v>
                </c:pt>
                <c:pt idx="110">
                  <c:v>1.1000000000000001E-3</c:v>
                </c:pt>
                <c:pt idx="111">
                  <c:v>1.1100000000000001E-3</c:v>
                </c:pt>
                <c:pt idx="112">
                  <c:v>1.1199999999999999E-3</c:v>
                </c:pt>
                <c:pt idx="113">
                  <c:v>1.1299999999999999E-3</c:v>
                </c:pt>
                <c:pt idx="114">
                  <c:v>1.14E-3</c:v>
                </c:pt>
                <c:pt idx="115">
                  <c:v>1.15E-3</c:v>
                </c:pt>
                <c:pt idx="116">
                  <c:v>1.16E-3</c:v>
                </c:pt>
                <c:pt idx="117">
                  <c:v>1.17E-3</c:v>
                </c:pt>
                <c:pt idx="118">
                  <c:v>1.1800000000000001E-3</c:v>
                </c:pt>
                <c:pt idx="119">
                  <c:v>1.1900000000000001E-3</c:v>
                </c:pt>
                <c:pt idx="120">
                  <c:v>1.1999999999999999E-3</c:v>
                </c:pt>
                <c:pt idx="121">
                  <c:v>1.2099999999999999E-3</c:v>
                </c:pt>
                <c:pt idx="122">
                  <c:v>1.2199999999999999E-3</c:v>
                </c:pt>
                <c:pt idx="123">
                  <c:v>1.23E-3</c:v>
                </c:pt>
                <c:pt idx="124">
                  <c:v>1.24E-3</c:v>
                </c:pt>
                <c:pt idx="125">
                  <c:v>1.25E-3</c:v>
                </c:pt>
                <c:pt idx="126">
                  <c:v>1.2600000000000001E-3</c:v>
                </c:pt>
                <c:pt idx="127">
                  <c:v>1.2700000000000001E-3</c:v>
                </c:pt>
                <c:pt idx="128">
                  <c:v>1.2800000000000001E-3</c:v>
                </c:pt>
                <c:pt idx="129">
                  <c:v>1.2899999999999999E-3</c:v>
                </c:pt>
                <c:pt idx="130">
                  <c:v>1.2999999999999999E-3</c:v>
                </c:pt>
                <c:pt idx="131">
                  <c:v>1.31E-3</c:v>
                </c:pt>
                <c:pt idx="132">
                  <c:v>1.32E-3</c:v>
                </c:pt>
                <c:pt idx="133">
                  <c:v>1.33E-3</c:v>
                </c:pt>
                <c:pt idx="134">
                  <c:v>1.34E-3</c:v>
                </c:pt>
                <c:pt idx="135">
                  <c:v>1.3500000000000001E-3</c:v>
                </c:pt>
                <c:pt idx="136">
                  <c:v>1.3600000000000001E-3</c:v>
                </c:pt>
                <c:pt idx="137">
                  <c:v>1.3699999999999999E-3</c:v>
                </c:pt>
                <c:pt idx="138">
                  <c:v>1.3799999999999999E-3</c:v>
                </c:pt>
                <c:pt idx="139">
                  <c:v>1.39E-3</c:v>
                </c:pt>
                <c:pt idx="140">
                  <c:v>1.4E-3</c:v>
                </c:pt>
                <c:pt idx="141">
                  <c:v>1.41E-3</c:v>
                </c:pt>
                <c:pt idx="142">
                  <c:v>1.42E-3</c:v>
                </c:pt>
                <c:pt idx="143">
                  <c:v>1.4300000000000001E-3</c:v>
                </c:pt>
                <c:pt idx="144">
                  <c:v>1.4400000000000001E-3</c:v>
                </c:pt>
                <c:pt idx="145">
                  <c:v>1.4499999999999999E-3</c:v>
                </c:pt>
                <c:pt idx="146">
                  <c:v>1.4599999999999999E-3</c:v>
                </c:pt>
                <c:pt idx="147">
                  <c:v>1.47E-3</c:v>
                </c:pt>
                <c:pt idx="148">
                  <c:v>1.48E-3</c:v>
                </c:pt>
                <c:pt idx="149">
                  <c:v>1.49E-3</c:v>
                </c:pt>
                <c:pt idx="150">
                  <c:v>1.5E-3</c:v>
                </c:pt>
                <c:pt idx="151">
                  <c:v>1.5100000000000001E-3</c:v>
                </c:pt>
                <c:pt idx="152">
                  <c:v>1.5200000000000001E-3</c:v>
                </c:pt>
                <c:pt idx="153">
                  <c:v>1.5299999999999999E-3</c:v>
                </c:pt>
                <c:pt idx="154">
                  <c:v>1.5399999999999999E-3</c:v>
                </c:pt>
                <c:pt idx="155">
                  <c:v>1.5499999999999999E-3</c:v>
                </c:pt>
                <c:pt idx="156">
                  <c:v>1.56E-3</c:v>
                </c:pt>
                <c:pt idx="157">
                  <c:v>1.57E-3</c:v>
                </c:pt>
                <c:pt idx="158">
                  <c:v>1.58E-3</c:v>
                </c:pt>
                <c:pt idx="159">
                  <c:v>1.5900000000000001E-3</c:v>
                </c:pt>
                <c:pt idx="160">
                  <c:v>1.6000000000000001E-3</c:v>
                </c:pt>
                <c:pt idx="161">
                  <c:v>1.6100000000000001E-3</c:v>
                </c:pt>
                <c:pt idx="162">
                  <c:v>1.6199999999999999E-3</c:v>
                </c:pt>
                <c:pt idx="163">
                  <c:v>1.6299999999999999E-3</c:v>
                </c:pt>
                <c:pt idx="164">
                  <c:v>1.64E-3</c:v>
                </c:pt>
                <c:pt idx="165">
                  <c:v>1.65E-3</c:v>
                </c:pt>
                <c:pt idx="166">
                  <c:v>1.66E-3</c:v>
                </c:pt>
                <c:pt idx="167">
                  <c:v>1.67E-3</c:v>
                </c:pt>
                <c:pt idx="168">
                  <c:v>1.6800000000000001E-3</c:v>
                </c:pt>
                <c:pt idx="169">
                  <c:v>1.6900000000000001E-3</c:v>
                </c:pt>
                <c:pt idx="170">
                  <c:v>1.6999999999999999E-3</c:v>
                </c:pt>
                <c:pt idx="171">
                  <c:v>1.7099999999999999E-3</c:v>
                </c:pt>
                <c:pt idx="172">
                  <c:v>1.72E-3</c:v>
                </c:pt>
                <c:pt idx="173">
                  <c:v>1.73E-3</c:v>
                </c:pt>
                <c:pt idx="174">
                  <c:v>1.74E-3</c:v>
                </c:pt>
                <c:pt idx="175">
                  <c:v>1.75E-3</c:v>
                </c:pt>
                <c:pt idx="176">
                  <c:v>1.7600000000000001E-3</c:v>
                </c:pt>
                <c:pt idx="177">
                  <c:v>1.7700000000000001E-3</c:v>
                </c:pt>
                <c:pt idx="178">
                  <c:v>1.7799999999999999E-3</c:v>
                </c:pt>
                <c:pt idx="179">
                  <c:v>1.7899999999999999E-3</c:v>
                </c:pt>
                <c:pt idx="180">
                  <c:v>1.8E-3</c:v>
                </c:pt>
                <c:pt idx="181">
                  <c:v>1.81E-3</c:v>
                </c:pt>
                <c:pt idx="182">
                  <c:v>1.82E-3</c:v>
                </c:pt>
                <c:pt idx="183">
                  <c:v>1.83E-3</c:v>
                </c:pt>
                <c:pt idx="184">
                  <c:v>1.8400000000000001E-3</c:v>
                </c:pt>
                <c:pt idx="185">
                  <c:v>1.8500000000000001E-3</c:v>
                </c:pt>
                <c:pt idx="186">
                  <c:v>1.8600000000000001E-3</c:v>
                </c:pt>
                <c:pt idx="187">
                  <c:v>1.8699999999999999E-3</c:v>
                </c:pt>
                <c:pt idx="188">
                  <c:v>1.8799999999999999E-3</c:v>
                </c:pt>
                <c:pt idx="189">
                  <c:v>1.89E-3</c:v>
                </c:pt>
                <c:pt idx="190">
                  <c:v>1.9E-3</c:v>
                </c:pt>
                <c:pt idx="191">
                  <c:v>1.91E-3</c:v>
                </c:pt>
                <c:pt idx="192">
                  <c:v>1.92E-3</c:v>
                </c:pt>
                <c:pt idx="193">
                  <c:v>1.9300000000000001E-3</c:v>
                </c:pt>
                <c:pt idx="194">
                  <c:v>1.9400000000000001E-3</c:v>
                </c:pt>
                <c:pt idx="195">
                  <c:v>1.9499999999999999E-3</c:v>
                </c:pt>
                <c:pt idx="196">
                  <c:v>1.9599999999999999E-3</c:v>
                </c:pt>
                <c:pt idx="197">
                  <c:v>1.97E-3</c:v>
                </c:pt>
                <c:pt idx="198">
                  <c:v>1.98E-3</c:v>
                </c:pt>
                <c:pt idx="199">
                  <c:v>1.99E-3</c:v>
                </c:pt>
                <c:pt idx="200">
                  <c:v>2E-3</c:v>
                </c:pt>
                <c:pt idx="201">
                  <c:v>2.0100000000000001E-3</c:v>
                </c:pt>
                <c:pt idx="202">
                  <c:v>2.0200000000000001E-3</c:v>
                </c:pt>
                <c:pt idx="203">
                  <c:v>2.0300000000000001E-3</c:v>
                </c:pt>
                <c:pt idx="204">
                  <c:v>2.0400000000000001E-3</c:v>
                </c:pt>
                <c:pt idx="205">
                  <c:v>2.0500000000000002E-3</c:v>
                </c:pt>
                <c:pt idx="206">
                  <c:v>2.0600000000000002E-3</c:v>
                </c:pt>
                <c:pt idx="207">
                  <c:v>2.0699999999999998E-3</c:v>
                </c:pt>
                <c:pt idx="208">
                  <c:v>2.0799999999999998E-3</c:v>
                </c:pt>
                <c:pt idx="209">
                  <c:v>2.0899999999999998E-3</c:v>
                </c:pt>
                <c:pt idx="210">
                  <c:v>2.0999999999999999E-3</c:v>
                </c:pt>
                <c:pt idx="211">
                  <c:v>2.1099999999999999E-3</c:v>
                </c:pt>
                <c:pt idx="212">
                  <c:v>2.1199999999999999E-3</c:v>
                </c:pt>
                <c:pt idx="213">
                  <c:v>2.1299999999999999E-3</c:v>
                </c:pt>
                <c:pt idx="214">
                  <c:v>2.14E-3</c:v>
                </c:pt>
                <c:pt idx="215">
                  <c:v>2.15E-3</c:v>
                </c:pt>
                <c:pt idx="216">
                  <c:v>2.16E-3</c:v>
                </c:pt>
                <c:pt idx="217">
                  <c:v>2.1700000000000001E-3</c:v>
                </c:pt>
                <c:pt idx="218">
                  <c:v>2.1800000000000001E-3</c:v>
                </c:pt>
                <c:pt idx="219">
                  <c:v>2.1900000000000001E-3</c:v>
                </c:pt>
                <c:pt idx="220">
                  <c:v>2.2000000000000001E-3</c:v>
                </c:pt>
                <c:pt idx="221">
                  <c:v>2.2100000000000002E-3</c:v>
                </c:pt>
                <c:pt idx="222">
                  <c:v>2.2200000000000002E-3</c:v>
                </c:pt>
                <c:pt idx="223">
                  <c:v>2.2300000000000002E-3</c:v>
                </c:pt>
                <c:pt idx="224">
                  <c:v>2.2399999999999998E-3</c:v>
                </c:pt>
                <c:pt idx="225">
                  <c:v>2.2499999999999998E-3</c:v>
                </c:pt>
                <c:pt idx="226">
                  <c:v>2.2599999999999999E-3</c:v>
                </c:pt>
                <c:pt idx="227">
                  <c:v>2.2699999999999999E-3</c:v>
                </c:pt>
                <c:pt idx="228">
                  <c:v>2.2799999999999999E-3</c:v>
                </c:pt>
                <c:pt idx="229">
                  <c:v>2.2899999999999999E-3</c:v>
                </c:pt>
                <c:pt idx="230">
                  <c:v>2.3E-3</c:v>
                </c:pt>
                <c:pt idx="231">
                  <c:v>2.31E-3</c:v>
                </c:pt>
                <c:pt idx="232">
                  <c:v>2.32E-3</c:v>
                </c:pt>
                <c:pt idx="233">
                  <c:v>2.33E-3</c:v>
                </c:pt>
                <c:pt idx="234">
                  <c:v>2.3400000000000001E-3</c:v>
                </c:pt>
                <c:pt idx="235">
                  <c:v>2.3500000000000001E-3</c:v>
                </c:pt>
                <c:pt idx="236">
                  <c:v>2.3600000000000001E-3</c:v>
                </c:pt>
                <c:pt idx="237">
                  <c:v>2.3700000000000001E-3</c:v>
                </c:pt>
                <c:pt idx="238">
                  <c:v>2.3800000000000002E-3</c:v>
                </c:pt>
                <c:pt idx="239">
                  <c:v>2.3900000000000002E-3</c:v>
                </c:pt>
                <c:pt idx="240">
                  <c:v>2.3999999999999998E-3</c:v>
                </c:pt>
                <c:pt idx="241">
                  <c:v>2.4099999999999998E-3</c:v>
                </c:pt>
                <c:pt idx="242">
                  <c:v>2.4199999999999998E-3</c:v>
                </c:pt>
                <c:pt idx="243">
                  <c:v>2.4299999999999999E-3</c:v>
                </c:pt>
                <c:pt idx="244">
                  <c:v>2.4399999999999999E-3</c:v>
                </c:pt>
                <c:pt idx="245">
                  <c:v>2.4499999999999999E-3</c:v>
                </c:pt>
                <c:pt idx="246">
                  <c:v>2.4599999999999999E-3</c:v>
                </c:pt>
                <c:pt idx="247">
                  <c:v>2.47E-3</c:v>
                </c:pt>
                <c:pt idx="248">
                  <c:v>2.48E-3</c:v>
                </c:pt>
                <c:pt idx="249">
                  <c:v>2.49E-3</c:v>
                </c:pt>
                <c:pt idx="250">
                  <c:v>2.5000000000000001E-3</c:v>
                </c:pt>
                <c:pt idx="251">
                  <c:v>2.5100000000000001E-3</c:v>
                </c:pt>
                <c:pt idx="252">
                  <c:v>2.5200000000000001E-3</c:v>
                </c:pt>
                <c:pt idx="253">
                  <c:v>2.5300000000000001E-3</c:v>
                </c:pt>
                <c:pt idx="254">
                  <c:v>2.5400000000000002E-3</c:v>
                </c:pt>
                <c:pt idx="255">
                  <c:v>2.5500000000000002E-3</c:v>
                </c:pt>
                <c:pt idx="256">
                  <c:v>2.5600000000000002E-3</c:v>
                </c:pt>
                <c:pt idx="257">
                  <c:v>2.5699999999999998E-3</c:v>
                </c:pt>
                <c:pt idx="258">
                  <c:v>2.5799999999999998E-3</c:v>
                </c:pt>
                <c:pt idx="259">
                  <c:v>2.5899999999999999E-3</c:v>
                </c:pt>
                <c:pt idx="260">
                  <c:v>2.5999999999999999E-3</c:v>
                </c:pt>
                <c:pt idx="261">
                  <c:v>2.6099999999999999E-3</c:v>
                </c:pt>
                <c:pt idx="262">
                  <c:v>2.6199999999999999E-3</c:v>
                </c:pt>
                <c:pt idx="263">
                  <c:v>2.63E-3</c:v>
                </c:pt>
                <c:pt idx="264">
                  <c:v>2.64E-3</c:v>
                </c:pt>
                <c:pt idx="265">
                  <c:v>2.65E-3</c:v>
                </c:pt>
                <c:pt idx="266">
                  <c:v>2.66E-3</c:v>
                </c:pt>
                <c:pt idx="267">
                  <c:v>2.6700000000000001E-3</c:v>
                </c:pt>
                <c:pt idx="268">
                  <c:v>2.6800000000000001E-3</c:v>
                </c:pt>
                <c:pt idx="269">
                  <c:v>2.6900000000000001E-3</c:v>
                </c:pt>
                <c:pt idx="270">
                  <c:v>2.7000000000000001E-3</c:v>
                </c:pt>
                <c:pt idx="271">
                  <c:v>2.7100000000000002E-3</c:v>
                </c:pt>
                <c:pt idx="272">
                  <c:v>2.7200000000000002E-3</c:v>
                </c:pt>
                <c:pt idx="273">
                  <c:v>2.7299999999999998E-3</c:v>
                </c:pt>
                <c:pt idx="274">
                  <c:v>2.7399999999999998E-3</c:v>
                </c:pt>
                <c:pt idx="275">
                  <c:v>2.7499999999999998E-3</c:v>
                </c:pt>
                <c:pt idx="276">
                  <c:v>2.7599999999999999E-3</c:v>
                </c:pt>
                <c:pt idx="277">
                  <c:v>2.7699999999999999E-3</c:v>
                </c:pt>
                <c:pt idx="278">
                  <c:v>2.7799999999999999E-3</c:v>
                </c:pt>
                <c:pt idx="279">
                  <c:v>2.7899999999999999E-3</c:v>
                </c:pt>
                <c:pt idx="280">
                  <c:v>2.8E-3</c:v>
                </c:pt>
                <c:pt idx="281">
                  <c:v>2.81E-3</c:v>
                </c:pt>
                <c:pt idx="282">
                  <c:v>2.82E-3</c:v>
                </c:pt>
                <c:pt idx="283">
                  <c:v>2.8300000000000001E-3</c:v>
                </c:pt>
                <c:pt idx="284">
                  <c:v>2.8400000000000001E-3</c:v>
                </c:pt>
                <c:pt idx="285">
                  <c:v>2.8500000000000001E-3</c:v>
                </c:pt>
                <c:pt idx="286">
                  <c:v>2.8600000000000001E-3</c:v>
                </c:pt>
                <c:pt idx="287">
                  <c:v>2.8700000000000002E-3</c:v>
                </c:pt>
                <c:pt idx="288">
                  <c:v>2.8800000000000002E-3</c:v>
                </c:pt>
                <c:pt idx="289">
                  <c:v>2.8900000000000002E-3</c:v>
                </c:pt>
                <c:pt idx="290">
                  <c:v>2.8999999999999998E-3</c:v>
                </c:pt>
                <c:pt idx="291">
                  <c:v>2.9099999999999998E-3</c:v>
                </c:pt>
                <c:pt idx="292">
                  <c:v>2.9199999999999999E-3</c:v>
                </c:pt>
                <c:pt idx="293">
                  <c:v>2.9299999999999999E-3</c:v>
                </c:pt>
                <c:pt idx="294">
                  <c:v>2.9399999999999999E-3</c:v>
                </c:pt>
                <c:pt idx="295">
                  <c:v>2.9499999999999999E-3</c:v>
                </c:pt>
                <c:pt idx="296">
                  <c:v>2.96E-3</c:v>
                </c:pt>
                <c:pt idx="297">
                  <c:v>2.97E-3</c:v>
                </c:pt>
                <c:pt idx="298">
                  <c:v>2.98E-3</c:v>
                </c:pt>
                <c:pt idx="299">
                  <c:v>2.99E-3</c:v>
                </c:pt>
                <c:pt idx="300">
                  <c:v>3.0000000000000001E-3</c:v>
                </c:pt>
                <c:pt idx="301">
                  <c:v>3.0100000000000001E-3</c:v>
                </c:pt>
                <c:pt idx="302">
                  <c:v>3.0200000000000001E-3</c:v>
                </c:pt>
                <c:pt idx="303">
                  <c:v>3.0300000000000001E-3</c:v>
                </c:pt>
                <c:pt idx="304">
                  <c:v>3.0400000000000002E-3</c:v>
                </c:pt>
                <c:pt idx="305">
                  <c:v>3.0500000000000002E-3</c:v>
                </c:pt>
                <c:pt idx="306">
                  <c:v>3.0599999999999998E-3</c:v>
                </c:pt>
                <c:pt idx="307">
                  <c:v>3.0699999999999998E-3</c:v>
                </c:pt>
                <c:pt idx="308">
                  <c:v>3.0799999999999998E-3</c:v>
                </c:pt>
                <c:pt idx="309">
                  <c:v>3.0899999999999999E-3</c:v>
                </c:pt>
                <c:pt idx="310">
                  <c:v>3.0999999999999999E-3</c:v>
                </c:pt>
                <c:pt idx="311">
                  <c:v>3.1099999999999999E-3</c:v>
                </c:pt>
                <c:pt idx="312">
                  <c:v>3.1199999999999999E-3</c:v>
                </c:pt>
                <c:pt idx="313">
                  <c:v>3.13E-3</c:v>
                </c:pt>
                <c:pt idx="314">
                  <c:v>3.14E-3</c:v>
                </c:pt>
                <c:pt idx="315">
                  <c:v>3.15E-3</c:v>
                </c:pt>
                <c:pt idx="316">
                  <c:v>3.16E-3</c:v>
                </c:pt>
                <c:pt idx="317">
                  <c:v>3.1700000000000001E-3</c:v>
                </c:pt>
                <c:pt idx="318">
                  <c:v>3.1800000000000001E-3</c:v>
                </c:pt>
                <c:pt idx="319">
                  <c:v>3.1900000000000001E-3</c:v>
                </c:pt>
                <c:pt idx="320">
                  <c:v>3.2000000000000002E-3</c:v>
                </c:pt>
                <c:pt idx="321">
                  <c:v>3.2100000000000002E-3</c:v>
                </c:pt>
                <c:pt idx="322">
                  <c:v>3.2200000000000002E-3</c:v>
                </c:pt>
                <c:pt idx="323">
                  <c:v>3.2299999999999998E-3</c:v>
                </c:pt>
                <c:pt idx="324">
                  <c:v>3.2399999999999998E-3</c:v>
                </c:pt>
                <c:pt idx="325">
                  <c:v>3.2499999999999999E-3</c:v>
                </c:pt>
                <c:pt idx="326">
                  <c:v>3.2599999999999999E-3</c:v>
                </c:pt>
                <c:pt idx="327">
                  <c:v>3.2699999999999999E-3</c:v>
                </c:pt>
                <c:pt idx="328">
                  <c:v>3.2799999999999999E-3</c:v>
                </c:pt>
                <c:pt idx="329">
                  <c:v>3.29E-3</c:v>
                </c:pt>
                <c:pt idx="330">
                  <c:v>3.3E-3</c:v>
                </c:pt>
                <c:pt idx="331">
                  <c:v>3.31E-3</c:v>
                </c:pt>
                <c:pt idx="332">
                  <c:v>3.32E-3</c:v>
                </c:pt>
                <c:pt idx="333">
                  <c:v>3.3300000000000001E-3</c:v>
                </c:pt>
                <c:pt idx="334">
                  <c:v>3.3400000000000001E-3</c:v>
                </c:pt>
                <c:pt idx="335">
                  <c:v>3.3500000000000001E-3</c:v>
                </c:pt>
                <c:pt idx="336">
                  <c:v>3.3600000000000001E-3</c:v>
                </c:pt>
                <c:pt idx="337">
                  <c:v>3.3700000000000002E-3</c:v>
                </c:pt>
                <c:pt idx="338">
                  <c:v>3.3800000000000002E-3</c:v>
                </c:pt>
                <c:pt idx="339">
                  <c:v>3.3899999999999998E-3</c:v>
                </c:pt>
                <c:pt idx="340">
                  <c:v>3.3999999999999998E-3</c:v>
                </c:pt>
                <c:pt idx="341">
                  <c:v>3.4099999999999998E-3</c:v>
                </c:pt>
                <c:pt idx="342">
                  <c:v>3.4199999999999999E-3</c:v>
                </c:pt>
                <c:pt idx="343">
                  <c:v>3.4299999999999999E-3</c:v>
                </c:pt>
                <c:pt idx="344">
                  <c:v>3.4399999999999999E-3</c:v>
                </c:pt>
                <c:pt idx="345">
                  <c:v>3.4499999999999999E-3</c:v>
                </c:pt>
                <c:pt idx="346">
                  <c:v>3.46E-3</c:v>
                </c:pt>
                <c:pt idx="347">
                  <c:v>3.47E-3</c:v>
                </c:pt>
                <c:pt idx="348">
                  <c:v>3.48E-3</c:v>
                </c:pt>
                <c:pt idx="349">
                  <c:v>3.49E-3</c:v>
                </c:pt>
                <c:pt idx="350">
                  <c:v>3.5000000000000001E-3</c:v>
                </c:pt>
                <c:pt idx="351">
                  <c:v>3.5100000000000001E-3</c:v>
                </c:pt>
                <c:pt idx="352">
                  <c:v>3.5200000000000001E-3</c:v>
                </c:pt>
                <c:pt idx="353">
                  <c:v>3.5300000000000002E-3</c:v>
                </c:pt>
                <c:pt idx="354">
                  <c:v>3.5400000000000002E-3</c:v>
                </c:pt>
                <c:pt idx="355">
                  <c:v>3.5500000000000002E-3</c:v>
                </c:pt>
                <c:pt idx="356">
                  <c:v>3.5599999999999998E-3</c:v>
                </c:pt>
                <c:pt idx="357">
                  <c:v>3.5699999999999998E-3</c:v>
                </c:pt>
                <c:pt idx="358">
                  <c:v>3.5799999999999998E-3</c:v>
                </c:pt>
                <c:pt idx="359">
                  <c:v>3.5899999999999999E-3</c:v>
                </c:pt>
                <c:pt idx="360">
                  <c:v>3.5999999999999999E-3</c:v>
                </c:pt>
                <c:pt idx="361">
                  <c:v>3.6099999999999999E-3</c:v>
                </c:pt>
                <c:pt idx="362">
                  <c:v>3.62E-3</c:v>
                </c:pt>
                <c:pt idx="363">
                  <c:v>3.63E-3</c:v>
                </c:pt>
                <c:pt idx="364">
                  <c:v>3.64E-3</c:v>
                </c:pt>
                <c:pt idx="365">
                  <c:v>3.65E-3</c:v>
                </c:pt>
                <c:pt idx="366">
                  <c:v>3.6600000000000001E-3</c:v>
                </c:pt>
                <c:pt idx="367">
                  <c:v>3.6700000000000001E-3</c:v>
                </c:pt>
                <c:pt idx="368">
                  <c:v>3.6800000000000001E-3</c:v>
                </c:pt>
                <c:pt idx="369">
                  <c:v>3.6900000000000001E-3</c:v>
                </c:pt>
                <c:pt idx="370">
                  <c:v>3.7000000000000002E-3</c:v>
                </c:pt>
                <c:pt idx="371">
                  <c:v>3.7100000000000002E-3</c:v>
                </c:pt>
                <c:pt idx="372">
                  <c:v>3.7200000000000002E-3</c:v>
                </c:pt>
                <c:pt idx="373">
                  <c:v>3.7299999999999998E-3</c:v>
                </c:pt>
                <c:pt idx="374">
                  <c:v>3.7399999999999998E-3</c:v>
                </c:pt>
                <c:pt idx="375">
                  <c:v>3.7499999999999999E-3</c:v>
                </c:pt>
                <c:pt idx="376">
                  <c:v>3.7599999999999999E-3</c:v>
                </c:pt>
                <c:pt idx="377">
                  <c:v>3.7699999999999999E-3</c:v>
                </c:pt>
                <c:pt idx="378">
                  <c:v>3.7799999999999999E-3</c:v>
                </c:pt>
                <c:pt idx="379">
                  <c:v>3.79E-3</c:v>
                </c:pt>
                <c:pt idx="380">
                  <c:v>3.8E-3</c:v>
                </c:pt>
                <c:pt idx="381">
                  <c:v>3.81E-3</c:v>
                </c:pt>
                <c:pt idx="382">
                  <c:v>3.82E-3</c:v>
                </c:pt>
                <c:pt idx="383">
                  <c:v>3.8300000000000001E-3</c:v>
                </c:pt>
                <c:pt idx="384">
                  <c:v>3.8400000000000001E-3</c:v>
                </c:pt>
                <c:pt idx="385">
                  <c:v>3.8500000000000001E-3</c:v>
                </c:pt>
                <c:pt idx="386">
                  <c:v>3.8600000000000001E-3</c:v>
                </c:pt>
                <c:pt idx="387">
                  <c:v>3.8700000000000002E-3</c:v>
                </c:pt>
                <c:pt idx="388">
                  <c:v>3.8800000000000002E-3</c:v>
                </c:pt>
                <c:pt idx="389">
                  <c:v>3.8899999999999998E-3</c:v>
                </c:pt>
                <c:pt idx="390">
                  <c:v>3.8999999999999998E-3</c:v>
                </c:pt>
                <c:pt idx="391">
                  <c:v>3.9100000000000003E-3</c:v>
                </c:pt>
                <c:pt idx="392">
                  <c:v>3.9199999999999999E-3</c:v>
                </c:pt>
                <c:pt idx="393">
                  <c:v>3.9300000000000003E-3</c:v>
                </c:pt>
                <c:pt idx="394">
                  <c:v>3.9399999999999999E-3</c:v>
                </c:pt>
                <c:pt idx="395">
                  <c:v>3.9500000000000004E-3</c:v>
                </c:pt>
                <c:pt idx="396">
                  <c:v>3.96E-3</c:v>
                </c:pt>
                <c:pt idx="397">
                  <c:v>3.9699999999999996E-3</c:v>
                </c:pt>
                <c:pt idx="398">
                  <c:v>3.98E-3</c:v>
                </c:pt>
                <c:pt idx="399">
                  <c:v>3.9899999999999996E-3</c:v>
                </c:pt>
                <c:pt idx="400">
                  <c:v>4.0000000000000001E-3</c:v>
                </c:pt>
                <c:pt idx="401">
                  <c:v>4.0099999999999997E-3</c:v>
                </c:pt>
                <c:pt idx="402">
                  <c:v>4.0200000000000001E-3</c:v>
                </c:pt>
                <c:pt idx="403">
                  <c:v>4.0299999999999997E-3</c:v>
                </c:pt>
                <c:pt idx="404">
                  <c:v>4.0400000000000002E-3</c:v>
                </c:pt>
                <c:pt idx="405">
                  <c:v>4.0499999999999998E-3</c:v>
                </c:pt>
                <c:pt idx="406">
                  <c:v>4.0600000000000002E-3</c:v>
                </c:pt>
                <c:pt idx="407">
                  <c:v>4.0699999999999998E-3</c:v>
                </c:pt>
                <c:pt idx="408">
                  <c:v>4.0800000000000003E-3</c:v>
                </c:pt>
                <c:pt idx="409">
                  <c:v>4.0899999999999999E-3</c:v>
                </c:pt>
                <c:pt idx="410">
                  <c:v>4.1000000000000003E-3</c:v>
                </c:pt>
                <c:pt idx="411">
                  <c:v>4.1099999999999999E-3</c:v>
                </c:pt>
                <c:pt idx="412">
                  <c:v>4.1200000000000004E-3</c:v>
                </c:pt>
                <c:pt idx="413">
                  <c:v>4.13E-3</c:v>
                </c:pt>
                <c:pt idx="414">
                  <c:v>4.1399999999999996E-3</c:v>
                </c:pt>
                <c:pt idx="415">
                  <c:v>4.15E-3</c:v>
                </c:pt>
                <c:pt idx="416">
                  <c:v>4.1599999999999996E-3</c:v>
                </c:pt>
                <c:pt idx="417">
                  <c:v>4.1700000000000001E-3</c:v>
                </c:pt>
                <c:pt idx="418">
                  <c:v>4.1799999999999997E-3</c:v>
                </c:pt>
                <c:pt idx="419">
                  <c:v>4.1900000000000001E-3</c:v>
                </c:pt>
                <c:pt idx="420">
                  <c:v>4.1999999999999997E-3</c:v>
                </c:pt>
                <c:pt idx="421">
                  <c:v>4.2100000000000002E-3</c:v>
                </c:pt>
                <c:pt idx="422">
                  <c:v>4.2199999999999998E-3</c:v>
                </c:pt>
                <c:pt idx="423">
                  <c:v>4.2300000000000003E-3</c:v>
                </c:pt>
                <c:pt idx="424">
                  <c:v>4.2399999999999998E-3</c:v>
                </c:pt>
                <c:pt idx="425">
                  <c:v>4.2500000000000003E-3</c:v>
                </c:pt>
                <c:pt idx="426">
                  <c:v>4.2599999999999999E-3</c:v>
                </c:pt>
                <c:pt idx="427">
                  <c:v>4.2700000000000004E-3</c:v>
                </c:pt>
                <c:pt idx="428">
                  <c:v>4.28E-3</c:v>
                </c:pt>
                <c:pt idx="429">
                  <c:v>4.2900000000000004E-3</c:v>
                </c:pt>
                <c:pt idx="430">
                  <c:v>4.3E-3</c:v>
                </c:pt>
                <c:pt idx="431">
                  <c:v>4.3099999999999996E-3</c:v>
                </c:pt>
                <c:pt idx="432">
                  <c:v>4.3200000000000001E-3</c:v>
                </c:pt>
                <c:pt idx="433">
                  <c:v>4.3299999999999996E-3</c:v>
                </c:pt>
                <c:pt idx="434">
                  <c:v>4.3400000000000001E-3</c:v>
                </c:pt>
                <c:pt idx="435">
                  <c:v>4.3499999999999997E-3</c:v>
                </c:pt>
                <c:pt idx="436">
                  <c:v>4.3600000000000002E-3</c:v>
                </c:pt>
                <c:pt idx="437">
                  <c:v>4.3699999999999998E-3</c:v>
                </c:pt>
                <c:pt idx="438">
                  <c:v>4.3800000000000002E-3</c:v>
                </c:pt>
                <c:pt idx="439">
                  <c:v>4.3899999999999998E-3</c:v>
                </c:pt>
                <c:pt idx="440">
                  <c:v>4.4000000000000003E-3</c:v>
                </c:pt>
                <c:pt idx="441">
                  <c:v>4.4099999999999999E-3</c:v>
                </c:pt>
                <c:pt idx="442">
                  <c:v>4.4200000000000003E-3</c:v>
                </c:pt>
                <c:pt idx="443">
                  <c:v>4.4299999999999999E-3</c:v>
                </c:pt>
                <c:pt idx="444">
                  <c:v>4.4400000000000004E-3</c:v>
                </c:pt>
                <c:pt idx="445">
                  <c:v>4.45E-3</c:v>
                </c:pt>
                <c:pt idx="446">
                  <c:v>4.4600000000000004E-3</c:v>
                </c:pt>
                <c:pt idx="447">
                  <c:v>4.47E-3</c:v>
                </c:pt>
                <c:pt idx="448">
                  <c:v>4.4799999999999996E-3</c:v>
                </c:pt>
                <c:pt idx="449">
                  <c:v>4.4900000000000001E-3</c:v>
                </c:pt>
                <c:pt idx="450">
                  <c:v>4.4999999999999997E-3</c:v>
                </c:pt>
                <c:pt idx="451">
                  <c:v>4.5100000000000001E-3</c:v>
                </c:pt>
                <c:pt idx="452">
                  <c:v>4.5199999999999997E-3</c:v>
                </c:pt>
                <c:pt idx="453">
                  <c:v>4.5300000000000002E-3</c:v>
                </c:pt>
                <c:pt idx="454">
                  <c:v>4.5399999999999998E-3</c:v>
                </c:pt>
                <c:pt idx="455">
                  <c:v>4.5500000000000002E-3</c:v>
                </c:pt>
                <c:pt idx="456">
                  <c:v>4.5599999999999998E-3</c:v>
                </c:pt>
                <c:pt idx="457">
                  <c:v>4.5700000000000003E-3</c:v>
                </c:pt>
                <c:pt idx="458">
                  <c:v>4.5799999999999999E-3</c:v>
                </c:pt>
                <c:pt idx="459">
                  <c:v>4.5900000000000003E-3</c:v>
                </c:pt>
                <c:pt idx="460">
                  <c:v>4.5999999999999999E-3</c:v>
                </c:pt>
                <c:pt idx="461">
                  <c:v>4.6100000000000004E-3</c:v>
                </c:pt>
                <c:pt idx="462">
                  <c:v>4.62E-3</c:v>
                </c:pt>
                <c:pt idx="463">
                  <c:v>4.6299999999999996E-3</c:v>
                </c:pt>
                <c:pt idx="464">
                  <c:v>4.64E-3</c:v>
                </c:pt>
                <c:pt idx="465">
                  <c:v>4.6499999999999996E-3</c:v>
                </c:pt>
                <c:pt idx="466">
                  <c:v>4.6600000000000001E-3</c:v>
                </c:pt>
                <c:pt idx="467">
                  <c:v>4.6699999999999997E-3</c:v>
                </c:pt>
                <c:pt idx="468">
                  <c:v>4.6800000000000001E-3</c:v>
                </c:pt>
                <c:pt idx="469">
                  <c:v>4.6899999999999997E-3</c:v>
                </c:pt>
                <c:pt idx="470">
                  <c:v>4.7000000000000002E-3</c:v>
                </c:pt>
                <c:pt idx="471">
                  <c:v>4.7099999999999998E-3</c:v>
                </c:pt>
                <c:pt idx="472">
                  <c:v>4.7200000000000002E-3</c:v>
                </c:pt>
                <c:pt idx="473">
                  <c:v>4.7299999999999998E-3</c:v>
                </c:pt>
                <c:pt idx="474">
                  <c:v>4.7400000000000003E-3</c:v>
                </c:pt>
                <c:pt idx="475">
                  <c:v>4.7499999999999999E-3</c:v>
                </c:pt>
                <c:pt idx="476">
                  <c:v>4.7600000000000003E-3</c:v>
                </c:pt>
                <c:pt idx="477">
                  <c:v>4.7699999999999999E-3</c:v>
                </c:pt>
                <c:pt idx="478">
                  <c:v>4.7800000000000004E-3</c:v>
                </c:pt>
                <c:pt idx="479">
                  <c:v>4.79E-3</c:v>
                </c:pt>
                <c:pt idx="480">
                  <c:v>4.7999999999999996E-3</c:v>
                </c:pt>
                <c:pt idx="481">
                  <c:v>4.81E-3</c:v>
                </c:pt>
                <c:pt idx="482">
                  <c:v>4.8199999999999996E-3</c:v>
                </c:pt>
                <c:pt idx="483">
                  <c:v>4.8300000000000001E-3</c:v>
                </c:pt>
                <c:pt idx="484">
                  <c:v>4.8399999999999997E-3</c:v>
                </c:pt>
                <c:pt idx="485">
                  <c:v>4.8500000000000001E-3</c:v>
                </c:pt>
                <c:pt idx="486">
                  <c:v>4.8599999999999997E-3</c:v>
                </c:pt>
                <c:pt idx="487">
                  <c:v>4.8700000000000002E-3</c:v>
                </c:pt>
                <c:pt idx="488">
                  <c:v>4.8799999999999998E-3</c:v>
                </c:pt>
                <c:pt idx="489">
                  <c:v>4.8900000000000002E-3</c:v>
                </c:pt>
                <c:pt idx="490">
                  <c:v>4.8999999999999998E-3</c:v>
                </c:pt>
                <c:pt idx="491">
                  <c:v>4.9100000000000003E-3</c:v>
                </c:pt>
                <c:pt idx="492">
                  <c:v>4.9199999999999999E-3</c:v>
                </c:pt>
                <c:pt idx="493">
                  <c:v>4.9300000000000004E-3</c:v>
                </c:pt>
                <c:pt idx="494">
                  <c:v>4.9399999999999999E-3</c:v>
                </c:pt>
                <c:pt idx="495">
                  <c:v>4.9500000000000004E-3</c:v>
                </c:pt>
                <c:pt idx="496">
                  <c:v>4.96E-3</c:v>
                </c:pt>
                <c:pt idx="497">
                  <c:v>4.9699999999999996E-3</c:v>
                </c:pt>
                <c:pt idx="498">
                  <c:v>4.9800000000000001E-3</c:v>
                </c:pt>
                <c:pt idx="499">
                  <c:v>4.9899999999999996E-3</c:v>
                </c:pt>
                <c:pt idx="500">
                  <c:v>5.0000000000000001E-3</c:v>
                </c:pt>
                <c:pt idx="501">
                  <c:v>5.0099999999999997E-3</c:v>
                </c:pt>
                <c:pt idx="502">
                  <c:v>5.0200000000000002E-3</c:v>
                </c:pt>
                <c:pt idx="503">
                  <c:v>5.0299999999999997E-3</c:v>
                </c:pt>
                <c:pt idx="504">
                  <c:v>5.0400000000000002E-3</c:v>
                </c:pt>
                <c:pt idx="505">
                  <c:v>5.0499999999999998E-3</c:v>
                </c:pt>
                <c:pt idx="506">
                  <c:v>5.0600000000000003E-3</c:v>
                </c:pt>
                <c:pt idx="507">
                  <c:v>5.0699999999999999E-3</c:v>
                </c:pt>
                <c:pt idx="508">
                  <c:v>5.0800000000000003E-3</c:v>
                </c:pt>
                <c:pt idx="509">
                  <c:v>5.0899999999999999E-3</c:v>
                </c:pt>
                <c:pt idx="510">
                  <c:v>5.1000000000000004E-3</c:v>
                </c:pt>
                <c:pt idx="511">
                  <c:v>5.11E-3</c:v>
                </c:pt>
                <c:pt idx="512">
                  <c:v>5.1200000000000004E-3</c:v>
                </c:pt>
                <c:pt idx="513">
                  <c:v>5.13E-3</c:v>
                </c:pt>
                <c:pt idx="514">
                  <c:v>5.1399999999999996E-3</c:v>
                </c:pt>
                <c:pt idx="515">
                  <c:v>5.1500000000000001E-3</c:v>
                </c:pt>
                <c:pt idx="516">
                  <c:v>5.1599999999999997E-3</c:v>
                </c:pt>
                <c:pt idx="517">
                  <c:v>5.1700000000000001E-3</c:v>
                </c:pt>
                <c:pt idx="518">
                  <c:v>5.1799999999999997E-3</c:v>
                </c:pt>
                <c:pt idx="519">
                  <c:v>5.1900000000000002E-3</c:v>
                </c:pt>
                <c:pt idx="520">
                  <c:v>5.1999999999999998E-3</c:v>
                </c:pt>
                <c:pt idx="521">
                  <c:v>5.2100000000000002E-3</c:v>
                </c:pt>
                <c:pt idx="522">
                  <c:v>5.2199999999999998E-3</c:v>
                </c:pt>
                <c:pt idx="523">
                  <c:v>5.2300000000000003E-3</c:v>
                </c:pt>
                <c:pt idx="524">
                  <c:v>5.2399999999999999E-3</c:v>
                </c:pt>
                <c:pt idx="525">
                  <c:v>5.2500000000000003E-3</c:v>
                </c:pt>
                <c:pt idx="526">
                  <c:v>5.2599999999999999E-3</c:v>
                </c:pt>
                <c:pt idx="527">
                  <c:v>5.2700000000000004E-3</c:v>
                </c:pt>
                <c:pt idx="528">
                  <c:v>5.28E-3</c:v>
                </c:pt>
                <c:pt idx="529">
                  <c:v>5.2900000000000004E-3</c:v>
                </c:pt>
                <c:pt idx="530">
                  <c:v>5.3E-3</c:v>
                </c:pt>
                <c:pt idx="531">
                  <c:v>5.3099999999999996E-3</c:v>
                </c:pt>
                <c:pt idx="532">
                  <c:v>5.3200000000000001E-3</c:v>
                </c:pt>
                <c:pt idx="533">
                  <c:v>5.3299999999999997E-3</c:v>
                </c:pt>
                <c:pt idx="534">
                  <c:v>5.3400000000000001E-3</c:v>
                </c:pt>
                <c:pt idx="535">
                  <c:v>5.3499999999999997E-3</c:v>
                </c:pt>
                <c:pt idx="536">
                  <c:v>5.3600000000000002E-3</c:v>
                </c:pt>
                <c:pt idx="537">
                  <c:v>5.3699999999999998E-3</c:v>
                </c:pt>
                <c:pt idx="538">
                  <c:v>5.3800000000000002E-3</c:v>
                </c:pt>
                <c:pt idx="539">
                  <c:v>5.3899999999999998E-3</c:v>
                </c:pt>
                <c:pt idx="540">
                  <c:v>5.4000000000000003E-3</c:v>
                </c:pt>
                <c:pt idx="541">
                  <c:v>5.4099999999999999E-3</c:v>
                </c:pt>
                <c:pt idx="542">
                  <c:v>5.4200000000000003E-3</c:v>
                </c:pt>
                <c:pt idx="543">
                  <c:v>5.4299999999999999E-3</c:v>
                </c:pt>
                <c:pt idx="544">
                  <c:v>5.4400000000000004E-3</c:v>
                </c:pt>
                <c:pt idx="545">
                  <c:v>5.45E-3</c:v>
                </c:pt>
                <c:pt idx="546">
                  <c:v>5.4599999999999996E-3</c:v>
                </c:pt>
                <c:pt idx="547">
                  <c:v>5.47E-3</c:v>
                </c:pt>
                <c:pt idx="548">
                  <c:v>5.4799999999999996E-3</c:v>
                </c:pt>
                <c:pt idx="549">
                  <c:v>5.4900000000000001E-3</c:v>
                </c:pt>
                <c:pt idx="550">
                  <c:v>5.4999999999999997E-3</c:v>
                </c:pt>
                <c:pt idx="551">
                  <c:v>5.5100000000000001E-3</c:v>
                </c:pt>
                <c:pt idx="552">
                  <c:v>5.5199999999999997E-3</c:v>
                </c:pt>
                <c:pt idx="553">
                  <c:v>5.5300000000000002E-3</c:v>
                </c:pt>
                <c:pt idx="554">
                  <c:v>5.5399999999999998E-3</c:v>
                </c:pt>
                <c:pt idx="555">
                  <c:v>5.5500000000000002E-3</c:v>
                </c:pt>
                <c:pt idx="556">
                  <c:v>5.5599999999999998E-3</c:v>
                </c:pt>
                <c:pt idx="557">
                  <c:v>5.5700000000000003E-3</c:v>
                </c:pt>
                <c:pt idx="558">
                  <c:v>5.5799999999999999E-3</c:v>
                </c:pt>
                <c:pt idx="559">
                  <c:v>5.5900000000000004E-3</c:v>
                </c:pt>
                <c:pt idx="560">
                  <c:v>5.5999999999999999E-3</c:v>
                </c:pt>
                <c:pt idx="561">
                  <c:v>5.6100000000000004E-3</c:v>
                </c:pt>
                <c:pt idx="562">
                  <c:v>5.62E-3</c:v>
                </c:pt>
                <c:pt idx="563">
                  <c:v>5.6299999999999996E-3</c:v>
                </c:pt>
                <c:pt idx="564">
                  <c:v>5.64E-3</c:v>
                </c:pt>
                <c:pt idx="565">
                  <c:v>5.6499999999999996E-3</c:v>
                </c:pt>
                <c:pt idx="566">
                  <c:v>5.6600000000000001E-3</c:v>
                </c:pt>
                <c:pt idx="567">
                  <c:v>5.6699999999999997E-3</c:v>
                </c:pt>
                <c:pt idx="568">
                  <c:v>5.6800000000000002E-3</c:v>
                </c:pt>
                <c:pt idx="569">
                  <c:v>5.6899999999999997E-3</c:v>
                </c:pt>
                <c:pt idx="570">
                  <c:v>5.7000000000000002E-3</c:v>
                </c:pt>
                <c:pt idx="571">
                  <c:v>5.7099999999999998E-3</c:v>
                </c:pt>
                <c:pt idx="572">
                  <c:v>5.7200000000000003E-3</c:v>
                </c:pt>
                <c:pt idx="573">
                  <c:v>5.7299999999999999E-3</c:v>
                </c:pt>
                <c:pt idx="574">
                  <c:v>5.7400000000000003E-3</c:v>
                </c:pt>
                <c:pt idx="575">
                  <c:v>5.7499999999999999E-3</c:v>
                </c:pt>
                <c:pt idx="576">
                  <c:v>5.7600000000000004E-3</c:v>
                </c:pt>
                <c:pt idx="577">
                  <c:v>5.77E-3</c:v>
                </c:pt>
                <c:pt idx="578">
                  <c:v>5.7800000000000004E-3</c:v>
                </c:pt>
                <c:pt idx="579">
                  <c:v>5.79E-3</c:v>
                </c:pt>
                <c:pt idx="580">
                  <c:v>5.7999999999999996E-3</c:v>
                </c:pt>
                <c:pt idx="581">
                  <c:v>5.8100000000000001E-3</c:v>
                </c:pt>
                <c:pt idx="582">
                  <c:v>5.8199999999999997E-3</c:v>
                </c:pt>
                <c:pt idx="583">
                  <c:v>5.8300000000000001E-3</c:v>
                </c:pt>
                <c:pt idx="584">
                  <c:v>5.8399999999999997E-3</c:v>
                </c:pt>
                <c:pt idx="585">
                  <c:v>5.8500000000000002E-3</c:v>
                </c:pt>
                <c:pt idx="586">
                  <c:v>5.8599999999999998E-3</c:v>
                </c:pt>
                <c:pt idx="587">
                  <c:v>5.8700000000000002E-3</c:v>
                </c:pt>
                <c:pt idx="588">
                  <c:v>5.8799999999999998E-3</c:v>
                </c:pt>
                <c:pt idx="589">
                  <c:v>5.8900000000000003E-3</c:v>
                </c:pt>
                <c:pt idx="590">
                  <c:v>5.8999999999999999E-3</c:v>
                </c:pt>
                <c:pt idx="591">
                  <c:v>5.9100000000000003E-3</c:v>
                </c:pt>
                <c:pt idx="592">
                  <c:v>5.9199999999999999E-3</c:v>
                </c:pt>
                <c:pt idx="593">
                  <c:v>5.9300000000000004E-3</c:v>
                </c:pt>
                <c:pt idx="594">
                  <c:v>5.94E-3</c:v>
                </c:pt>
                <c:pt idx="595">
                  <c:v>5.9500000000000004E-3</c:v>
                </c:pt>
                <c:pt idx="596">
                  <c:v>5.96E-3</c:v>
                </c:pt>
                <c:pt idx="597">
                  <c:v>5.9699999999999996E-3</c:v>
                </c:pt>
                <c:pt idx="598">
                  <c:v>5.9800000000000001E-3</c:v>
                </c:pt>
                <c:pt idx="599">
                  <c:v>5.9899999999999997E-3</c:v>
                </c:pt>
                <c:pt idx="600">
                  <c:v>6.0000000000000001E-3</c:v>
                </c:pt>
                <c:pt idx="601">
                  <c:v>6.0099999999999997E-3</c:v>
                </c:pt>
                <c:pt idx="602">
                  <c:v>6.0200000000000002E-3</c:v>
                </c:pt>
                <c:pt idx="603">
                  <c:v>6.0299999999999998E-3</c:v>
                </c:pt>
                <c:pt idx="604">
                  <c:v>6.0400000000000002E-3</c:v>
                </c:pt>
                <c:pt idx="605">
                  <c:v>6.0499999999999998E-3</c:v>
                </c:pt>
                <c:pt idx="606">
                  <c:v>6.0600000000000003E-3</c:v>
                </c:pt>
                <c:pt idx="607">
                  <c:v>6.0699999999999999E-3</c:v>
                </c:pt>
                <c:pt idx="608">
                  <c:v>6.0800000000000003E-3</c:v>
                </c:pt>
                <c:pt idx="609">
                  <c:v>6.0899999999999999E-3</c:v>
                </c:pt>
                <c:pt idx="610">
                  <c:v>6.1000000000000004E-3</c:v>
                </c:pt>
                <c:pt idx="611">
                  <c:v>6.11E-3</c:v>
                </c:pt>
                <c:pt idx="612">
                  <c:v>6.1199999999999996E-3</c:v>
                </c:pt>
                <c:pt idx="613">
                  <c:v>6.13E-3</c:v>
                </c:pt>
                <c:pt idx="614">
                  <c:v>6.1399999999999996E-3</c:v>
                </c:pt>
                <c:pt idx="615">
                  <c:v>6.1500000000000001E-3</c:v>
                </c:pt>
                <c:pt idx="616">
                  <c:v>6.1599999999999997E-3</c:v>
                </c:pt>
                <c:pt idx="617">
                  <c:v>6.1700000000000001E-3</c:v>
                </c:pt>
                <c:pt idx="618">
                  <c:v>6.1799999999999997E-3</c:v>
                </c:pt>
                <c:pt idx="619">
                  <c:v>6.1900000000000002E-3</c:v>
                </c:pt>
                <c:pt idx="620">
                  <c:v>6.1999999999999998E-3</c:v>
                </c:pt>
                <c:pt idx="621">
                  <c:v>6.2100000000000002E-3</c:v>
                </c:pt>
                <c:pt idx="622">
                  <c:v>6.2199999999999998E-3</c:v>
                </c:pt>
                <c:pt idx="623">
                  <c:v>6.2300000000000003E-3</c:v>
                </c:pt>
                <c:pt idx="624">
                  <c:v>6.2399999999999999E-3</c:v>
                </c:pt>
                <c:pt idx="625">
                  <c:v>6.2500000000000003E-3</c:v>
                </c:pt>
                <c:pt idx="626">
                  <c:v>6.2599999999999999E-3</c:v>
                </c:pt>
                <c:pt idx="627">
                  <c:v>6.2700000000000004E-3</c:v>
                </c:pt>
                <c:pt idx="628">
                  <c:v>6.28E-3</c:v>
                </c:pt>
                <c:pt idx="629">
                  <c:v>6.2899999999999996E-3</c:v>
                </c:pt>
                <c:pt idx="630">
                  <c:v>6.3E-3</c:v>
                </c:pt>
                <c:pt idx="631">
                  <c:v>6.3099999999999996E-3</c:v>
                </c:pt>
                <c:pt idx="632">
                  <c:v>6.3200000000000001E-3</c:v>
                </c:pt>
                <c:pt idx="633">
                  <c:v>6.3299999999999997E-3</c:v>
                </c:pt>
                <c:pt idx="634">
                  <c:v>6.3400000000000001E-3</c:v>
                </c:pt>
                <c:pt idx="635">
                  <c:v>6.3499999999999997E-3</c:v>
                </c:pt>
                <c:pt idx="636">
                  <c:v>6.3600000000000002E-3</c:v>
                </c:pt>
                <c:pt idx="637">
                  <c:v>6.3699999999999998E-3</c:v>
                </c:pt>
                <c:pt idx="638">
                  <c:v>6.3800000000000003E-3</c:v>
                </c:pt>
                <c:pt idx="639">
                  <c:v>6.3899999999999998E-3</c:v>
                </c:pt>
                <c:pt idx="640">
                  <c:v>6.4000000000000003E-3</c:v>
                </c:pt>
                <c:pt idx="641">
                  <c:v>6.4099999999999999E-3</c:v>
                </c:pt>
                <c:pt idx="642">
                  <c:v>6.4200000000000004E-3</c:v>
                </c:pt>
                <c:pt idx="643">
                  <c:v>6.43E-3</c:v>
                </c:pt>
                <c:pt idx="644">
                  <c:v>6.4400000000000004E-3</c:v>
                </c:pt>
                <c:pt idx="645">
                  <c:v>6.45E-3</c:v>
                </c:pt>
                <c:pt idx="646">
                  <c:v>6.4599999999999996E-3</c:v>
                </c:pt>
                <c:pt idx="647">
                  <c:v>6.4700000000000001E-3</c:v>
                </c:pt>
                <c:pt idx="648">
                  <c:v>6.4799999999999996E-3</c:v>
                </c:pt>
                <c:pt idx="649">
                  <c:v>6.4900000000000001E-3</c:v>
                </c:pt>
                <c:pt idx="650">
                  <c:v>6.4999999999999997E-3</c:v>
                </c:pt>
                <c:pt idx="651">
                  <c:v>6.5100000000000002E-3</c:v>
                </c:pt>
                <c:pt idx="652">
                  <c:v>6.5199999999999998E-3</c:v>
                </c:pt>
                <c:pt idx="653">
                  <c:v>6.5300000000000002E-3</c:v>
                </c:pt>
                <c:pt idx="654">
                  <c:v>6.5399999999999998E-3</c:v>
                </c:pt>
                <c:pt idx="655">
                  <c:v>6.5500000000000003E-3</c:v>
                </c:pt>
                <c:pt idx="656">
                  <c:v>6.5599999999999999E-3</c:v>
                </c:pt>
                <c:pt idx="657">
                  <c:v>6.5700000000000003E-3</c:v>
                </c:pt>
                <c:pt idx="658">
                  <c:v>6.5799999999999999E-3</c:v>
                </c:pt>
                <c:pt idx="659">
                  <c:v>6.5900000000000004E-3</c:v>
                </c:pt>
                <c:pt idx="660">
                  <c:v>6.6E-3</c:v>
                </c:pt>
                <c:pt idx="661">
                  <c:v>6.6100000000000004E-3</c:v>
                </c:pt>
                <c:pt idx="662">
                  <c:v>6.62E-3</c:v>
                </c:pt>
                <c:pt idx="663">
                  <c:v>6.6299999999999996E-3</c:v>
                </c:pt>
                <c:pt idx="664">
                  <c:v>6.6400000000000001E-3</c:v>
                </c:pt>
                <c:pt idx="665">
                  <c:v>6.6499999999999997E-3</c:v>
                </c:pt>
                <c:pt idx="666">
                  <c:v>6.6600000000000001E-3</c:v>
                </c:pt>
                <c:pt idx="667">
                  <c:v>6.6699999999999997E-3</c:v>
                </c:pt>
                <c:pt idx="668">
                  <c:v>6.6800000000000002E-3</c:v>
                </c:pt>
                <c:pt idx="669">
                  <c:v>6.6899999999999998E-3</c:v>
                </c:pt>
                <c:pt idx="670">
                  <c:v>6.7000000000000002E-3</c:v>
                </c:pt>
                <c:pt idx="671">
                  <c:v>6.7099999999999998E-3</c:v>
                </c:pt>
                <c:pt idx="672">
                  <c:v>6.7200000000000003E-3</c:v>
                </c:pt>
                <c:pt idx="673">
                  <c:v>6.7299999999999999E-3</c:v>
                </c:pt>
                <c:pt idx="674">
                  <c:v>6.7400000000000003E-3</c:v>
                </c:pt>
                <c:pt idx="675">
                  <c:v>6.7499999999999999E-3</c:v>
                </c:pt>
                <c:pt idx="676">
                  <c:v>6.7600000000000004E-3</c:v>
                </c:pt>
                <c:pt idx="677">
                  <c:v>6.77E-3</c:v>
                </c:pt>
                <c:pt idx="678">
                  <c:v>6.7799999999999996E-3</c:v>
                </c:pt>
                <c:pt idx="679">
                  <c:v>6.79E-3</c:v>
                </c:pt>
                <c:pt idx="680">
                  <c:v>6.7999999999999996E-3</c:v>
                </c:pt>
                <c:pt idx="681">
                  <c:v>6.8100000000000001E-3</c:v>
                </c:pt>
                <c:pt idx="682">
                  <c:v>6.8199999999999997E-3</c:v>
                </c:pt>
                <c:pt idx="683">
                  <c:v>6.8300000000000001E-3</c:v>
                </c:pt>
                <c:pt idx="684">
                  <c:v>6.8399999999999997E-3</c:v>
                </c:pt>
                <c:pt idx="685">
                  <c:v>6.8500000000000002E-3</c:v>
                </c:pt>
                <c:pt idx="686">
                  <c:v>6.8599999999999998E-3</c:v>
                </c:pt>
                <c:pt idx="687">
                  <c:v>6.8700000000000002E-3</c:v>
                </c:pt>
                <c:pt idx="688">
                  <c:v>6.8799999999999998E-3</c:v>
                </c:pt>
                <c:pt idx="689">
                  <c:v>6.8900000000000003E-3</c:v>
                </c:pt>
                <c:pt idx="690">
                  <c:v>6.8999999999999999E-3</c:v>
                </c:pt>
                <c:pt idx="691">
                  <c:v>6.9100000000000003E-3</c:v>
                </c:pt>
                <c:pt idx="692">
                  <c:v>6.9199999999999999E-3</c:v>
                </c:pt>
                <c:pt idx="693">
                  <c:v>6.9300000000000004E-3</c:v>
                </c:pt>
                <c:pt idx="694">
                  <c:v>6.94E-3</c:v>
                </c:pt>
                <c:pt idx="695">
                  <c:v>6.9499999999999996E-3</c:v>
                </c:pt>
                <c:pt idx="696">
                  <c:v>6.96E-3</c:v>
                </c:pt>
                <c:pt idx="697">
                  <c:v>6.9699999999999996E-3</c:v>
                </c:pt>
                <c:pt idx="698">
                  <c:v>6.9800000000000001E-3</c:v>
                </c:pt>
                <c:pt idx="699">
                  <c:v>6.9899999999999997E-3</c:v>
                </c:pt>
                <c:pt idx="700">
                  <c:v>7.0000000000000001E-3</c:v>
                </c:pt>
                <c:pt idx="701">
                  <c:v>7.0099999999999997E-3</c:v>
                </c:pt>
                <c:pt idx="702">
                  <c:v>7.0200000000000002E-3</c:v>
                </c:pt>
                <c:pt idx="703">
                  <c:v>7.0299999999999998E-3</c:v>
                </c:pt>
                <c:pt idx="704">
                  <c:v>7.0400000000000003E-3</c:v>
                </c:pt>
                <c:pt idx="705">
                  <c:v>7.0499999999999998E-3</c:v>
                </c:pt>
                <c:pt idx="706">
                  <c:v>7.0600000000000003E-3</c:v>
                </c:pt>
                <c:pt idx="707">
                  <c:v>7.0699999999999999E-3</c:v>
                </c:pt>
                <c:pt idx="708">
                  <c:v>7.0800000000000004E-3</c:v>
                </c:pt>
                <c:pt idx="709">
                  <c:v>7.0899999999999999E-3</c:v>
                </c:pt>
                <c:pt idx="710">
                  <c:v>7.1000000000000004E-3</c:v>
                </c:pt>
                <c:pt idx="711">
                  <c:v>7.11E-3</c:v>
                </c:pt>
                <c:pt idx="712">
                  <c:v>7.1199999999999996E-3</c:v>
                </c:pt>
                <c:pt idx="713">
                  <c:v>7.1300000000000001E-3</c:v>
                </c:pt>
                <c:pt idx="714">
                  <c:v>7.1399999999999996E-3</c:v>
                </c:pt>
                <c:pt idx="715">
                  <c:v>7.1500000000000001E-3</c:v>
                </c:pt>
                <c:pt idx="716">
                  <c:v>7.1599999999999997E-3</c:v>
                </c:pt>
                <c:pt idx="717">
                  <c:v>7.1700000000000002E-3</c:v>
                </c:pt>
                <c:pt idx="718">
                  <c:v>7.1799999999999998E-3</c:v>
                </c:pt>
                <c:pt idx="719">
                  <c:v>7.1900000000000002E-3</c:v>
                </c:pt>
                <c:pt idx="720">
                  <c:v>7.1999999999999998E-3</c:v>
                </c:pt>
                <c:pt idx="721">
                  <c:v>7.2100000000000003E-3</c:v>
                </c:pt>
                <c:pt idx="722">
                  <c:v>7.2199999999999999E-3</c:v>
                </c:pt>
                <c:pt idx="723">
                  <c:v>7.2300000000000003E-3</c:v>
                </c:pt>
                <c:pt idx="724">
                  <c:v>7.2399999999999999E-3</c:v>
                </c:pt>
                <c:pt idx="725">
                  <c:v>7.2500000000000004E-3</c:v>
                </c:pt>
                <c:pt idx="726">
                  <c:v>7.26E-3</c:v>
                </c:pt>
                <c:pt idx="727">
                  <c:v>7.2700000000000004E-3</c:v>
                </c:pt>
                <c:pt idx="728">
                  <c:v>7.28E-3</c:v>
                </c:pt>
                <c:pt idx="729">
                  <c:v>7.2899999999999996E-3</c:v>
                </c:pt>
                <c:pt idx="730">
                  <c:v>7.3000000000000001E-3</c:v>
                </c:pt>
                <c:pt idx="731">
                  <c:v>7.3099999999999997E-3</c:v>
                </c:pt>
                <c:pt idx="732">
                  <c:v>7.3200000000000001E-3</c:v>
                </c:pt>
                <c:pt idx="733">
                  <c:v>7.3299999999999997E-3</c:v>
                </c:pt>
                <c:pt idx="734">
                  <c:v>7.3400000000000002E-3</c:v>
                </c:pt>
                <c:pt idx="735">
                  <c:v>7.3499999999999998E-3</c:v>
                </c:pt>
                <c:pt idx="736">
                  <c:v>7.3600000000000002E-3</c:v>
                </c:pt>
                <c:pt idx="737">
                  <c:v>7.3699999999999998E-3</c:v>
                </c:pt>
                <c:pt idx="738">
                  <c:v>7.3800000000000003E-3</c:v>
                </c:pt>
                <c:pt idx="739">
                  <c:v>7.3899999999999999E-3</c:v>
                </c:pt>
                <c:pt idx="740">
                  <c:v>7.4000000000000003E-3</c:v>
                </c:pt>
                <c:pt idx="741">
                  <c:v>7.4099999999999999E-3</c:v>
                </c:pt>
                <c:pt idx="742">
                  <c:v>7.4200000000000004E-3</c:v>
                </c:pt>
                <c:pt idx="743">
                  <c:v>7.43E-3</c:v>
                </c:pt>
                <c:pt idx="744">
                  <c:v>7.4400000000000004E-3</c:v>
                </c:pt>
                <c:pt idx="745">
                  <c:v>7.45E-3</c:v>
                </c:pt>
                <c:pt idx="746">
                  <c:v>7.4599999999999996E-3</c:v>
                </c:pt>
                <c:pt idx="747">
                  <c:v>7.4700000000000001E-3</c:v>
                </c:pt>
                <c:pt idx="748">
                  <c:v>7.4799999999999997E-3</c:v>
                </c:pt>
                <c:pt idx="749">
                  <c:v>7.4900000000000001E-3</c:v>
                </c:pt>
                <c:pt idx="750">
                  <c:v>7.4999999999999997E-3</c:v>
                </c:pt>
                <c:pt idx="751">
                  <c:v>7.5100000000000002E-3</c:v>
                </c:pt>
                <c:pt idx="752">
                  <c:v>7.5199999999999998E-3</c:v>
                </c:pt>
                <c:pt idx="753">
                  <c:v>7.5300000000000002E-3</c:v>
                </c:pt>
                <c:pt idx="754">
                  <c:v>7.5399999999999998E-3</c:v>
                </c:pt>
                <c:pt idx="755">
                  <c:v>7.5500000000000003E-3</c:v>
                </c:pt>
                <c:pt idx="756">
                  <c:v>7.5599999999999999E-3</c:v>
                </c:pt>
                <c:pt idx="757">
                  <c:v>7.5700000000000003E-3</c:v>
                </c:pt>
                <c:pt idx="758">
                  <c:v>7.5799999999999999E-3</c:v>
                </c:pt>
                <c:pt idx="759">
                  <c:v>7.5900000000000004E-3</c:v>
                </c:pt>
                <c:pt idx="760">
                  <c:v>7.6E-3</c:v>
                </c:pt>
                <c:pt idx="761">
                  <c:v>7.6099999999999996E-3</c:v>
                </c:pt>
                <c:pt idx="762">
                  <c:v>7.62E-3</c:v>
                </c:pt>
                <c:pt idx="763">
                  <c:v>7.6299999999999996E-3</c:v>
                </c:pt>
                <c:pt idx="764">
                  <c:v>7.6400000000000001E-3</c:v>
                </c:pt>
                <c:pt idx="765">
                  <c:v>7.6499999999999997E-3</c:v>
                </c:pt>
                <c:pt idx="766">
                  <c:v>7.6600000000000001E-3</c:v>
                </c:pt>
                <c:pt idx="767">
                  <c:v>7.6699999999999997E-3</c:v>
                </c:pt>
                <c:pt idx="768">
                  <c:v>7.6800000000000002E-3</c:v>
                </c:pt>
                <c:pt idx="769">
                  <c:v>7.6899999999999998E-3</c:v>
                </c:pt>
                <c:pt idx="770">
                  <c:v>7.7000000000000002E-3</c:v>
                </c:pt>
                <c:pt idx="771">
                  <c:v>7.7099999999999998E-3</c:v>
                </c:pt>
                <c:pt idx="772">
                  <c:v>7.7200000000000003E-3</c:v>
                </c:pt>
                <c:pt idx="773">
                  <c:v>7.7299999999999999E-3</c:v>
                </c:pt>
                <c:pt idx="774">
                  <c:v>7.7400000000000004E-3</c:v>
                </c:pt>
                <c:pt idx="775">
                  <c:v>7.7499999999999999E-3</c:v>
                </c:pt>
                <c:pt idx="776">
                  <c:v>7.7600000000000004E-3</c:v>
                </c:pt>
                <c:pt idx="777">
                  <c:v>7.77E-3</c:v>
                </c:pt>
                <c:pt idx="778">
                  <c:v>7.7799999999999996E-3</c:v>
                </c:pt>
                <c:pt idx="779">
                  <c:v>7.79E-3</c:v>
                </c:pt>
                <c:pt idx="780">
                  <c:v>7.7999999999999996E-3</c:v>
                </c:pt>
                <c:pt idx="781">
                  <c:v>7.8100000000000001E-3</c:v>
                </c:pt>
                <c:pt idx="782">
                  <c:v>7.8200000000000006E-3</c:v>
                </c:pt>
                <c:pt idx="783">
                  <c:v>7.8300000000000002E-3</c:v>
                </c:pt>
                <c:pt idx="784">
                  <c:v>7.8399999999999997E-3</c:v>
                </c:pt>
                <c:pt idx="785">
                  <c:v>7.8499999999999993E-3</c:v>
                </c:pt>
                <c:pt idx="786">
                  <c:v>7.8600000000000007E-3</c:v>
                </c:pt>
                <c:pt idx="787">
                  <c:v>7.8700000000000003E-3</c:v>
                </c:pt>
                <c:pt idx="788">
                  <c:v>7.8799999999999999E-3</c:v>
                </c:pt>
                <c:pt idx="789">
                  <c:v>7.8899999999999994E-3</c:v>
                </c:pt>
                <c:pt idx="790">
                  <c:v>7.9000000000000008E-3</c:v>
                </c:pt>
                <c:pt idx="791">
                  <c:v>7.9100000000000004E-3</c:v>
                </c:pt>
                <c:pt idx="792">
                  <c:v>7.92E-3</c:v>
                </c:pt>
                <c:pt idx="793">
                  <c:v>7.9299999999999995E-3</c:v>
                </c:pt>
                <c:pt idx="794">
                  <c:v>7.9399999999999991E-3</c:v>
                </c:pt>
                <c:pt idx="795">
                  <c:v>7.9500000000000005E-3</c:v>
                </c:pt>
                <c:pt idx="796">
                  <c:v>7.9600000000000001E-3</c:v>
                </c:pt>
                <c:pt idx="797">
                  <c:v>7.9699999999999997E-3</c:v>
                </c:pt>
                <c:pt idx="798">
                  <c:v>7.9799999999999992E-3</c:v>
                </c:pt>
                <c:pt idx="799">
                  <c:v>7.9900000000000006E-3</c:v>
                </c:pt>
                <c:pt idx="800">
                  <c:v>8.0000000000000002E-3</c:v>
                </c:pt>
                <c:pt idx="801">
                  <c:v>8.0099999999999998E-3</c:v>
                </c:pt>
                <c:pt idx="802">
                  <c:v>8.0199999999999994E-3</c:v>
                </c:pt>
                <c:pt idx="803">
                  <c:v>8.0300000000000007E-3</c:v>
                </c:pt>
                <c:pt idx="804">
                  <c:v>8.0400000000000003E-3</c:v>
                </c:pt>
                <c:pt idx="805">
                  <c:v>8.0499999999999999E-3</c:v>
                </c:pt>
                <c:pt idx="806">
                  <c:v>8.0599999999999995E-3</c:v>
                </c:pt>
                <c:pt idx="807">
                  <c:v>8.0700000000000008E-3</c:v>
                </c:pt>
                <c:pt idx="808">
                  <c:v>8.0800000000000004E-3</c:v>
                </c:pt>
                <c:pt idx="809">
                  <c:v>8.09E-3</c:v>
                </c:pt>
                <c:pt idx="810">
                  <c:v>8.0999999999999996E-3</c:v>
                </c:pt>
                <c:pt idx="811">
                  <c:v>8.1099999999999992E-3</c:v>
                </c:pt>
                <c:pt idx="812">
                  <c:v>8.1200000000000005E-3</c:v>
                </c:pt>
                <c:pt idx="813">
                  <c:v>8.1300000000000001E-3</c:v>
                </c:pt>
                <c:pt idx="814">
                  <c:v>8.1399999999999997E-3</c:v>
                </c:pt>
                <c:pt idx="815">
                  <c:v>8.1499999999999993E-3</c:v>
                </c:pt>
                <c:pt idx="816">
                  <c:v>8.1600000000000006E-3</c:v>
                </c:pt>
                <c:pt idx="817">
                  <c:v>8.1700000000000002E-3</c:v>
                </c:pt>
                <c:pt idx="818">
                  <c:v>8.1799999999999998E-3</c:v>
                </c:pt>
                <c:pt idx="819">
                  <c:v>8.1899999999999994E-3</c:v>
                </c:pt>
                <c:pt idx="820">
                  <c:v>8.2000000000000007E-3</c:v>
                </c:pt>
                <c:pt idx="821">
                  <c:v>8.2100000000000003E-3</c:v>
                </c:pt>
                <c:pt idx="822">
                  <c:v>8.2199999999999999E-3</c:v>
                </c:pt>
                <c:pt idx="823">
                  <c:v>8.2299999999999995E-3</c:v>
                </c:pt>
                <c:pt idx="824">
                  <c:v>8.2400000000000008E-3</c:v>
                </c:pt>
                <c:pt idx="825">
                  <c:v>8.2500000000000004E-3</c:v>
                </c:pt>
                <c:pt idx="826">
                  <c:v>8.26E-3</c:v>
                </c:pt>
                <c:pt idx="827">
                  <c:v>8.2699999999999996E-3</c:v>
                </c:pt>
                <c:pt idx="828">
                  <c:v>8.2799999999999992E-3</c:v>
                </c:pt>
                <c:pt idx="829">
                  <c:v>8.2900000000000005E-3</c:v>
                </c:pt>
                <c:pt idx="830">
                  <c:v>8.3000000000000001E-3</c:v>
                </c:pt>
                <c:pt idx="831">
                  <c:v>8.3099999999999997E-3</c:v>
                </c:pt>
                <c:pt idx="832">
                  <c:v>8.3199999999999993E-3</c:v>
                </c:pt>
                <c:pt idx="833">
                  <c:v>8.3300000000000006E-3</c:v>
                </c:pt>
                <c:pt idx="834">
                  <c:v>8.3400000000000002E-3</c:v>
                </c:pt>
                <c:pt idx="835">
                  <c:v>8.3499999999999998E-3</c:v>
                </c:pt>
                <c:pt idx="836">
                  <c:v>8.3599999999999994E-3</c:v>
                </c:pt>
                <c:pt idx="837">
                  <c:v>8.3700000000000007E-3</c:v>
                </c:pt>
                <c:pt idx="838">
                  <c:v>8.3800000000000003E-3</c:v>
                </c:pt>
                <c:pt idx="839">
                  <c:v>8.3899999999999999E-3</c:v>
                </c:pt>
                <c:pt idx="840">
                  <c:v>8.3999999999999995E-3</c:v>
                </c:pt>
                <c:pt idx="841">
                  <c:v>8.4100000000000008E-3</c:v>
                </c:pt>
                <c:pt idx="842">
                  <c:v>8.4200000000000004E-3</c:v>
                </c:pt>
                <c:pt idx="843">
                  <c:v>8.43E-3</c:v>
                </c:pt>
                <c:pt idx="844">
                  <c:v>8.4399999999999996E-3</c:v>
                </c:pt>
                <c:pt idx="845">
                  <c:v>8.4499999999999992E-3</c:v>
                </c:pt>
                <c:pt idx="846">
                  <c:v>8.4600000000000005E-3</c:v>
                </c:pt>
                <c:pt idx="847">
                  <c:v>8.4700000000000001E-3</c:v>
                </c:pt>
                <c:pt idx="848">
                  <c:v>8.4799999999999997E-3</c:v>
                </c:pt>
                <c:pt idx="849">
                  <c:v>8.4899999999999993E-3</c:v>
                </c:pt>
                <c:pt idx="850">
                  <c:v>8.5000000000000006E-3</c:v>
                </c:pt>
                <c:pt idx="851">
                  <c:v>8.5100000000000002E-3</c:v>
                </c:pt>
                <c:pt idx="852">
                  <c:v>8.5199999999999998E-3</c:v>
                </c:pt>
                <c:pt idx="853">
                  <c:v>8.5299999999999994E-3</c:v>
                </c:pt>
                <c:pt idx="854">
                  <c:v>8.5400000000000007E-3</c:v>
                </c:pt>
                <c:pt idx="855">
                  <c:v>8.5500000000000003E-3</c:v>
                </c:pt>
                <c:pt idx="856">
                  <c:v>8.5599999999999999E-3</c:v>
                </c:pt>
                <c:pt idx="857">
                  <c:v>8.5699999999999995E-3</c:v>
                </c:pt>
                <c:pt idx="858">
                  <c:v>8.5800000000000008E-3</c:v>
                </c:pt>
                <c:pt idx="859">
                  <c:v>8.5900000000000004E-3</c:v>
                </c:pt>
                <c:pt idx="860">
                  <c:v>8.6E-3</c:v>
                </c:pt>
                <c:pt idx="861">
                  <c:v>8.6099999999999996E-3</c:v>
                </c:pt>
                <c:pt idx="862">
                  <c:v>8.6199999999999992E-3</c:v>
                </c:pt>
                <c:pt idx="863">
                  <c:v>8.6300000000000005E-3</c:v>
                </c:pt>
                <c:pt idx="864">
                  <c:v>8.6400000000000001E-3</c:v>
                </c:pt>
                <c:pt idx="865">
                  <c:v>8.6499999999999997E-3</c:v>
                </c:pt>
                <c:pt idx="866">
                  <c:v>8.6599999999999993E-3</c:v>
                </c:pt>
                <c:pt idx="867">
                  <c:v>8.6700000000000006E-3</c:v>
                </c:pt>
                <c:pt idx="868">
                  <c:v>8.6800000000000002E-3</c:v>
                </c:pt>
                <c:pt idx="869">
                  <c:v>8.6899999999999998E-3</c:v>
                </c:pt>
                <c:pt idx="870">
                  <c:v>8.6999999999999994E-3</c:v>
                </c:pt>
                <c:pt idx="871">
                  <c:v>8.7100000000000007E-3</c:v>
                </c:pt>
                <c:pt idx="872">
                  <c:v>8.7200000000000003E-3</c:v>
                </c:pt>
                <c:pt idx="873">
                  <c:v>8.7299999999999999E-3</c:v>
                </c:pt>
                <c:pt idx="874">
                  <c:v>8.7399999999999995E-3</c:v>
                </c:pt>
                <c:pt idx="875">
                  <c:v>8.7500000000000008E-3</c:v>
                </c:pt>
                <c:pt idx="876">
                  <c:v>8.7600000000000004E-3</c:v>
                </c:pt>
                <c:pt idx="877">
                  <c:v>8.77E-3</c:v>
                </c:pt>
                <c:pt idx="878">
                  <c:v>8.7799999999999996E-3</c:v>
                </c:pt>
                <c:pt idx="879">
                  <c:v>8.7899999999999992E-3</c:v>
                </c:pt>
                <c:pt idx="880">
                  <c:v>8.8000000000000005E-3</c:v>
                </c:pt>
                <c:pt idx="881">
                  <c:v>8.8100000000000001E-3</c:v>
                </c:pt>
                <c:pt idx="882">
                  <c:v>8.8199999999999997E-3</c:v>
                </c:pt>
                <c:pt idx="883">
                  <c:v>8.8299999999999993E-3</c:v>
                </c:pt>
                <c:pt idx="884">
                  <c:v>8.8400000000000006E-3</c:v>
                </c:pt>
                <c:pt idx="885">
                  <c:v>8.8500000000000002E-3</c:v>
                </c:pt>
                <c:pt idx="886">
                  <c:v>8.8599999999999998E-3</c:v>
                </c:pt>
                <c:pt idx="887">
                  <c:v>8.8699999999999994E-3</c:v>
                </c:pt>
                <c:pt idx="888">
                  <c:v>8.8800000000000007E-3</c:v>
                </c:pt>
                <c:pt idx="889">
                  <c:v>8.8900000000000003E-3</c:v>
                </c:pt>
                <c:pt idx="890">
                  <c:v>8.8999999999999999E-3</c:v>
                </c:pt>
                <c:pt idx="891">
                  <c:v>8.9099999999999995E-3</c:v>
                </c:pt>
                <c:pt idx="892">
                  <c:v>8.9200000000000008E-3</c:v>
                </c:pt>
                <c:pt idx="893">
                  <c:v>8.9300000000000004E-3</c:v>
                </c:pt>
                <c:pt idx="894">
                  <c:v>8.94E-3</c:v>
                </c:pt>
                <c:pt idx="895">
                  <c:v>8.9499999999999996E-3</c:v>
                </c:pt>
                <c:pt idx="896">
                  <c:v>8.9599999999999992E-3</c:v>
                </c:pt>
                <c:pt idx="897">
                  <c:v>8.9700000000000005E-3</c:v>
                </c:pt>
                <c:pt idx="898">
                  <c:v>8.9800000000000001E-3</c:v>
                </c:pt>
                <c:pt idx="899">
                  <c:v>8.9899999999999997E-3</c:v>
                </c:pt>
                <c:pt idx="900">
                  <c:v>8.9999999999999993E-3</c:v>
                </c:pt>
                <c:pt idx="901">
                  <c:v>9.0100000000000006E-3</c:v>
                </c:pt>
                <c:pt idx="902">
                  <c:v>9.0200000000000002E-3</c:v>
                </c:pt>
                <c:pt idx="903">
                  <c:v>9.0299999999999998E-3</c:v>
                </c:pt>
                <c:pt idx="904">
                  <c:v>9.0399999999999994E-3</c:v>
                </c:pt>
                <c:pt idx="905">
                  <c:v>9.0500000000000008E-3</c:v>
                </c:pt>
                <c:pt idx="906">
                  <c:v>9.0600000000000003E-3</c:v>
                </c:pt>
                <c:pt idx="907">
                  <c:v>9.0699999999999999E-3</c:v>
                </c:pt>
                <c:pt idx="908">
                  <c:v>9.0799999999999995E-3</c:v>
                </c:pt>
                <c:pt idx="909">
                  <c:v>9.0900000000000009E-3</c:v>
                </c:pt>
                <c:pt idx="910">
                  <c:v>9.1000000000000004E-3</c:v>
                </c:pt>
                <c:pt idx="911">
                  <c:v>9.11E-3</c:v>
                </c:pt>
                <c:pt idx="912">
                  <c:v>9.1199999999999996E-3</c:v>
                </c:pt>
                <c:pt idx="913">
                  <c:v>9.1299999999999992E-3</c:v>
                </c:pt>
                <c:pt idx="914">
                  <c:v>9.1400000000000006E-3</c:v>
                </c:pt>
                <c:pt idx="915">
                  <c:v>9.1500000000000001E-3</c:v>
                </c:pt>
                <c:pt idx="916">
                  <c:v>9.1599999999999997E-3</c:v>
                </c:pt>
                <c:pt idx="917">
                  <c:v>9.1699999999999993E-3</c:v>
                </c:pt>
                <c:pt idx="918">
                  <c:v>9.1800000000000007E-3</c:v>
                </c:pt>
                <c:pt idx="919">
                  <c:v>9.1900000000000003E-3</c:v>
                </c:pt>
                <c:pt idx="920">
                  <c:v>9.1999999999999998E-3</c:v>
                </c:pt>
                <c:pt idx="921">
                  <c:v>9.2099999999999994E-3</c:v>
                </c:pt>
                <c:pt idx="922">
                  <c:v>9.2200000000000008E-3</c:v>
                </c:pt>
                <c:pt idx="923">
                  <c:v>9.2300000000000004E-3</c:v>
                </c:pt>
                <c:pt idx="924">
                  <c:v>9.2399999999999999E-3</c:v>
                </c:pt>
                <c:pt idx="925">
                  <c:v>9.2499999999999995E-3</c:v>
                </c:pt>
                <c:pt idx="926">
                  <c:v>9.2599999999999991E-3</c:v>
                </c:pt>
                <c:pt idx="927">
                  <c:v>9.2700000000000005E-3</c:v>
                </c:pt>
                <c:pt idx="928">
                  <c:v>9.2800000000000001E-3</c:v>
                </c:pt>
                <c:pt idx="929">
                  <c:v>9.2899999999999996E-3</c:v>
                </c:pt>
                <c:pt idx="930">
                  <c:v>9.2999999999999992E-3</c:v>
                </c:pt>
                <c:pt idx="931">
                  <c:v>9.3100000000000006E-3</c:v>
                </c:pt>
                <c:pt idx="932">
                  <c:v>9.3200000000000002E-3</c:v>
                </c:pt>
                <c:pt idx="933">
                  <c:v>9.3299999999999998E-3</c:v>
                </c:pt>
                <c:pt idx="934">
                  <c:v>9.3399999999999993E-3</c:v>
                </c:pt>
                <c:pt idx="935">
                  <c:v>9.3500000000000007E-3</c:v>
                </c:pt>
                <c:pt idx="936">
                  <c:v>9.3600000000000003E-3</c:v>
                </c:pt>
                <c:pt idx="937">
                  <c:v>9.3699999999999999E-3</c:v>
                </c:pt>
                <c:pt idx="938">
                  <c:v>9.3799999999999994E-3</c:v>
                </c:pt>
                <c:pt idx="939">
                  <c:v>9.3900000000000008E-3</c:v>
                </c:pt>
                <c:pt idx="940">
                  <c:v>9.4000000000000004E-3</c:v>
                </c:pt>
                <c:pt idx="941">
                  <c:v>9.41E-3</c:v>
                </c:pt>
                <c:pt idx="942">
                  <c:v>9.4199999999999996E-3</c:v>
                </c:pt>
                <c:pt idx="943">
                  <c:v>9.4299999999999991E-3</c:v>
                </c:pt>
                <c:pt idx="944">
                  <c:v>9.4400000000000005E-3</c:v>
                </c:pt>
                <c:pt idx="945">
                  <c:v>9.4500000000000001E-3</c:v>
                </c:pt>
                <c:pt idx="946">
                  <c:v>9.4599999999999997E-3</c:v>
                </c:pt>
                <c:pt idx="947">
                  <c:v>9.4699999999999993E-3</c:v>
                </c:pt>
                <c:pt idx="948">
                  <c:v>9.4800000000000006E-3</c:v>
                </c:pt>
                <c:pt idx="949">
                  <c:v>9.4900000000000002E-3</c:v>
                </c:pt>
                <c:pt idx="950">
                  <c:v>9.4999999999999998E-3</c:v>
                </c:pt>
                <c:pt idx="951">
                  <c:v>9.5099999999999994E-3</c:v>
                </c:pt>
                <c:pt idx="952">
                  <c:v>9.5200000000000007E-3</c:v>
                </c:pt>
                <c:pt idx="953">
                  <c:v>9.5300000000000003E-3</c:v>
                </c:pt>
                <c:pt idx="954">
                  <c:v>9.5399999999999999E-3</c:v>
                </c:pt>
                <c:pt idx="955">
                  <c:v>9.5499999999999995E-3</c:v>
                </c:pt>
                <c:pt idx="956">
                  <c:v>9.5600000000000008E-3</c:v>
                </c:pt>
                <c:pt idx="957">
                  <c:v>9.5700000000000004E-3</c:v>
                </c:pt>
                <c:pt idx="958">
                  <c:v>9.58E-3</c:v>
                </c:pt>
                <c:pt idx="959">
                  <c:v>9.5899999999999996E-3</c:v>
                </c:pt>
                <c:pt idx="960">
                  <c:v>9.5999999999999992E-3</c:v>
                </c:pt>
                <c:pt idx="961">
                  <c:v>9.6100000000000005E-3</c:v>
                </c:pt>
                <c:pt idx="962">
                  <c:v>9.6200000000000001E-3</c:v>
                </c:pt>
                <c:pt idx="963">
                  <c:v>9.6299999999999997E-3</c:v>
                </c:pt>
                <c:pt idx="964">
                  <c:v>9.6399999999999993E-3</c:v>
                </c:pt>
                <c:pt idx="965">
                  <c:v>9.6500000000000006E-3</c:v>
                </c:pt>
                <c:pt idx="966">
                  <c:v>9.6600000000000002E-3</c:v>
                </c:pt>
                <c:pt idx="967">
                  <c:v>9.6699999999999998E-3</c:v>
                </c:pt>
                <c:pt idx="968">
                  <c:v>9.6799999999999994E-3</c:v>
                </c:pt>
                <c:pt idx="969">
                  <c:v>9.6900000000000007E-3</c:v>
                </c:pt>
                <c:pt idx="970">
                  <c:v>9.7000000000000003E-3</c:v>
                </c:pt>
                <c:pt idx="971">
                  <c:v>9.7099999999999999E-3</c:v>
                </c:pt>
                <c:pt idx="972">
                  <c:v>9.7199999999999995E-3</c:v>
                </c:pt>
                <c:pt idx="973">
                  <c:v>9.7300000000000008E-3</c:v>
                </c:pt>
                <c:pt idx="974">
                  <c:v>9.7400000000000004E-3</c:v>
                </c:pt>
                <c:pt idx="975">
                  <c:v>9.75E-3</c:v>
                </c:pt>
                <c:pt idx="976">
                  <c:v>9.7599999999999996E-3</c:v>
                </c:pt>
                <c:pt idx="977">
                  <c:v>9.7699999999999992E-3</c:v>
                </c:pt>
                <c:pt idx="978">
                  <c:v>9.7800000000000005E-3</c:v>
                </c:pt>
                <c:pt idx="979">
                  <c:v>9.7900000000000001E-3</c:v>
                </c:pt>
                <c:pt idx="980">
                  <c:v>9.7999999999999997E-3</c:v>
                </c:pt>
                <c:pt idx="981">
                  <c:v>9.8099999999999993E-3</c:v>
                </c:pt>
                <c:pt idx="982">
                  <c:v>9.8200000000000006E-3</c:v>
                </c:pt>
                <c:pt idx="983">
                  <c:v>9.8300000000000002E-3</c:v>
                </c:pt>
                <c:pt idx="984">
                  <c:v>9.8399999999999998E-3</c:v>
                </c:pt>
                <c:pt idx="985">
                  <c:v>9.8499999999999994E-3</c:v>
                </c:pt>
                <c:pt idx="986">
                  <c:v>9.8600000000000007E-3</c:v>
                </c:pt>
                <c:pt idx="987">
                  <c:v>9.8700000000000003E-3</c:v>
                </c:pt>
                <c:pt idx="988">
                  <c:v>9.8799999999999999E-3</c:v>
                </c:pt>
                <c:pt idx="989">
                  <c:v>9.8899999999999995E-3</c:v>
                </c:pt>
                <c:pt idx="990">
                  <c:v>9.9000000000000008E-3</c:v>
                </c:pt>
                <c:pt idx="991">
                  <c:v>9.9100000000000004E-3</c:v>
                </c:pt>
                <c:pt idx="992">
                  <c:v>9.92E-3</c:v>
                </c:pt>
                <c:pt idx="993">
                  <c:v>9.9299999999999996E-3</c:v>
                </c:pt>
                <c:pt idx="994">
                  <c:v>9.9399999999999992E-3</c:v>
                </c:pt>
                <c:pt idx="995">
                  <c:v>9.9500000000000005E-3</c:v>
                </c:pt>
                <c:pt idx="996">
                  <c:v>9.9600000000000001E-3</c:v>
                </c:pt>
                <c:pt idx="997">
                  <c:v>9.9699999999999997E-3</c:v>
                </c:pt>
                <c:pt idx="998">
                  <c:v>9.9799999999999993E-3</c:v>
                </c:pt>
                <c:pt idx="999">
                  <c:v>9.9900000000000006E-3</c:v>
                </c:pt>
                <c:pt idx="1000">
                  <c:v>0.01</c:v>
                </c:pt>
                <c:pt idx="1001">
                  <c:v>1.001E-2</c:v>
                </c:pt>
                <c:pt idx="1002">
                  <c:v>1.0019999999999999E-2</c:v>
                </c:pt>
                <c:pt idx="1003">
                  <c:v>1.0030000000000001E-2</c:v>
                </c:pt>
                <c:pt idx="1004">
                  <c:v>1.004E-2</c:v>
                </c:pt>
                <c:pt idx="1005">
                  <c:v>1.005E-2</c:v>
                </c:pt>
                <c:pt idx="1006">
                  <c:v>1.0059999999999999E-2</c:v>
                </c:pt>
                <c:pt idx="1007">
                  <c:v>1.0070000000000001E-2</c:v>
                </c:pt>
                <c:pt idx="1008">
                  <c:v>1.008E-2</c:v>
                </c:pt>
                <c:pt idx="1009">
                  <c:v>1.009E-2</c:v>
                </c:pt>
                <c:pt idx="1010">
                  <c:v>1.01E-2</c:v>
                </c:pt>
                <c:pt idx="1011">
                  <c:v>1.0109999999999999E-2</c:v>
                </c:pt>
                <c:pt idx="1012">
                  <c:v>1.0120000000000001E-2</c:v>
                </c:pt>
                <c:pt idx="1013">
                  <c:v>1.013E-2</c:v>
                </c:pt>
                <c:pt idx="1014">
                  <c:v>1.014E-2</c:v>
                </c:pt>
                <c:pt idx="1015">
                  <c:v>1.0149999999999999E-2</c:v>
                </c:pt>
                <c:pt idx="1016">
                  <c:v>1.0160000000000001E-2</c:v>
                </c:pt>
                <c:pt idx="1017">
                  <c:v>1.017E-2</c:v>
                </c:pt>
                <c:pt idx="1018">
                  <c:v>1.018E-2</c:v>
                </c:pt>
                <c:pt idx="1019">
                  <c:v>1.0189999999999999E-2</c:v>
                </c:pt>
                <c:pt idx="1020">
                  <c:v>1.0200000000000001E-2</c:v>
                </c:pt>
                <c:pt idx="1021">
                  <c:v>1.021E-2</c:v>
                </c:pt>
                <c:pt idx="1022">
                  <c:v>1.022E-2</c:v>
                </c:pt>
                <c:pt idx="1023">
                  <c:v>1.023E-2</c:v>
                </c:pt>
                <c:pt idx="1024">
                  <c:v>1.0240000000000001E-2</c:v>
                </c:pt>
                <c:pt idx="1025">
                  <c:v>1.025E-2</c:v>
                </c:pt>
                <c:pt idx="1026">
                  <c:v>1.026E-2</c:v>
                </c:pt>
                <c:pt idx="1027">
                  <c:v>1.027E-2</c:v>
                </c:pt>
                <c:pt idx="1028">
                  <c:v>1.0279999999999999E-2</c:v>
                </c:pt>
                <c:pt idx="1029">
                  <c:v>1.0290000000000001E-2</c:v>
                </c:pt>
                <c:pt idx="1030">
                  <c:v>1.03E-2</c:v>
                </c:pt>
                <c:pt idx="1031">
                  <c:v>1.031E-2</c:v>
                </c:pt>
                <c:pt idx="1032">
                  <c:v>1.0319999999999999E-2</c:v>
                </c:pt>
                <c:pt idx="1033">
                  <c:v>1.0330000000000001E-2</c:v>
                </c:pt>
                <c:pt idx="1034">
                  <c:v>1.034E-2</c:v>
                </c:pt>
                <c:pt idx="1035">
                  <c:v>1.035E-2</c:v>
                </c:pt>
                <c:pt idx="1036">
                  <c:v>1.0359999999999999E-2</c:v>
                </c:pt>
                <c:pt idx="1037">
                  <c:v>1.0370000000000001E-2</c:v>
                </c:pt>
                <c:pt idx="1038">
                  <c:v>1.038E-2</c:v>
                </c:pt>
                <c:pt idx="1039">
                  <c:v>1.039E-2</c:v>
                </c:pt>
                <c:pt idx="1040">
                  <c:v>1.04E-2</c:v>
                </c:pt>
                <c:pt idx="1041">
                  <c:v>1.0410000000000001E-2</c:v>
                </c:pt>
                <c:pt idx="1042">
                  <c:v>1.042E-2</c:v>
                </c:pt>
                <c:pt idx="1043">
                  <c:v>1.043E-2</c:v>
                </c:pt>
                <c:pt idx="1044">
                  <c:v>1.044E-2</c:v>
                </c:pt>
                <c:pt idx="1045">
                  <c:v>1.0449999999999999E-2</c:v>
                </c:pt>
                <c:pt idx="1046">
                  <c:v>1.0460000000000001E-2</c:v>
                </c:pt>
                <c:pt idx="1047">
                  <c:v>1.047E-2</c:v>
                </c:pt>
                <c:pt idx="1048">
                  <c:v>1.048E-2</c:v>
                </c:pt>
                <c:pt idx="1049">
                  <c:v>1.0489999999999999E-2</c:v>
                </c:pt>
                <c:pt idx="1050">
                  <c:v>1.0500000000000001E-2</c:v>
                </c:pt>
                <c:pt idx="1051">
                  <c:v>1.051E-2</c:v>
                </c:pt>
                <c:pt idx="1052">
                  <c:v>1.052E-2</c:v>
                </c:pt>
                <c:pt idx="1053">
                  <c:v>1.0529999999999999E-2</c:v>
                </c:pt>
                <c:pt idx="1054">
                  <c:v>1.0540000000000001E-2</c:v>
                </c:pt>
                <c:pt idx="1055">
                  <c:v>1.055E-2</c:v>
                </c:pt>
                <c:pt idx="1056">
                  <c:v>1.056E-2</c:v>
                </c:pt>
                <c:pt idx="1057">
                  <c:v>1.057E-2</c:v>
                </c:pt>
                <c:pt idx="1058">
                  <c:v>1.0580000000000001E-2</c:v>
                </c:pt>
                <c:pt idx="1059">
                  <c:v>1.059E-2</c:v>
                </c:pt>
                <c:pt idx="1060">
                  <c:v>1.06E-2</c:v>
                </c:pt>
                <c:pt idx="1061">
                  <c:v>1.061E-2</c:v>
                </c:pt>
                <c:pt idx="1062">
                  <c:v>1.0619999999999999E-2</c:v>
                </c:pt>
                <c:pt idx="1063">
                  <c:v>1.0630000000000001E-2</c:v>
                </c:pt>
                <c:pt idx="1064">
                  <c:v>1.064E-2</c:v>
                </c:pt>
                <c:pt idx="1065">
                  <c:v>1.065E-2</c:v>
                </c:pt>
                <c:pt idx="1066">
                  <c:v>1.0659999999999999E-2</c:v>
                </c:pt>
                <c:pt idx="1067">
                  <c:v>1.0670000000000001E-2</c:v>
                </c:pt>
                <c:pt idx="1068">
                  <c:v>1.068E-2</c:v>
                </c:pt>
                <c:pt idx="1069">
                  <c:v>1.069E-2</c:v>
                </c:pt>
                <c:pt idx="1070">
                  <c:v>1.0699999999999999E-2</c:v>
                </c:pt>
                <c:pt idx="1071">
                  <c:v>1.0710000000000001E-2</c:v>
                </c:pt>
                <c:pt idx="1072">
                  <c:v>1.072E-2</c:v>
                </c:pt>
                <c:pt idx="1073">
                  <c:v>1.073E-2</c:v>
                </c:pt>
                <c:pt idx="1074">
                  <c:v>1.074E-2</c:v>
                </c:pt>
                <c:pt idx="1075">
                  <c:v>1.0749999999999999E-2</c:v>
                </c:pt>
                <c:pt idx="1076">
                  <c:v>1.076E-2</c:v>
                </c:pt>
                <c:pt idx="1077">
                  <c:v>1.077E-2</c:v>
                </c:pt>
                <c:pt idx="1078">
                  <c:v>1.078E-2</c:v>
                </c:pt>
                <c:pt idx="1079">
                  <c:v>1.0789999999999999E-2</c:v>
                </c:pt>
                <c:pt idx="1080">
                  <c:v>1.0800000000000001E-2</c:v>
                </c:pt>
                <c:pt idx="1081">
                  <c:v>1.081E-2</c:v>
                </c:pt>
                <c:pt idx="1082">
                  <c:v>1.082E-2</c:v>
                </c:pt>
                <c:pt idx="1083">
                  <c:v>1.0829999999999999E-2</c:v>
                </c:pt>
                <c:pt idx="1084">
                  <c:v>1.0840000000000001E-2</c:v>
                </c:pt>
                <c:pt idx="1085">
                  <c:v>1.085E-2</c:v>
                </c:pt>
                <c:pt idx="1086">
                  <c:v>1.086E-2</c:v>
                </c:pt>
                <c:pt idx="1087">
                  <c:v>1.0869999999999999E-2</c:v>
                </c:pt>
                <c:pt idx="1088">
                  <c:v>1.0880000000000001E-2</c:v>
                </c:pt>
                <c:pt idx="1089">
                  <c:v>1.089E-2</c:v>
                </c:pt>
                <c:pt idx="1090">
                  <c:v>1.09E-2</c:v>
                </c:pt>
                <c:pt idx="1091">
                  <c:v>1.091E-2</c:v>
                </c:pt>
                <c:pt idx="1092">
                  <c:v>1.0919999999999999E-2</c:v>
                </c:pt>
                <c:pt idx="1093">
                  <c:v>1.093E-2</c:v>
                </c:pt>
                <c:pt idx="1094">
                  <c:v>1.094E-2</c:v>
                </c:pt>
                <c:pt idx="1095">
                  <c:v>1.095E-2</c:v>
                </c:pt>
                <c:pt idx="1096">
                  <c:v>1.0959999999999999E-2</c:v>
                </c:pt>
                <c:pt idx="1097">
                  <c:v>1.0970000000000001E-2</c:v>
                </c:pt>
                <c:pt idx="1098">
                  <c:v>1.098E-2</c:v>
                </c:pt>
                <c:pt idx="1099">
                  <c:v>1.099E-2</c:v>
                </c:pt>
                <c:pt idx="1100">
                  <c:v>1.0999999999999999E-2</c:v>
                </c:pt>
                <c:pt idx="1101">
                  <c:v>1.1010000000000001E-2</c:v>
                </c:pt>
                <c:pt idx="1102">
                  <c:v>1.102E-2</c:v>
                </c:pt>
                <c:pt idx="1103">
                  <c:v>1.103E-2</c:v>
                </c:pt>
                <c:pt idx="1104">
                  <c:v>1.1039999999999999E-2</c:v>
                </c:pt>
                <c:pt idx="1105">
                  <c:v>1.1050000000000001E-2</c:v>
                </c:pt>
                <c:pt idx="1106">
                  <c:v>1.106E-2</c:v>
                </c:pt>
                <c:pt idx="1107">
                  <c:v>1.107E-2</c:v>
                </c:pt>
                <c:pt idx="1108">
                  <c:v>1.108E-2</c:v>
                </c:pt>
                <c:pt idx="1109">
                  <c:v>1.1089999999999999E-2</c:v>
                </c:pt>
                <c:pt idx="1110">
                  <c:v>1.11E-2</c:v>
                </c:pt>
                <c:pt idx="1111">
                  <c:v>1.111E-2</c:v>
                </c:pt>
                <c:pt idx="1112">
                  <c:v>1.112E-2</c:v>
                </c:pt>
                <c:pt idx="1113">
                  <c:v>1.1129999999999999E-2</c:v>
                </c:pt>
                <c:pt idx="1114">
                  <c:v>1.1140000000000001E-2</c:v>
                </c:pt>
                <c:pt idx="1115">
                  <c:v>1.115E-2</c:v>
                </c:pt>
                <c:pt idx="1116">
                  <c:v>1.116E-2</c:v>
                </c:pt>
                <c:pt idx="1117">
                  <c:v>1.1169999999999999E-2</c:v>
                </c:pt>
                <c:pt idx="1118">
                  <c:v>1.1180000000000001E-2</c:v>
                </c:pt>
                <c:pt idx="1119">
                  <c:v>1.119E-2</c:v>
                </c:pt>
                <c:pt idx="1120">
                  <c:v>1.12E-2</c:v>
                </c:pt>
                <c:pt idx="1121">
                  <c:v>1.1209999999999999E-2</c:v>
                </c:pt>
                <c:pt idx="1122">
                  <c:v>1.1220000000000001E-2</c:v>
                </c:pt>
                <c:pt idx="1123">
                  <c:v>1.123E-2</c:v>
                </c:pt>
                <c:pt idx="1124">
                  <c:v>1.124E-2</c:v>
                </c:pt>
                <c:pt idx="1125">
                  <c:v>1.125E-2</c:v>
                </c:pt>
                <c:pt idx="1126">
                  <c:v>1.1259999999999999E-2</c:v>
                </c:pt>
                <c:pt idx="1127">
                  <c:v>1.1270000000000001E-2</c:v>
                </c:pt>
                <c:pt idx="1128">
                  <c:v>1.128E-2</c:v>
                </c:pt>
                <c:pt idx="1129">
                  <c:v>1.129E-2</c:v>
                </c:pt>
                <c:pt idx="1130">
                  <c:v>1.1299999999999999E-2</c:v>
                </c:pt>
                <c:pt idx="1131">
                  <c:v>1.1310000000000001E-2</c:v>
                </c:pt>
                <c:pt idx="1132">
                  <c:v>1.132E-2</c:v>
                </c:pt>
                <c:pt idx="1133">
                  <c:v>1.133E-2</c:v>
                </c:pt>
                <c:pt idx="1134">
                  <c:v>1.1339999999999999E-2</c:v>
                </c:pt>
                <c:pt idx="1135">
                  <c:v>1.1350000000000001E-2</c:v>
                </c:pt>
                <c:pt idx="1136">
                  <c:v>1.136E-2</c:v>
                </c:pt>
                <c:pt idx="1137">
                  <c:v>1.137E-2</c:v>
                </c:pt>
                <c:pt idx="1138">
                  <c:v>1.1379999999999999E-2</c:v>
                </c:pt>
                <c:pt idx="1139">
                  <c:v>1.1390000000000001E-2</c:v>
                </c:pt>
                <c:pt idx="1140">
                  <c:v>1.14E-2</c:v>
                </c:pt>
                <c:pt idx="1141">
                  <c:v>1.141E-2</c:v>
                </c:pt>
                <c:pt idx="1142">
                  <c:v>1.142E-2</c:v>
                </c:pt>
                <c:pt idx="1143">
                  <c:v>1.1429999999999999E-2</c:v>
                </c:pt>
                <c:pt idx="1144">
                  <c:v>1.1440000000000001E-2</c:v>
                </c:pt>
                <c:pt idx="1145">
                  <c:v>1.145E-2</c:v>
                </c:pt>
                <c:pt idx="1146">
                  <c:v>1.146E-2</c:v>
                </c:pt>
                <c:pt idx="1147">
                  <c:v>1.1469999999999999E-2</c:v>
                </c:pt>
                <c:pt idx="1148">
                  <c:v>1.1480000000000001E-2</c:v>
                </c:pt>
                <c:pt idx="1149">
                  <c:v>1.149E-2</c:v>
                </c:pt>
                <c:pt idx="1150">
                  <c:v>1.15E-2</c:v>
                </c:pt>
                <c:pt idx="1151">
                  <c:v>1.1509999999999999E-2</c:v>
                </c:pt>
                <c:pt idx="1152">
                  <c:v>1.1520000000000001E-2</c:v>
                </c:pt>
                <c:pt idx="1153">
                  <c:v>1.153E-2</c:v>
                </c:pt>
                <c:pt idx="1154">
                  <c:v>1.154E-2</c:v>
                </c:pt>
                <c:pt idx="1155">
                  <c:v>1.155E-2</c:v>
                </c:pt>
                <c:pt idx="1156">
                  <c:v>1.1560000000000001E-2</c:v>
                </c:pt>
                <c:pt idx="1157">
                  <c:v>1.157E-2</c:v>
                </c:pt>
                <c:pt idx="1158">
                  <c:v>1.158E-2</c:v>
                </c:pt>
                <c:pt idx="1159">
                  <c:v>1.159E-2</c:v>
                </c:pt>
                <c:pt idx="1160">
                  <c:v>1.1599999999999999E-2</c:v>
                </c:pt>
                <c:pt idx="1161">
                  <c:v>1.1610000000000001E-2</c:v>
                </c:pt>
                <c:pt idx="1162">
                  <c:v>1.162E-2</c:v>
                </c:pt>
                <c:pt idx="1163">
                  <c:v>1.163E-2</c:v>
                </c:pt>
                <c:pt idx="1164">
                  <c:v>1.1639999999999999E-2</c:v>
                </c:pt>
                <c:pt idx="1165">
                  <c:v>1.1650000000000001E-2</c:v>
                </c:pt>
                <c:pt idx="1166">
                  <c:v>1.166E-2</c:v>
                </c:pt>
                <c:pt idx="1167">
                  <c:v>1.167E-2</c:v>
                </c:pt>
                <c:pt idx="1168">
                  <c:v>1.1679999999999999E-2</c:v>
                </c:pt>
                <c:pt idx="1169">
                  <c:v>1.1690000000000001E-2</c:v>
                </c:pt>
                <c:pt idx="1170">
                  <c:v>1.17E-2</c:v>
                </c:pt>
                <c:pt idx="1171">
                  <c:v>1.171E-2</c:v>
                </c:pt>
                <c:pt idx="1172">
                  <c:v>1.172E-2</c:v>
                </c:pt>
                <c:pt idx="1173">
                  <c:v>1.1730000000000001E-2</c:v>
                </c:pt>
                <c:pt idx="1174">
                  <c:v>1.174E-2</c:v>
                </c:pt>
                <c:pt idx="1175">
                  <c:v>1.175E-2</c:v>
                </c:pt>
                <c:pt idx="1176">
                  <c:v>1.176E-2</c:v>
                </c:pt>
                <c:pt idx="1177">
                  <c:v>1.1769999999999999E-2</c:v>
                </c:pt>
                <c:pt idx="1178">
                  <c:v>1.1780000000000001E-2</c:v>
                </c:pt>
                <c:pt idx="1179">
                  <c:v>1.179E-2</c:v>
                </c:pt>
                <c:pt idx="1180">
                  <c:v>1.18E-2</c:v>
                </c:pt>
                <c:pt idx="1181">
                  <c:v>1.1809999999999999E-2</c:v>
                </c:pt>
                <c:pt idx="1182">
                  <c:v>1.1820000000000001E-2</c:v>
                </c:pt>
                <c:pt idx="1183">
                  <c:v>1.183E-2</c:v>
                </c:pt>
                <c:pt idx="1184">
                  <c:v>1.184E-2</c:v>
                </c:pt>
                <c:pt idx="1185">
                  <c:v>1.1849999999999999E-2</c:v>
                </c:pt>
                <c:pt idx="1186">
                  <c:v>1.1860000000000001E-2</c:v>
                </c:pt>
                <c:pt idx="1187">
                  <c:v>1.187E-2</c:v>
                </c:pt>
                <c:pt idx="1188">
                  <c:v>1.188E-2</c:v>
                </c:pt>
                <c:pt idx="1189">
                  <c:v>1.189E-2</c:v>
                </c:pt>
                <c:pt idx="1190">
                  <c:v>1.1900000000000001E-2</c:v>
                </c:pt>
                <c:pt idx="1191">
                  <c:v>1.191E-2</c:v>
                </c:pt>
                <c:pt idx="1192">
                  <c:v>1.192E-2</c:v>
                </c:pt>
                <c:pt idx="1193">
                  <c:v>1.193E-2</c:v>
                </c:pt>
                <c:pt idx="1194">
                  <c:v>1.1939999999999999E-2</c:v>
                </c:pt>
                <c:pt idx="1195">
                  <c:v>1.1950000000000001E-2</c:v>
                </c:pt>
                <c:pt idx="1196">
                  <c:v>1.196E-2</c:v>
                </c:pt>
                <c:pt idx="1197">
                  <c:v>1.197E-2</c:v>
                </c:pt>
                <c:pt idx="1198">
                  <c:v>1.1979999999999999E-2</c:v>
                </c:pt>
                <c:pt idx="1199">
                  <c:v>1.1990000000000001E-2</c:v>
                </c:pt>
                <c:pt idx="1200">
                  <c:v>1.2E-2</c:v>
                </c:pt>
                <c:pt idx="1201">
                  <c:v>1.201E-2</c:v>
                </c:pt>
                <c:pt idx="1202">
                  <c:v>1.2019999999999999E-2</c:v>
                </c:pt>
                <c:pt idx="1203">
                  <c:v>1.2030000000000001E-2</c:v>
                </c:pt>
                <c:pt idx="1204">
                  <c:v>1.204E-2</c:v>
                </c:pt>
                <c:pt idx="1205">
                  <c:v>1.205E-2</c:v>
                </c:pt>
                <c:pt idx="1206">
                  <c:v>1.206E-2</c:v>
                </c:pt>
                <c:pt idx="1207">
                  <c:v>1.2070000000000001E-2</c:v>
                </c:pt>
                <c:pt idx="1208">
                  <c:v>1.208E-2</c:v>
                </c:pt>
                <c:pt idx="1209">
                  <c:v>1.209E-2</c:v>
                </c:pt>
                <c:pt idx="1210">
                  <c:v>1.21E-2</c:v>
                </c:pt>
                <c:pt idx="1211">
                  <c:v>1.2109999999999999E-2</c:v>
                </c:pt>
                <c:pt idx="1212">
                  <c:v>1.2120000000000001E-2</c:v>
                </c:pt>
                <c:pt idx="1213">
                  <c:v>1.213E-2</c:v>
                </c:pt>
                <c:pt idx="1214">
                  <c:v>1.214E-2</c:v>
                </c:pt>
                <c:pt idx="1215">
                  <c:v>1.2149999999999999E-2</c:v>
                </c:pt>
                <c:pt idx="1216">
                  <c:v>1.2160000000000001E-2</c:v>
                </c:pt>
                <c:pt idx="1217">
                  <c:v>1.217E-2</c:v>
                </c:pt>
                <c:pt idx="1218">
                  <c:v>1.218E-2</c:v>
                </c:pt>
                <c:pt idx="1219">
                  <c:v>1.2189999999999999E-2</c:v>
                </c:pt>
                <c:pt idx="1220">
                  <c:v>1.2200000000000001E-2</c:v>
                </c:pt>
                <c:pt idx="1221">
                  <c:v>1.221E-2</c:v>
                </c:pt>
                <c:pt idx="1222">
                  <c:v>1.222E-2</c:v>
                </c:pt>
                <c:pt idx="1223">
                  <c:v>1.223E-2</c:v>
                </c:pt>
                <c:pt idx="1224">
                  <c:v>1.2239999999999999E-2</c:v>
                </c:pt>
                <c:pt idx="1225">
                  <c:v>1.225E-2</c:v>
                </c:pt>
                <c:pt idx="1226">
                  <c:v>1.226E-2</c:v>
                </c:pt>
                <c:pt idx="1227">
                  <c:v>1.227E-2</c:v>
                </c:pt>
                <c:pt idx="1228">
                  <c:v>1.2279999999999999E-2</c:v>
                </c:pt>
                <c:pt idx="1229">
                  <c:v>1.2290000000000001E-2</c:v>
                </c:pt>
                <c:pt idx="1230">
                  <c:v>1.23E-2</c:v>
                </c:pt>
                <c:pt idx="1231">
                  <c:v>1.231E-2</c:v>
                </c:pt>
                <c:pt idx="1232">
                  <c:v>1.2319999999999999E-2</c:v>
                </c:pt>
                <c:pt idx="1233">
                  <c:v>1.2330000000000001E-2</c:v>
                </c:pt>
                <c:pt idx="1234">
                  <c:v>1.234E-2</c:v>
                </c:pt>
                <c:pt idx="1235">
                  <c:v>1.235E-2</c:v>
                </c:pt>
                <c:pt idx="1236">
                  <c:v>1.2359999999999999E-2</c:v>
                </c:pt>
                <c:pt idx="1237">
                  <c:v>1.2370000000000001E-2</c:v>
                </c:pt>
                <c:pt idx="1238">
                  <c:v>1.238E-2</c:v>
                </c:pt>
                <c:pt idx="1239">
                  <c:v>1.239E-2</c:v>
                </c:pt>
                <c:pt idx="1240">
                  <c:v>1.24E-2</c:v>
                </c:pt>
                <c:pt idx="1241">
                  <c:v>1.2409999999999999E-2</c:v>
                </c:pt>
                <c:pt idx="1242">
                  <c:v>1.242E-2</c:v>
                </c:pt>
                <c:pt idx="1243">
                  <c:v>1.243E-2</c:v>
                </c:pt>
                <c:pt idx="1244">
                  <c:v>1.244E-2</c:v>
                </c:pt>
                <c:pt idx="1245">
                  <c:v>1.2449999999999999E-2</c:v>
                </c:pt>
                <c:pt idx="1246">
                  <c:v>1.2460000000000001E-2</c:v>
                </c:pt>
                <c:pt idx="1247">
                  <c:v>1.247E-2</c:v>
                </c:pt>
                <c:pt idx="1248">
                  <c:v>1.248E-2</c:v>
                </c:pt>
                <c:pt idx="1249">
                  <c:v>1.2489999999999999E-2</c:v>
                </c:pt>
                <c:pt idx="1250">
                  <c:v>1.2500000000000001E-2</c:v>
                </c:pt>
                <c:pt idx="1251">
                  <c:v>1.251E-2</c:v>
                </c:pt>
                <c:pt idx="1252">
                  <c:v>1.252E-2</c:v>
                </c:pt>
                <c:pt idx="1253">
                  <c:v>1.2529999999999999E-2</c:v>
                </c:pt>
                <c:pt idx="1254">
                  <c:v>1.2540000000000001E-2</c:v>
                </c:pt>
                <c:pt idx="1255">
                  <c:v>1.255E-2</c:v>
                </c:pt>
                <c:pt idx="1256">
                  <c:v>1.256E-2</c:v>
                </c:pt>
                <c:pt idx="1257">
                  <c:v>1.257E-2</c:v>
                </c:pt>
                <c:pt idx="1258">
                  <c:v>1.2579999999999999E-2</c:v>
                </c:pt>
                <c:pt idx="1259">
                  <c:v>1.259E-2</c:v>
                </c:pt>
                <c:pt idx="1260">
                  <c:v>1.26E-2</c:v>
                </c:pt>
                <c:pt idx="1261">
                  <c:v>1.261E-2</c:v>
                </c:pt>
                <c:pt idx="1262">
                  <c:v>1.2619999999999999E-2</c:v>
                </c:pt>
                <c:pt idx="1263">
                  <c:v>1.2630000000000001E-2</c:v>
                </c:pt>
                <c:pt idx="1264">
                  <c:v>1.264E-2</c:v>
                </c:pt>
                <c:pt idx="1265">
                  <c:v>1.265E-2</c:v>
                </c:pt>
                <c:pt idx="1266">
                  <c:v>1.2659999999999999E-2</c:v>
                </c:pt>
                <c:pt idx="1267">
                  <c:v>1.2670000000000001E-2</c:v>
                </c:pt>
                <c:pt idx="1268">
                  <c:v>1.268E-2</c:v>
                </c:pt>
                <c:pt idx="1269">
                  <c:v>1.269E-2</c:v>
                </c:pt>
                <c:pt idx="1270">
                  <c:v>1.2699999999999999E-2</c:v>
                </c:pt>
                <c:pt idx="1271">
                  <c:v>1.2710000000000001E-2</c:v>
                </c:pt>
                <c:pt idx="1272">
                  <c:v>1.272E-2</c:v>
                </c:pt>
                <c:pt idx="1273">
                  <c:v>1.273E-2</c:v>
                </c:pt>
                <c:pt idx="1274">
                  <c:v>1.274E-2</c:v>
                </c:pt>
                <c:pt idx="1275">
                  <c:v>1.2749999999999999E-2</c:v>
                </c:pt>
                <c:pt idx="1276">
                  <c:v>1.2760000000000001E-2</c:v>
                </c:pt>
                <c:pt idx="1277">
                  <c:v>1.277E-2</c:v>
                </c:pt>
                <c:pt idx="1278">
                  <c:v>1.278E-2</c:v>
                </c:pt>
                <c:pt idx="1279">
                  <c:v>1.2789999999999999E-2</c:v>
                </c:pt>
                <c:pt idx="1280">
                  <c:v>1.2800000000000001E-2</c:v>
                </c:pt>
                <c:pt idx="1281">
                  <c:v>1.281E-2</c:v>
                </c:pt>
                <c:pt idx="1282">
                  <c:v>1.282E-2</c:v>
                </c:pt>
                <c:pt idx="1283">
                  <c:v>1.2829999999999999E-2</c:v>
                </c:pt>
                <c:pt idx="1284">
                  <c:v>1.2840000000000001E-2</c:v>
                </c:pt>
                <c:pt idx="1285">
                  <c:v>1.285E-2</c:v>
                </c:pt>
                <c:pt idx="1286">
                  <c:v>1.286E-2</c:v>
                </c:pt>
                <c:pt idx="1287">
                  <c:v>1.2869999999999999E-2</c:v>
                </c:pt>
                <c:pt idx="1288">
                  <c:v>1.2880000000000001E-2</c:v>
                </c:pt>
                <c:pt idx="1289">
                  <c:v>1.289E-2</c:v>
                </c:pt>
                <c:pt idx="1290">
                  <c:v>1.29E-2</c:v>
                </c:pt>
                <c:pt idx="1291">
                  <c:v>1.291E-2</c:v>
                </c:pt>
                <c:pt idx="1292">
                  <c:v>1.2919999999999999E-2</c:v>
                </c:pt>
                <c:pt idx="1293">
                  <c:v>1.2930000000000001E-2</c:v>
                </c:pt>
                <c:pt idx="1294">
                  <c:v>1.294E-2</c:v>
                </c:pt>
                <c:pt idx="1295">
                  <c:v>1.295E-2</c:v>
                </c:pt>
                <c:pt idx="1296">
                  <c:v>1.2959999999999999E-2</c:v>
                </c:pt>
                <c:pt idx="1297">
                  <c:v>1.2970000000000001E-2</c:v>
                </c:pt>
                <c:pt idx="1298">
                  <c:v>1.298E-2</c:v>
                </c:pt>
                <c:pt idx="1299">
                  <c:v>1.299E-2</c:v>
                </c:pt>
                <c:pt idx="1300">
                  <c:v>1.2999999999999999E-2</c:v>
                </c:pt>
                <c:pt idx="1301">
                  <c:v>1.3010000000000001E-2</c:v>
                </c:pt>
                <c:pt idx="1302">
                  <c:v>1.302E-2</c:v>
                </c:pt>
                <c:pt idx="1303">
                  <c:v>1.303E-2</c:v>
                </c:pt>
                <c:pt idx="1304">
                  <c:v>1.304E-2</c:v>
                </c:pt>
                <c:pt idx="1305">
                  <c:v>1.3050000000000001E-2</c:v>
                </c:pt>
                <c:pt idx="1306">
                  <c:v>1.306E-2</c:v>
                </c:pt>
                <c:pt idx="1307">
                  <c:v>1.307E-2</c:v>
                </c:pt>
                <c:pt idx="1308">
                  <c:v>1.308E-2</c:v>
                </c:pt>
                <c:pt idx="1309">
                  <c:v>1.3089999999999999E-2</c:v>
                </c:pt>
                <c:pt idx="1310">
                  <c:v>1.3100000000000001E-2</c:v>
                </c:pt>
                <c:pt idx="1311">
                  <c:v>1.311E-2</c:v>
                </c:pt>
                <c:pt idx="1312">
                  <c:v>1.312E-2</c:v>
                </c:pt>
                <c:pt idx="1313">
                  <c:v>1.3129999999999999E-2</c:v>
                </c:pt>
                <c:pt idx="1314">
                  <c:v>1.3140000000000001E-2</c:v>
                </c:pt>
                <c:pt idx="1315">
                  <c:v>1.315E-2</c:v>
                </c:pt>
                <c:pt idx="1316">
                  <c:v>1.316E-2</c:v>
                </c:pt>
                <c:pt idx="1317">
                  <c:v>1.3169999999999999E-2</c:v>
                </c:pt>
                <c:pt idx="1318">
                  <c:v>1.3180000000000001E-2</c:v>
                </c:pt>
                <c:pt idx="1319">
                  <c:v>1.319E-2</c:v>
                </c:pt>
                <c:pt idx="1320">
                  <c:v>1.32E-2</c:v>
                </c:pt>
                <c:pt idx="1321">
                  <c:v>1.321E-2</c:v>
                </c:pt>
                <c:pt idx="1322">
                  <c:v>1.3220000000000001E-2</c:v>
                </c:pt>
                <c:pt idx="1323">
                  <c:v>1.323E-2</c:v>
                </c:pt>
                <c:pt idx="1324">
                  <c:v>1.324E-2</c:v>
                </c:pt>
                <c:pt idx="1325">
                  <c:v>1.325E-2</c:v>
                </c:pt>
                <c:pt idx="1326">
                  <c:v>1.3259999999999999E-2</c:v>
                </c:pt>
                <c:pt idx="1327">
                  <c:v>1.3270000000000001E-2</c:v>
                </c:pt>
                <c:pt idx="1328">
                  <c:v>1.328E-2</c:v>
                </c:pt>
                <c:pt idx="1329">
                  <c:v>1.329E-2</c:v>
                </c:pt>
                <c:pt idx="1330">
                  <c:v>1.3299999999999999E-2</c:v>
                </c:pt>
                <c:pt idx="1331">
                  <c:v>1.3310000000000001E-2</c:v>
                </c:pt>
                <c:pt idx="1332">
                  <c:v>1.332E-2</c:v>
                </c:pt>
                <c:pt idx="1333">
                  <c:v>1.333E-2</c:v>
                </c:pt>
                <c:pt idx="1334">
                  <c:v>1.3339999999999999E-2</c:v>
                </c:pt>
                <c:pt idx="1335">
                  <c:v>1.3350000000000001E-2</c:v>
                </c:pt>
                <c:pt idx="1336">
                  <c:v>1.336E-2</c:v>
                </c:pt>
                <c:pt idx="1337">
                  <c:v>1.337E-2</c:v>
                </c:pt>
                <c:pt idx="1338">
                  <c:v>1.338E-2</c:v>
                </c:pt>
                <c:pt idx="1339">
                  <c:v>1.3390000000000001E-2</c:v>
                </c:pt>
                <c:pt idx="1340">
                  <c:v>1.34E-2</c:v>
                </c:pt>
                <c:pt idx="1341">
                  <c:v>1.341E-2</c:v>
                </c:pt>
                <c:pt idx="1342">
                  <c:v>1.342E-2</c:v>
                </c:pt>
                <c:pt idx="1343">
                  <c:v>1.3429999999999999E-2</c:v>
                </c:pt>
                <c:pt idx="1344">
                  <c:v>1.3440000000000001E-2</c:v>
                </c:pt>
                <c:pt idx="1345">
                  <c:v>1.345E-2</c:v>
                </c:pt>
                <c:pt idx="1346">
                  <c:v>1.346E-2</c:v>
                </c:pt>
                <c:pt idx="1347">
                  <c:v>1.3469999999999999E-2</c:v>
                </c:pt>
                <c:pt idx="1348">
                  <c:v>1.3480000000000001E-2</c:v>
                </c:pt>
                <c:pt idx="1349">
                  <c:v>1.349E-2</c:v>
                </c:pt>
                <c:pt idx="1350">
                  <c:v>1.35E-2</c:v>
                </c:pt>
                <c:pt idx="1351">
                  <c:v>1.3509999999999999E-2</c:v>
                </c:pt>
                <c:pt idx="1352">
                  <c:v>1.3520000000000001E-2</c:v>
                </c:pt>
                <c:pt idx="1353">
                  <c:v>1.353E-2</c:v>
                </c:pt>
                <c:pt idx="1354">
                  <c:v>1.354E-2</c:v>
                </c:pt>
                <c:pt idx="1355">
                  <c:v>1.355E-2</c:v>
                </c:pt>
                <c:pt idx="1356">
                  <c:v>1.3559999999999999E-2</c:v>
                </c:pt>
                <c:pt idx="1357">
                  <c:v>1.357E-2</c:v>
                </c:pt>
                <c:pt idx="1358">
                  <c:v>1.358E-2</c:v>
                </c:pt>
                <c:pt idx="1359">
                  <c:v>1.359E-2</c:v>
                </c:pt>
                <c:pt idx="1360">
                  <c:v>1.3599999999999999E-2</c:v>
                </c:pt>
                <c:pt idx="1361">
                  <c:v>1.3610000000000001E-2</c:v>
                </c:pt>
                <c:pt idx="1362">
                  <c:v>1.362E-2</c:v>
                </c:pt>
                <c:pt idx="1363">
                  <c:v>1.363E-2</c:v>
                </c:pt>
                <c:pt idx="1364">
                  <c:v>1.3639999999999999E-2</c:v>
                </c:pt>
                <c:pt idx="1365">
                  <c:v>1.3650000000000001E-2</c:v>
                </c:pt>
                <c:pt idx="1366">
                  <c:v>1.366E-2</c:v>
                </c:pt>
                <c:pt idx="1367">
                  <c:v>1.367E-2</c:v>
                </c:pt>
                <c:pt idx="1368">
                  <c:v>1.3679999999999999E-2</c:v>
                </c:pt>
                <c:pt idx="1369">
                  <c:v>1.3690000000000001E-2</c:v>
                </c:pt>
                <c:pt idx="1370">
                  <c:v>1.37E-2</c:v>
                </c:pt>
                <c:pt idx="1371">
                  <c:v>1.371E-2</c:v>
                </c:pt>
                <c:pt idx="1372">
                  <c:v>1.372E-2</c:v>
                </c:pt>
                <c:pt idx="1373">
                  <c:v>1.3729999999999999E-2</c:v>
                </c:pt>
                <c:pt idx="1374">
                  <c:v>1.374E-2</c:v>
                </c:pt>
                <c:pt idx="1375">
                  <c:v>1.375E-2</c:v>
                </c:pt>
                <c:pt idx="1376">
                  <c:v>1.376E-2</c:v>
                </c:pt>
                <c:pt idx="1377">
                  <c:v>1.3769999999999999E-2</c:v>
                </c:pt>
                <c:pt idx="1378">
                  <c:v>1.3780000000000001E-2</c:v>
                </c:pt>
                <c:pt idx="1379">
                  <c:v>1.379E-2</c:v>
                </c:pt>
                <c:pt idx="1380">
                  <c:v>1.38E-2</c:v>
                </c:pt>
                <c:pt idx="1381">
                  <c:v>1.3809999999999999E-2</c:v>
                </c:pt>
                <c:pt idx="1382">
                  <c:v>1.3820000000000001E-2</c:v>
                </c:pt>
                <c:pt idx="1383">
                  <c:v>1.383E-2</c:v>
                </c:pt>
                <c:pt idx="1384">
                  <c:v>1.384E-2</c:v>
                </c:pt>
                <c:pt idx="1385">
                  <c:v>1.3849999999999999E-2</c:v>
                </c:pt>
                <c:pt idx="1386">
                  <c:v>1.3860000000000001E-2</c:v>
                </c:pt>
                <c:pt idx="1387">
                  <c:v>1.387E-2</c:v>
                </c:pt>
                <c:pt idx="1388">
                  <c:v>1.388E-2</c:v>
                </c:pt>
                <c:pt idx="1389">
                  <c:v>1.389E-2</c:v>
                </c:pt>
                <c:pt idx="1390">
                  <c:v>1.3899999999999999E-2</c:v>
                </c:pt>
                <c:pt idx="1391">
                  <c:v>1.391E-2</c:v>
                </c:pt>
                <c:pt idx="1392">
                  <c:v>1.392E-2</c:v>
                </c:pt>
                <c:pt idx="1393">
                  <c:v>1.393E-2</c:v>
                </c:pt>
                <c:pt idx="1394">
                  <c:v>1.3939999999999999E-2</c:v>
                </c:pt>
                <c:pt idx="1395">
                  <c:v>1.3950000000000001E-2</c:v>
                </c:pt>
                <c:pt idx="1396">
                  <c:v>1.396E-2</c:v>
                </c:pt>
                <c:pt idx="1397">
                  <c:v>1.397E-2</c:v>
                </c:pt>
                <c:pt idx="1398">
                  <c:v>1.3979999999999999E-2</c:v>
                </c:pt>
                <c:pt idx="1399">
                  <c:v>1.3990000000000001E-2</c:v>
                </c:pt>
                <c:pt idx="1400">
                  <c:v>1.4E-2</c:v>
                </c:pt>
                <c:pt idx="1401">
                  <c:v>1.401E-2</c:v>
                </c:pt>
                <c:pt idx="1402">
                  <c:v>1.4019999999999999E-2</c:v>
                </c:pt>
                <c:pt idx="1403">
                  <c:v>1.4030000000000001E-2</c:v>
                </c:pt>
                <c:pt idx="1404">
                  <c:v>1.404E-2</c:v>
                </c:pt>
                <c:pt idx="1405">
                  <c:v>1.405E-2</c:v>
                </c:pt>
                <c:pt idx="1406">
                  <c:v>1.406E-2</c:v>
                </c:pt>
                <c:pt idx="1407">
                  <c:v>1.4069999999999999E-2</c:v>
                </c:pt>
                <c:pt idx="1408">
                  <c:v>1.4080000000000001E-2</c:v>
                </c:pt>
                <c:pt idx="1409">
                  <c:v>1.409E-2</c:v>
                </c:pt>
                <c:pt idx="1410">
                  <c:v>1.41E-2</c:v>
                </c:pt>
                <c:pt idx="1411">
                  <c:v>1.4109999999999999E-2</c:v>
                </c:pt>
                <c:pt idx="1412">
                  <c:v>1.4120000000000001E-2</c:v>
                </c:pt>
                <c:pt idx="1413">
                  <c:v>1.413E-2</c:v>
                </c:pt>
                <c:pt idx="1414">
                  <c:v>1.414E-2</c:v>
                </c:pt>
                <c:pt idx="1415">
                  <c:v>1.4149999999999999E-2</c:v>
                </c:pt>
                <c:pt idx="1416">
                  <c:v>1.4160000000000001E-2</c:v>
                </c:pt>
                <c:pt idx="1417">
                  <c:v>1.417E-2</c:v>
                </c:pt>
                <c:pt idx="1418">
                  <c:v>1.418E-2</c:v>
                </c:pt>
                <c:pt idx="1419">
                  <c:v>1.4189999999999999E-2</c:v>
                </c:pt>
                <c:pt idx="1420">
                  <c:v>1.4200000000000001E-2</c:v>
                </c:pt>
                <c:pt idx="1421">
                  <c:v>1.421E-2</c:v>
                </c:pt>
                <c:pt idx="1422">
                  <c:v>1.422E-2</c:v>
                </c:pt>
                <c:pt idx="1423">
                  <c:v>1.423E-2</c:v>
                </c:pt>
                <c:pt idx="1424">
                  <c:v>1.4239999999999999E-2</c:v>
                </c:pt>
                <c:pt idx="1425">
                  <c:v>1.4250000000000001E-2</c:v>
                </c:pt>
                <c:pt idx="1426">
                  <c:v>1.426E-2</c:v>
                </c:pt>
                <c:pt idx="1427">
                  <c:v>1.427E-2</c:v>
                </c:pt>
                <c:pt idx="1428">
                  <c:v>1.4279999999999999E-2</c:v>
                </c:pt>
                <c:pt idx="1429">
                  <c:v>1.4290000000000001E-2</c:v>
                </c:pt>
                <c:pt idx="1430">
                  <c:v>1.43E-2</c:v>
                </c:pt>
                <c:pt idx="1431">
                  <c:v>1.431E-2</c:v>
                </c:pt>
                <c:pt idx="1432">
                  <c:v>1.4319999999999999E-2</c:v>
                </c:pt>
                <c:pt idx="1433">
                  <c:v>1.4330000000000001E-2</c:v>
                </c:pt>
                <c:pt idx="1434">
                  <c:v>1.434E-2</c:v>
                </c:pt>
                <c:pt idx="1435">
                  <c:v>1.435E-2</c:v>
                </c:pt>
                <c:pt idx="1436">
                  <c:v>1.436E-2</c:v>
                </c:pt>
                <c:pt idx="1437">
                  <c:v>1.4370000000000001E-2</c:v>
                </c:pt>
                <c:pt idx="1438">
                  <c:v>1.438E-2</c:v>
                </c:pt>
                <c:pt idx="1439">
                  <c:v>1.439E-2</c:v>
                </c:pt>
                <c:pt idx="1440">
                  <c:v>1.44E-2</c:v>
                </c:pt>
                <c:pt idx="1441">
                  <c:v>1.4409999999999999E-2</c:v>
                </c:pt>
                <c:pt idx="1442">
                  <c:v>1.4420000000000001E-2</c:v>
                </c:pt>
                <c:pt idx="1443">
                  <c:v>1.443E-2</c:v>
                </c:pt>
                <c:pt idx="1444">
                  <c:v>1.444E-2</c:v>
                </c:pt>
                <c:pt idx="1445">
                  <c:v>1.4449999999999999E-2</c:v>
                </c:pt>
                <c:pt idx="1446">
                  <c:v>1.4460000000000001E-2</c:v>
                </c:pt>
                <c:pt idx="1447">
                  <c:v>1.447E-2</c:v>
                </c:pt>
                <c:pt idx="1448">
                  <c:v>1.448E-2</c:v>
                </c:pt>
                <c:pt idx="1449">
                  <c:v>1.4489999999999999E-2</c:v>
                </c:pt>
                <c:pt idx="1450">
                  <c:v>1.4500000000000001E-2</c:v>
                </c:pt>
                <c:pt idx="1451">
                  <c:v>1.451E-2</c:v>
                </c:pt>
                <c:pt idx="1452">
                  <c:v>1.452E-2</c:v>
                </c:pt>
                <c:pt idx="1453">
                  <c:v>1.453E-2</c:v>
                </c:pt>
                <c:pt idx="1454">
                  <c:v>1.4540000000000001E-2</c:v>
                </c:pt>
                <c:pt idx="1455">
                  <c:v>1.455E-2</c:v>
                </c:pt>
                <c:pt idx="1456">
                  <c:v>1.456E-2</c:v>
                </c:pt>
                <c:pt idx="1457">
                  <c:v>1.457E-2</c:v>
                </c:pt>
                <c:pt idx="1458">
                  <c:v>1.4579999999999999E-2</c:v>
                </c:pt>
                <c:pt idx="1459">
                  <c:v>1.4590000000000001E-2</c:v>
                </c:pt>
                <c:pt idx="1460">
                  <c:v>1.46E-2</c:v>
                </c:pt>
                <c:pt idx="1461">
                  <c:v>1.461E-2</c:v>
                </c:pt>
                <c:pt idx="1462">
                  <c:v>1.4619999999999999E-2</c:v>
                </c:pt>
                <c:pt idx="1463">
                  <c:v>1.4630000000000001E-2</c:v>
                </c:pt>
                <c:pt idx="1464">
                  <c:v>1.464E-2</c:v>
                </c:pt>
                <c:pt idx="1465">
                  <c:v>1.465E-2</c:v>
                </c:pt>
                <c:pt idx="1466">
                  <c:v>1.4659999999999999E-2</c:v>
                </c:pt>
                <c:pt idx="1467">
                  <c:v>1.4670000000000001E-2</c:v>
                </c:pt>
                <c:pt idx="1468">
                  <c:v>1.468E-2</c:v>
                </c:pt>
                <c:pt idx="1469">
                  <c:v>1.469E-2</c:v>
                </c:pt>
                <c:pt idx="1470">
                  <c:v>1.47E-2</c:v>
                </c:pt>
                <c:pt idx="1471">
                  <c:v>1.4710000000000001E-2</c:v>
                </c:pt>
                <c:pt idx="1472">
                  <c:v>1.472E-2</c:v>
                </c:pt>
                <c:pt idx="1473">
                  <c:v>1.473E-2</c:v>
                </c:pt>
                <c:pt idx="1474">
                  <c:v>1.474E-2</c:v>
                </c:pt>
                <c:pt idx="1475">
                  <c:v>1.4749999999999999E-2</c:v>
                </c:pt>
                <c:pt idx="1476">
                  <c:v>1.4760000000000001E-2</c:v>
                </c:pt>
                <c:pt idx="1477">
                  <c:v>1.477E-2</c:v>
                </c:pt>
                <c:pt idx="1478">
                  <c:v>1.478E-2</c:v>
                </c:pt>
                <c:pt idx="1479">
                  <c:v>1.4789999999999999E-2</c:v>
                </c:pt>
                <c:pt idx="1480">
                  <c:v>1.4800000000000001E-2</c:v>
                </c:pt>
                <c:pt idx="1481">
                  <c:v>1.481E-2</c:v>
                </c:pt>
                <c:pt idx="1482">
                  <c:v>1.482E-2</c:v>
                </c:pt>
                <c:pt idx="1483">
                  <c:v>1.4829999999999999E-2</c:v>
                </c:pt>
                <c:pt idx="1484">
                  <c:v>1.4840000000000001E-2</c:v>
                </c:pt>
                <c:pt idx="1485">
                  <c:v>1.485E-2</c:v>
                </c:pt>
                <c:pt idx="1486">
                  <c:v>1.486E-2</c:v>
                </c:pt>
                <c:pt idx="1487">
                  <c:v>1.487E-2</c:v>
                </c:pt>
                <c:pt idx="1488">
                  <c:v>1.4880000000000001E-2</c:v>
                </c:pt>
                <c:pt idx="1489">
                  <c:v>1.489E-2</c:v>
                </c:pt>
                <c:pt idx="1490">
                  <c:v>1.49E-2</c:v>
                </c:pt>
                <c:pt idx="1491">
                  <c:v>1.491E-2</c:v>
                </c:pt>
                <c:pt idx="1492">
                  <c:v>1.4919999999999999E-2</c:v>
                </c:pt>
                <c:pt idx="1493">
                  <c:v>1.4930000000000001E-2</c:v>
                </c:pt>
                <c:pt idx="1494">
                  <c:v>1.494E-2</c:v>
                </c:pt>
                <c:pt idx="1495">
                  <c:v>1.495E-2</c:v>
                </c:pt>
                <c:pt idx="1496">
                  <c:v>1.4959999999999999E-2</c:v>
                </c:pt>
                <c:pt idx="1497">
                  <c:v>1.4970000000000001E-2</c:v>
                </c:pt>
                <c:pt idx="1498">
                  <c:v>1.498E-2</c:v>
                </c:pt>
                <c:pt idx="1499">
                  <c:v>1.499E-2</c:v>
                </c:pt>
                <c:pt idx="1500">
                  <c:v>1.4999999999999999E-2</c:v>
                </c:pt>
                <c:pt idx="1501">
                  <c:v>1.5049999999999999E-2</c:v>
                </c:pt>
                <c:pt idx="1502">
                  <c:v>1.5100000000000001E-2</c:v>
                </c:pt>
                <c:pt idx="1503">
                  <c:v>1.515E-2</c:v>
                </c:pt>
                <c:pt idx="1504">
                  <c:v>1.52E-2</c:v>
                </c:pt>
                <c:pt idx="1505">
                  <c:v>1.525E-2</c:v>
                </c:pt>
                <c:pt idx="1506">
                  <c:v>1.5299999999999999E-2</c:v>
                </c:pt>
                <c:pt idx="1507">
                  <c:v>1.5350000000000001E-2</c:v>
                </c:pt>
                <c:pt idx="1508">
                  <c:v>1.54E-2</c:v>
                </c:pt>
                <c:pt idx="1509">
                  <c:v>1.545E-2</c:v>
                </c:pt>
                <c:pt idx="1510">
                  <c:v>1.55E-2</c:v>
                </c:pt>
                <c:pt idx="1511">
                  <c:v>1.555E-2</c:v>
                </c:pt>
                <c:pt idx="1512">
                  <c:v>1.5599999999999999E-2</c:v>
                </c:pt>
                <c:pt idx="1513">
                  <c:v>1.5650000000000001E-2</c:v>
                </c:pt>
                <c:pt idx="1514">
                  <c:v>1.5699999999999999E-2</c:v>
                </c:pt>
                <c:pt idx="1515">
                  <c:v>1.575E-2</c:v>
                </c:pt>
                <c:pt idx="1516">
                  <c:v>1.5800000000000002E-2</c:v>
                </c:pt>
                <c:pt idx="1517">
                  <c:v>1.585E-2</c:v>
                </c:pt>
                <c:pt idx="1518">
                  <c:v>1.5900000000000001E-2</c:v>
                </c:pt>
                <c:pt idx="1519">
                  <c:v>1.5949999999999999E-2</c:v>
                </c:pt>
                <c:pt idx="1520">
                  <c:v>1.6E-2</c:v>
                </c:pt>
                <c:pt idx="1521">
                  <c:v>1.6049999999999998E-2</c:v>
                </c:pt>
                <c:pt idx="1522">
                  <c:v>1.61E-2</c:v>
                </c:pt>
                <c:pt idx="1523">
                  <c:v>1.6150000000000001E-2</c:v>
                </c:pt>
                <c:pt idx="1524">
                  <c:v>1.6199999999999999E-2</c:v>
                </c:pt>
                <c:pt idx="1525">
                  <c:v>1.6250000000000001E-2</c:v>
                </c:pt>
                <c:pt idx="1526">
                  <c:v>1.6299999999999999E-2</c:v>
                </c:pt>
                <c:pt idx="1527">
                  <c:v>1.635E-2</c:v>
                </c:pt>
                <c:pt idx="1528">
                  <c:v>1.6400000000000001E-2</c:v>
                </c:pt>
                <c:pt idx="1529">
                  <c:v>1.6449999999999999E-2</c:v>
                </c:pt>
                <c:pt idx="1530">
                  <c:v>1.6500000000000001E-2</c:v>
                </c:pt>
                <c:pt idx="1531">
                  <c:v>1.6549999999999999E-2</c:v>
                </c:pt>
                <c:pt idx="1532">
                  <c:v>1.66E-2</c:v>
                </c:pt>
                <c:pt idx="1533">
                  <c:v>1.6650000000000002E-2</c:v>
                </c:pt>
                <c:pt idx="1534">
                  <c:v>1.67E-2</c:v>
                </c:pt>
                <c:pt idx="1535">
                  <c:v>1.6750000000000001E-2</c:v>
                </c:pt>
                <c:pt idx="1536">
                  <c:v>1.6799999999999999E-2</c:v>
                </c:pt>
                <c:pt idx="1537">
                  <c:v>1.685E-2</c:v>
                </c:pt>
                <c:pt idx="1538">
                  <c:v>1.6899999999999998E-2</c:v>
                </c:pt>
                <c:pt idx="1539">
                  <c:v>1.695E-2</c:v>
                </c:pt>
                <c:pt idx="1540">
                  <c:v>1.7000000000000001E-2</c:v>
                </c:pt>
                <c:pt idx="1541">
                  <c:v>1.7049999999999999E-2</c:v>
                </c:pt>
                <c:pt idx="1542">
                  <c:v>1.7100000000000001E-2</c:v>
                </c:pt>
                <c:pt idx="1543">
                  <c:v>1.7149999999999999E-2</c:v>
                </c:pt>
                <c:pt idx="1544">
                  <c:v>1.72E-2</c:v>
                </c:pt>
                <c:pt idx="1545">
                  <c:v>1.7250000000000001E-2</c:v>
                </c:pt>
                <c:pt idx="1546">
                  <c:v>1.7299999999999999E-2</c:v>
                </c:pt>
                <c:pt idx="1547">
                  <c:v>1.7350000000000001E-2</c:v>
                </c:pt>
                <c:pt idx="1548">
                  <c:v>1.7399999999999999E-2</c:v>
                </c:pt>
                <c:pt idx="1549">
                  <c:v>1.745E-2</c:v>
                </c:pt>
                <c:pt idx="1550">
                  <c:v>1.7500000000000002E-2</c:v>
                </c:pt>
                <c:pt idx="1551">
                  <c:v>1.755E-2</c:v>
                </c:pt>
                <c:pt idx="1552">
                  <c:v>1.7600000000000001E-2</c:v>
                </c:pt>
                <c:pt idx="1553">
                  <c:v>1.7649999999999999E-2</c:v>
                </c:pt>
                <c:pt idx="1554">
                  <c:v>1.77E-2</c:v>
                </c:pt>
                <c:pt idx="1555">
                  <c:v>1.7749999999999998E-2</c:v>
                </c:pt>
                <c:pt idx="1556">
                  <c:v>1.78E-2</c:v>
                </c:pt>
                <c:pt idx="1557">
                  <c:v>1.7850000000000001E-2</c:v>
                </c:pt>
                <c:pt idx="1558">
                  <c:v>1.7899999999999999E-2</c:v>
                </c:pt>
                <c:pt idx="1559">
                  <c:v>1.7950000000000001E-2</c:v>
                </c:pt>
                <c:pt idx="1560">
                  <c:v>1.7999999999999999E-2</c:v>
                </c:pt>
                <c:pt idx="1561">
                  <c:v>1.805E-2</c:v>
                </c:pt>
                <c:pt idx="1562">
                  <c:v>1.8100000000000002E-2</c:v>
                </c:pt>
                <c:pt idx="1563">
                  <c:v>1.8149999999999999E-2</c:v>
                </c:pt>
                <c:pt idx="1564">
                  <c:v>1.8200000000000001E-2</c:v>
                </c:pt>
                <c:pt idx="1565">
                  <c:v>1.8249999999999999E-2</c:v>
                </c:pt>
                <c:pt idx="1566">
                  <c:v>1.83E-2</c:v>
                </c:pt>
                <c:pt idx="1567">
                  <c:v>1.8350000000000002E-2</c:v>
                </c:pt>
                <c:pt idx="1568">
                  <c:v>1.84E-2</c:v>
                </c:pt>
                <c:pt idx="1569">
                  <c:v>1.8450000000000001E-2</c:v>
                </c:pt>
                <c:pt idx="1570">
                  <c:v>1.8499999999999999E-2</c:v>
                </c:pt>
                <c:pt idx="1571">
                  <c:v>1.8550000000000001E-2</c:v>
                </c:pt>
                <c:pt idx="1572">
                  <c:v>1.8599999999999998E-2</c:v>
                </c:pt>
                <c:pt idx="1573">
                  <c:v>1.865E-2</c:v>
                </c:pt>
                <c:pt idx="1574">
                  <c:v>1.8700000000000001E-2</c:v>
                </c:pt>
                <c:pt idx="1575">
                  <c:v>1.8749999999999999E-2</c:v>
                </c:pt>
                <c:pt idx="1576">
                  <c:v>1.8800000000000001E-2</c:v>
                </c:pt>
                <c:pt idx="1577">
                  <c:v>1.8849999999999999E-2</c:v>
                </c:pt>
                <c:pt idx="1578">
                  <c:v>1.89E-2</c:v>
                </c:pt>
                <c:pt idx="1579">
                  <c:v>1.8950000000000002E-2</c:v>
                </c:pt>
                <c:pt idx="1580">
                  <c:v>1.9E-2</c:v>
                </c:pt>
                <c:pt idx="1581">
                  <c:v>1.9050000000000001E-2</c:v>
                </c:pt>
                <c:pt idx="1582">
                  <c:v>1.9099999999999999E-2</c:v>
                </c:pt>
                <c:pt idx="1583">
                  <c:v>1.915E-2</c:v>
                </c:pt>
                <c:pt idx="1584">
                  <c:v>1.9199999999999998E-2</c:v>
                </c:pt>
                <c:pt idx="1585">
                  <c:v>1.925E-2</c:v>
                </c:pt>
                <c:pt idx="1586">
                  <c:v>1.9300000000000001E-2</c:v>
                </c:pt>
                <c:pt idx="1587">
                  <c:v>1.9349999999999999E-2</c:v>
                </c:pt>
                <c:pt idx="1588">
                  <c:v>1.9400000000000001E-2</c:v>
                </c:pt>
                <c:pt idx="1589">
                  <c:v>1.9449999999999999E-2</c:v>
                </c:pt>
                <c:pt idx="1590">
                  <c:v>1.95E-2</c:v>
                </c:pt>
                <c:pt idx="1591">
                  <c:v>1.9550000000000001E-2</c:v>
                </c:pt>
                <c:pt idx="1592">
                  <c:v>1.9599999999999999E-2</c:v>
                </c:pt>
                <c:pt idx="1593">
                  <c:v>1.9650000000000001E-2</c:v>
                </c:pt>
                <c:pt idx="1594">
                  <c:v>1.9699999999999999E-2</c:v>
                </c:pt>
                <c:pt idx="1595">
                  <c:v>1.975E-2</c:v>
                </c:pt>
                <c:pt idx="1596">
                  <c:v>1.9800000000000002E-2</c:v>
                </c:pt>
                <c:pt idx="1597">
                  <c:v>1.985E-2</c:v>
                </c:pt>
                <c:pt idx="1598">
                  <c:v>1.9900000000000001E-2</c:v>
                </c:pt>
                <c:pt idx="1599">
                  <c:v>1.9949999999999999E-2</c:v>
                </c:pt>
                <c:pt idx="1600">
                  <c:v>0.02</c:v>
                </c:pt>
                <c:pt idx="1601">
                  <c:v>2.0049999999999998E-2</c:v>
                </c:pt>
                <c:pt idx="1602">
                  <c:v>2.01E-2</c:v>
                </c:pt>
                <c:pt idx="1603">
                  <c:v>2.0150000000000001E-2</c:v>
                </c:pt>
                <c:pt idx="1604">
                  <c:v>2.0199999999999999E-2</c:v>
                </c:pt>
                <c:pt idx="1605">
                  <c:v>2.0250000000000001E-2</c:v>
                </c:pt>
                <c:pt idx="1606">
                  <c:v>2.0299999999999999E-2</c:v>
                </c:pt>
                <c:pt idx="1607">
                  <c:v>2.035E-2</c:v>
                </c:pt>
                <c:pt idx="1608">
                  <c:v>2.0400000000000001E-2</c:v>
                </c:pt>
                <c:pt idx="1609">
                  <c:v>2.0449999999999999E-2</c:v>
                </c:pt>
                <c:pt idx="1610">
                  <c:v>2.0500000000000001E-2</c:v>
                </c:pt>
                <c:pt idx="1611">
                  <c:v>2.0549999999999999E-2</c:v>
                </c:pt>
                <c:pt idx="1612">
                  <c:v>2.06E-2</c:v>
                </c:pt>
                <c:pt idx="1613">
                  <c:v>2.0650000000000002E-2</c:v>
                </c:pt>
                <c:pt idx="1614">
                  <c:v>2.07E-2</c:v>
                </c:pt>
                <c:pt idx="1615">
                  <c:v>2.0750000000000001E-2</c:v>
                </c:pt>
                <c:pt idx="1616">
                  <c:v>2.0799999999999999E-2</c:v>
                </c:pt>
                <c:pt idx="1617">
                  <c:v>2.085E-2</c:v>
                </c:pt>
                <c:pt idx="1618">
                  <c:v>2.0899999999999998E-2</c:v>
                </c:pt>
                <c:pt idx="1619">
                  <c:v>2.095E-2</c:v>
                </c:pt>
                <c:pt idx="1620">
                  <c:v>2.1000000000000001E-2</c:v>
                </c:pt>
                <c:pt idx="1621">
                  <c:v>2.1049999999999999E-2</c:v>
                </c:pt>
                <c:pt idx="1622">
                  <c:v>2.1100000000000001E-2</c:v>
                </c:pt>
                <c:pt idx="1623">
                  <c:v>2.1149999999999999E-2</c:v>
                </c:pt>
                <c:pt idx="1624">
                  <c:v>2.12E-2</c:v>
                </c:pt>
                <c:pt idx="1625">
                  <c:v>2.1250000000000002E-2</c:v>
                </c:pt>
                <c:pt idx="1626">
                  <c:v>2.1299999999999999E-2</c:v>
                </c:pt>
                <c:pt idx="1627">
                  <c:v>2.1350000000000001E-2</c:v>
                </c:pt>
                <c:pt idx="1628">
                  <c:v>2.1399999999999999E-2</c:v>
                </c:pt>
                <c:pt idx="1629">
                  <c:v>2.145E-2</c:v>
                </c:pt>
                <c:pt idx="1630">
                  <c:v>2.1499999999999998E-2</c:v>
                </c:pt>
                <c:pt idx="1631">
                  <c:v>2.155E-2</c:v>
                </c:pt>
                <c:pt idx="1632">
                  <c:v>2.1600000000000001E-2</c:v>
                </c:pt>
                <c:pt idx="1633">
                  <c:v>2.1649999999999999E-2</c:v>
                </c:pt>
                <c:pt idx="1634">
                  <c:v>2.1700000000000001E-2</c:v>
                </c:pt>
                <c:pt idx="1635">
                  <c:v>2.1749999999999999E-2</c:v>
                </c:pt>
                <c:pt idx="1636">
                  <c:v>2.18E-2</c:v>
                </c:pt>
                <c:pt idx="1637">
                  <c:v>2.1850000000000001E-2</c:v>
                </c:pt>
                <c:pt idx="1638">
                  <c:v>2.1899999999999999E-2</c:v>
                </c:pt>
                <c:pt idx="1639">
                  <c:v>2.1950000000000001E-2</c:v>
                </c:pt>
                <c:pt idx="1640">
                  <c:v>2.1999999999999999E-2</c:v>
                </c:pt>
                <c:pt idx="1641">
                  <c:v>2.205E-2</c:v>
                </c:pt>
                <c:pt idx="1642">
                  <c:v>2.2100000000000002E-2</c:v>
                </c:pt>
                <c:pt idx="1643">
                  <c:v>2.215E-2</c:v>
                </c:pt>
                <c:pt idx="1644">
                  <c:v>2.2200000000000001E-2</c:v>
                </c:pt>
                <c:pt idx="1645">
                  <c:v>2.2249999999999999E-2</c:v>
                </c:pt>
                <c:pt idx="1646">
                  <c:v>2.23E-2</c:v>
                </c:pt>
                <c:pt idx="1647">
                  <c:v>2.2349999999999998E-2</c:v>
                </c:pt>
                <c:pt idx="1648">
                  <c:v>2.24E-2</c:v>
                </c:pt>
                <c:pt idx="1649">
                  <c:v>2.2450000000000001E-2</c:v>
                </c:pt>
                <c:pt idx="1650">
                  <c:v>2.2499999999999999E-2</c:v>
                </c:pt>
                <c:pt idx="1651">
                  <c:v>2.2550000000000001E-2</c:v>
                </c:pt>
                <c:pt idx="1652">
                  <c:v>2.2599999999999999E-2</c:v>
                </c:pt>
                <c:pt idx="1653">
                  <c:v>2.265E-2</c:v>
                </c:pt>
                <c:pt idx="1654">
                  <c:v>2.2700000000000001E-2</c:v>
                </c:pt>
                <c:pt idx="1655">
                  <c:v>2.2749999999999999E-2</c:v>
                </c:pt>
                <c:pt idx="1656">
                  <c:v>2.2800000000000001E-2</c:v>
                </c:pt>
                <c:pt idx="1657">
                  <c:v>2.2849999999999999E-2</c:v>
                </c:pt>
                <c:pt idx="1658">
                  <c:v>2.29E-2</c:v>
                </c:pt>
                <c:pt idx="1659">
                  <c:v>2.2950000000000002E-2</c:v>
                </c:pt>
                <c:pt idx="1660">
                  <c:v>2.3E-2</c:v>
                </c:pt>
                <c:pt idx="1661">
                  <c:v>2.3050000000000001E-2</c:v>
                </c:pt>
                <c:pt idx="1662">
                  <c:v>2.3099999999999999E-2</c:v>
                </c:pt>
                <c:pt idx="1663">
                  <c:v>2.315E-2</c:v>
                </c:pt>
                <c:pt idx="1664">
                  <c:v>2.3199999999999998E-2</c:v>
                </c:pt>
                <c:pt idx="1665">
                  <c:v>2.325E-2</c:v>
                </c:pt>
                <c:pt idx="1666">
                  <c:v>2.3300000000000001E-2</c:v>
                </c:pt>
                <c:pt idx="1667">
                  <c:v>2.3349999999999999E-2</c:v>
                </c:pt>
                <c:pt idx="1668">
                  <c:v>2.3400000000000001E-2</c:v>
                </c:pt>
                <c:pt idx="1669">
                  <c:v>2.3449999999999999E-2</c:v>
                </c:pt>
                <c:pt idx="1670">
                  <c:v>2.35E-2</c:v>
                </c:pt>
                <c:pt idx="1671">
                  <c:v>2.3550000000000001E-2</c:v>
                </c:pt>
                <c:pt idx="1672">
                  <c:v>2.3599999999999999E-2</c:v>
                </c:pt>
                <c:pt idx="1673">
                  <c:v>2.3650000000000001E-2</c:v>
                </c:pt>
                <c:pt idx="1674">
                  <c:v>2.3699999999999999E-2</c:v>
                </c:pt>
                <c:pt idx="1675">
                  <c:v>2.375E-2</c:v>
                </c:pt>
                <c:pt idx="1676">
                  <c:v>2.3800000000000002E-2</c:v>
                </c:pt>
                <c:pt idx="1677">
                  <c:v>2.385E-2</c:v>
                </c:pt>
                <c:pt idx="1678">
                  <c:v>2.3900000000000001E-2</c:v>
                </c:pt>
                <c:pt idx="1679">
                  <c:v>2.3949999999999999E-2</c:v>
                </c:pt>
                <c:pt idx="1680">
                  <c:v>2.4E-2</c:v>
                </c:pt>
                <c:pt idx="1681">
                  <c:v>2.4049999999999998E-2</c:v>
                </c:pt>
                <c:pt idx="1682">
                  <c:v>2.41E-2</c:v>
                </c:pt>
                <c:pt idx="1683">
                  <c:v>2.4150000000000001E-2</c:v>
                </c:pt>
                <c:pt idx="1684">
                  <c:v>2.4199999999999999E-2</c:v>
                </c:pt>
                <c:pt idx="1685">
                  <c:v>2.4250000000000001E-2</c:v>
                </c:pt>
                <c:pt idx="1686">
                  <c:v>2.4299999999999999E-2</c:v>
                </c:pt>
                <c:pt idx="1687">
                  <c:v>2.435E-2</c:v>
                </c:pt>
                <c:pt idx="1688">
                  <c:v>2.4400000000000002E-2</c:v>
                </c:pt>
                <c:pt idx="1689">
                  <c:v>2.445E-2</c:v>
                </c:pt>
                <c:pt idx="1690">
                  <c:v>2.4500000000000001E-2</c:v>
                </c:pt>
                <c:pt idx="1691">
                  <c:v>2.4549999999999999E-2</c:v>
                </c:pt>
                <c:pt idx="1692">
                  <c:v>2.46E-2</c:v>
                </c:pt>
                <c:pt idx="1693">
                  <c:v>2.4649999999999998E-2</c:v>
                </c:pt>
                <c:pt idx="1694">
                  <c:v>2.47E-2</c:v>
                </c:pt>
                <c:pt idx="1695">
                  <c:v>2.4750000000000001E-2</c:v>
                </c:pt>
                <c:pt idx="1696">
                  <c:v>2.4799999999999999E-2</c:v>
                </c:pt>
                <c:pt idx="1697">
                  <c:v>2.4850000000000001E-2</c:v>
                </c:pt>
                <c:pt idx="1698">
                  <c:v>2.4899999999999999E-2</c:v>
                </c:pt>
                <c:pt idx="1699">
                  <c:v>2.495E-2</c:v>
                </c:pt>
                <c:pt idx="1700">
                  <c:v>2.5000000000000001E-2</c:v>
                </c:pt>
                <c:pt idx="1701">
                  <c:v>2.5049999999999999E-2</c:v>
                </c:pt>
                <c:pt idx="1702">
                  <c:v>2.5100000000000001E-2</c:v>
                </c:pt>
                <c:pt idx="1703">
                  <c:v>2.5149999999999999E-2</c:v>
                </c:pt>
                <c:pt idx="1704">
                  <c:v>2.52E-2</c:v>
                </c:pt>
                <c:pt idx="1705">
                  <c:v>2.5250000000000002E-2</c:v>
                </c:pt>
                <c:pt idx="1706">
                  <c:v>2.53E-2</c:v>
                </c:pt>
                <c:pt idx="1707">
                  <c:v>2.5350000000000001E-2</c:v>
                </c:pt>
                <c:pt idx="1708">
                  <c:v>2.5399999999999999E-2</c:v>
                </c:pt>
                <c:pt idx="1709">
                  <c:v>2.545E-2</c:v>
                </c:pt>
                <c:pt idx="1710">
                  <c:v>2.5499999999999998E-2</c:v>
                </c:pt>
                <c:pt idx="1711">
                  <c:v>2.555E-2</c:v>
                </c:pt>
                <c:pt idx="1712">
                  <c:v>2.5600000000000001E-2</c:v>
                </c:pt>
                <c:pt idx="1713">
                  <c:v>2.5649999999999999E-2</c:v>
                </c:pt>
                <c:pt idx="1714">
                  <c:v>2.5700000000000001E-2</c:v>
                </c:pt>
                <c:pt idx="1715">
                  <c:v>2.5749999999999999E-2</c:v>
                </c:pt>
                <c:pt idx="1716">
                  <c:v>2.58E-2</c:v>
                </c:pt>
                <c:pt idx="1717">
                  <c:v>2.5850000000000001E-2</c:v>
                </c:pt>
                <c:pt idx="1718">
                  <c:v>2.5899999999999999E-2</c:v>
                </c:pt>
                <c:pt idx="1719">
                  <c:v>2.5950000000000001E-2</c:v>
                </c:pt>
                <c:pt idx="1720">
                  <c:v>2.5999999999999999E-2</c:v>
                </c:pt>
                <c:pt idx="1721">
                  <c:v>2.605E-2</c:v>
                </c:pt>
                <c:pt idx="1722">
                  <c:v>2.6100000000000002E-2</c:v>
                </c:pt>
                <c:pt idx="1723">
                  <c:v>2.615E-2</c:v>
                </c:pt>
                <c:pt idx="1724">
                  <c:v>2.6200000000000001E-2</c:v>
                </c:pt>
                <c:pt idx="1725">
                  <c:v>2.6249999999999999E-2</c:v>
                </c:pt>
                <c:pt idx="1726">
                  <c:v>2.63E-2</c:v>
                </c:pt>
                <c:pt idx="1727">
                  <c:v>2.6349999999999998E-2</c:v>
                </c:pt>
                <c:pt idx="1728">
                  <c:v>2.64E-2</c:v>
                </c:pt>
                <c:pt idx="1729">
                  <c:v>2.6450000000000001E-2</c:v>
                </c:pt>
                <c:pt idx="1730">
                  <c:v>2.6499999999999999E-2</c:v>
                </c:pt>
                <c:pt idx="1731">
                  <c:v>2.6550000000000001E-2</c:v>
                </c:pt>
                <c:pt idx="1732">
                  <c:v>2.6599999999999999E-2</c:v>
                </c:pt>
                <c:pt idx="1733">
                  <c:v>2.665E-2</c:v>
                </c:pt>
                <c:pt idx="1734">
                  <c:v>2.6700000000000002E-2</c:v>
                </c:pt>
                <c:pt idx="1735">
                  <c:v>2.6749999999999999E-2</c:v>
                </c:pt>
                <c:pt idx="1736">
                  <c:v>2.6800000000000001E-2</c:v>
                </c:pt>
                <c:pt idx="1737">
                  <c:v>2.6849999999999999E-2</c:v>
                </c:pt>
                <c:pt idx="1738">
                  <c:v>2.69E-2</c:v>
                </c:pt>
                <c:pt idx="1739">
                  <c:v>2.6950000000000002E-2</c:v>
                </c:pt>
                <c:pt idx="1740">
                  <c:v>2.7E-2</c:v>
                </c:pt>
                <c:pt idx="1741">
                  <c:v>2.7050000000000001E-2</c:v>
                </c:pt>
                <c:pt idx="1742">
                  <c:v>2.7099999999999999E-2</c:v>
                </c:pt>
                <c:pt idx="1743">
                  <c:v>2.7150000000000001E-2</c:v>
                </c:pt>
                <c:pt idx="1744">
                  <c:v>2.7199999999999998E-2</c:v>
                </c:pt>
                <c:pt idx="1745">
                  <c:v>2.725E-2</c:v>
                </c:pt>
                <c:pt idx="1746">
                  <c:v>2.7300000000000001E-2</c:v>
                </c:pt>
                <c:pt idx="1747">
                  <c:v>2.7349999999999999E-2</c:v>
                </c:pt>
                <c:pt idx="1748">
                  <c:v>2.7400000000000001E-2</c:v>
                </c:pt>
                <c:pt idx="1749">
                  <c:v>2.7449999999999999E-2</c:v>
                </c:pt>
                <c:pt idx="1750">
                  <c:v>2.75E-2</c:v>
                </c:pt>
                <c:pt idx="1751">
                  <c:v>2.7550000000000002E-2</c:v>
                </c:pt>
                <c:pt idx="1752">
                  <c:v>2.76E-2</c:v>
                </c:pt>
                <c:pt idx="1753">
                  <c:v>2.7650000000000001E-2</c:v>
                </c:pt>
                <c:pt idx="1754">
                  <c:v>2.7699999999999999E-2</c:v>
                </c:pt>
                <c:pt idx="1755">
                  <c:v>2.775E-2</c:v>
                </c:pt>
                <c:pt idx="1756">
                  <c:v>2.7799999999999998E-2</c:v>
                </c:pt>
                <c:pt idx="1757">
                  <c:v>2.785E-2</c:v>
                </c:pt>
                <c:pt idx="1758">
                  <c:v>2.7900000000000001E-2</c:v>
                </c:pt>
                <c:pt idx="1759">
                  <c:v>2.7949999999999999E-2</c:v>
                </c:pt>
                <c:pt idx="1760">
                  <c:v>2.8000000000000001E-2</c:v>
                </c:pt>
                <c:pt idx="1761">
                  <c:v>2.8049999999999999E-2</c:v>
                </c:pt>
                <c:pt idx="1762">
                  <c:v>2.81E-2</c:v>
                </c:pt>
                <c:pt idx="1763">
                  <c:v>2.8150000000000001E-2</c:v>
                </c:pt>
                <c:pt idx="1764">
                  <c:v>2.8199999999999999E-2</c:v>
                </c:pt>
                <c:pt idx="1765">
                  <c:v>2.8250000000000001E-2</c:v>
                </c:pt>
                <c:pt idx="1766">
                  <c:v>2.8299999999999999E-2</c:v>
                </c:pt>
                <c:pt idx="1767">
                  <c:v>2.835E-2</c:v>
                </c:pt>
                <c:pt idx="1768">
                  <c:v>2.8400000000000002E-2</c:v>
                </c:pt>
                <c:pt idx="1769">
                  <c:v>2.845E-2</c:v>
                </c:pt>
                <c:pt idx="1770">
                  <c:v>2.8500000000000001E-2</c:v>
                </c:pt>
                <c:pt idx="1771">
                  <c:v>2.8549999999999999E-2</c:v>
                </c:pt>
                <c:pt idx="1772">
                  <c:v>2.86E-2</c:v>
                </c:pt>
                <c:pt idx="1773">
                  <c:v>2.8649999999999998E-2</c:v>
                </c:pt>
                <c:pt idx="1774">
                  <c:v>2.87E-2</c:v>
                </c:pt>
                <c:pt idx="1775">
                  <c:v>2.8750000000000001E-2</c:v>
                </c:pt>
                <c:pt idx="1776">
                  <c:v>2.8799999999999999E-2</c:v>
                </c:pt>
                <c:pt idx="1777">
                  <c:v>2.8850000000000001E-2</c:v>
                </c:pt>
                <c:pt idx="1778">
                  <c:v>2.8899999999999999E-2</c:v>
                </c:pt>
                <c:pt idx="1779">
                  <c:v>2.895E-2</c:v>
                </c:pt>
                <c:pt idx="1780">
                  <c:v>2.9000000000000001E-2</c:v>
                </c:pt>
                <c:pt idx="1781">
                  <c:v>2.9049999999999999E-2</c:v>
                </c:pt>
                <c:pt idx="1782">
                  <c:v>2.9100000000000001E-2</c:v>
                </c:pt>
                <c:pt idx="1783">
                  <c:v>2.9149999999999999E-2</c:v>
                </c:pt>
                <c:pt idx="1784">
                  <c:v>2.92E-2</c:v>
                </c:pt>
                <c:pt idx="1785">
                  <c:v>2.9250000000000002E-2</c:v>
                </c:pt>
                <c:pt idx="1786">
                  <c:v>2.93E-2</c:v>
                </c:pt>
                <c:pt idx="1787">
                  <c:v>2.9350000000000001E-2</c:v>
                </c:pt>
                <c:pt idx="1788">
                  <c:v>2.9399999999999999E-2</c:v>
                </c:pt>
                <c:pt idx="1789">
                  <c:v>2.945E-2</c:v>
                </c:pt>
                <c:pt idx="1790">
                  <c:v>2.9499999999999998E-2</c:v>
                </c:pt>
                <c:pt idx="1791">
                  <c:v>2.955E-2</c:v>
                </c:pt>
                <c:pt idx="1792">
                  <c:v>2.9600000000000001E-2</c:v>
                </c:pt>
                <c:pt idx="1793">
                  <c:v>2.9649999999999999E-2</c:v>
                </c:pt>
                <c:pt idx="1794">
                  <c:v>2.9700000000000001E-2</c:v>
                </c:pt>
                <c:pt idx="1795">
                  <c:v>2.9749999999999999E-2</c:v>
                </c:pt>
                <c:pt idx="1796">
                  <c:v>2.98E-2</c:v>
                </c:pt>
                <c:pt idx="1797">
                  <c:v>2.9850000000000002E-2</c:v>
                </c:pt>
                <c:pt idx="1798">
                  <c:v>2.9899999999999999E-2</c:v>
                </c:pt>
                <c:pt idx="1799">
                  <c:v>2.9950000000000001E-2</c:v>
                </c:pt>
                <c:pt idx="1800">
                  <c:v>0.03</c:v>
                </c:pt>
                <c:pt idx="1801">
                  <c:v>3.005E-2</c:v>
                </c:pt>
                <c:pt idx="1802">
                  <c:v>3.0099999999999998E-2</c:v>
                </c:pt>
                <c:pt idx="1803">
                  <c:v>3.015E-2</c:v>
                </c:pt>
                <c:pt idx="1804">
                  <c:v>3.0200000000000001E-2</c:v>
                </c:pt>
                <c:pt idx="1805">
                  <c:v>3.0249999999999999E-2</c:v>
                </c:pt>
                <c:pt idx="1806">
                  <c:v>3.0300000000000001E-2</c:v>
                </c:pt>
                <c:pt idx="1807">
                  <c:v>3.0349999999999999E-2</c:v>
                </c:pt>
                <c:pt idx="1808">
                  <c:v>3.04E-2</c:v>
                </c:pt>
                <c:pt idx="1809">
                  <c:v>3.0450000000000001E-2</c:v>
                </c:pt>
                <c:pt idx="1810">
                  <c:v>3.0499999999999999E-2</c:v>
                </c:pt>
                <c:pt idx="1811">
                  <c:v>3.0550000000000001E-2</c:v>
                </c:pt>
                <c:pt idx="1812">
                  <c:v>3.0599999999999999E-2</c:v>
                </c:pt>
                <c:pt idx="1813">
                  <c:v>3.065E-2</c:v>
                </c:pt>
                <c:pt idx="1814">
                  <c:v>3.0700000000000002E-2</c:v>
                </c:pt>
                <c:pt idx="1815">
                  <c:v>3.075E-2</c:v>
                </c:pt>
                <c:pt idx="1816">
                  <c:v>3.0800000000000001E-2</c:v>
                </c:pt>
                <c:pt idx="1817">
                  <c:v>3.0849999999999999E-2</c:v>
                </c:pt>
                <c:pt idx="1818">
                  <c:v>3.09E-2</c:v>
                </c:pt>
                <c:pt idx="1819">
                  <c:v>3.0949999999999998E-2</c:v>
                </c:pt>
                <c:pt idx="1820">
                  <c:v>3.1E-2</c:v>
                </c:pt>
                <c:pt idx="1821">
                  <c:v>3.1050000000000001E-2</c:v>
                </c:pt>
                <c:pt idx="1822">
                  <c:v>3.1099999999999999E-2</c:v>
                </c:pt>
                <c:pt idx="1823">
                  <c:v>3.1150000000000001E-2</c:v>
                </c:pt>
                <c:pt idx="1824">
                  <c:v>3.1199999999999999E-2</c:v>
                </c:pt>
                <c:pt idx="1825">
                  <c:v>3.125E-2</c:v>
                </c:pt>
                <c:pt idx="1826">
                  <c:v>3.1300000000000001E-2</c:v>
                </c:pt>
                <c:pt idx="1827">
                  <c:v>3.1350000000000003E-2</c:v>
                </c:pt>
                <c:pt idx="1828">
                  <c:v>3.1399999999999997E-2</c:v>
                </c:pt>
                <c:pt idx="1829">
                  <c:v>3.1449999999999999E-2</c:v>
                </c:pt>
                <c:pt idx="1830">
                  <c:v>3.15E-2</c:v>
                </c:pt>
                <c:pt idx="1831">
                  <c:v>3.1550000000000002E-2</c:v>
                </c:pt>
                <c:pt idx="1832">
                  <c:v>3.1600000000000003E-2</c:v>
                </c:pt>
                <c:pt idx="1833">
                  <c:v>3.1649999999999998E-2</c:v>
                </c:pt>
                <c:pt idx="1834">
                  <c:v>3.1699999999999999E-2</c:v>
                </c:pt>
                <c:pt idx="1835">
                  <c:v>3.175E-2</c:v>
                </c:pt>
                <c:pt idx="1836">
                  <c:v>3.1800000000000002E-2</c:v>
                </c:pt>
                <c:pt idx="1837">
                  <c:v>3.1850000000000003E-2</c:v>
                </c:pt>
                <c:pt idx="1838">
                  <c:v>3.1899999999999998E-2</c:v>
                </c:pt>
                <c:pt idx="1839">
                  <c:v>3.1949999999999999E-2</c:v>
                </c:pt>
                <c:pt idx="1840">
                  <c:v>3.2000000000000001E-2</c:v>
                </c:pt>
                <c:pt idx="1841">
                  <c:v>3.2050000000000002E-2</c:v>
                </c:pt>
                <c:pt idx="1842">
                  <c:v>3.2099999999999997E-2</c:v>
                </c:pt>
                <c:pt idx="1843">
                  <c:v>3.2149999999999998E-2</c:v>
                </c:pt>
                <c:pt idx="1844">
                  <c:v>3.2199999999999999E-2</c:v>
                </c:pt>
                <c:pt idx="1845">
                  <c:v>3.2250000000000001E-2</c:v>
                </c:pt>
                <c:pt idx="1846">
                  <c:v>3.2300000000000002E-2</c:v>
                </c:pt>
                <c:pt idx="1847">
                  <c:v>3.2349999999999997E-2</c:v>
                </c:pt>
                <c:pt idx="1848">
                  <c:v>3.2399999999999998E-2</c:v>
                </c:pt>
                <c:pt idx="1849">
                  <c:v>3.245E-2</c:v>
                </c:pt>
                <c:pt idx="1850">
                  <c:v>3.2500000000000001E-2</c:v>
                </c:pt>
                <c:pt idx="1851">
                  <c:v>3.2550000000000003E-2</c:v>
                </c:pt>
                <c:pt idx="1852">
                  <c:v>3.2599999999999997E-2</c:v>
                </c:pt>
                <c:pt idx="1853">
                  <c:v>3.2649999999999998E-2</c:v>
                </c:pt>
                <c:pt idx="1854">
                  <c:v>3.27E-2</c:v>
                </c:pt>
                <c:pt idx="1855">
                  <c:v>3.2750000000000001E-2</c:v>
                </c:pt>
                <c:pt idx="1856">
                  <c:v>3.2800000000000003E-2</c:v>
                </c:pt>
                <c:pt idx="1857">
                  <c:v>3.2849999999999997E-2</c:v>
                </c:pt>
                <c:pt idx="1858">
                  <c:v>3.2899999999999999E-2</c:v>
                </c:pt>
                <c:pt idx="1859">
                  <c:v>3.295E-2</c:v>
                </c:pt>
                <c:pt idx="1860">
                  <c:v>3.3000000000000002E-2</c:v>
                </c:pt>
                <c:pt idx="1861">
                  <c:v>3.3050000000000003E-2</c:v>
                </c:pt>
                <c:pt idx="1862">
                  <c:v>3.3099999999999997E-2</c:v>
                </c:pt>
                <c:pt idx="1863">
                  <c:v>3.3149999999999999E-2</c:v>
                </c:pt>
                <c:pt idx="1864">
                  <c:v>3.32E-2</c:v>
                </c:pt>
                <c:pt idx="1865">
                  <c:v>3.3250000000000002E-2</c:v>
                </c:pt>
                <c:pt idx="1866">
                  <c:v>3.3300000000000003E-2</c:v>
                </c:pt>
                <c:pt idx="1867">
                  <c:v>3.3349999999999998E-2</c:v>
                </c:pt>
                <c:pt idx="1868">
                  <c:v>3.3399999999999999E-2</c:v>
                </c:pt>
                <c:pt idx="1869">
                  <c:v>3.3450000000000001E-2</c:v>
                </c:pt>
                <c:pt idx="1870">
                  <c:v>3.3500000000000002E-2</c:v>
                </c:pt>
                <c:pt idx="1871">
                  <c:v>3.3550000000000003E-2</c:v>
                </c:pt>
                <c:pt idx="1872">
                  <c:v>3.3599999999999998E-2</c:v>
                </c:pt>
                <c:pt idx="1873">
                  <c:v>3.3649999999999999E-2</c:v>
                </c:pt>
                <c:pt idx="1874">
                  <c:v>3.3700000000000001E-2</c:v>
                </c:pt>
                <c:pt idx="1875">
                  <c:v>3.3750000000000002E-2</c:v>
                </c:pt>
                <c:pt idx="1876">
                  <c:v>3.3799999999999997E-2</c:v>
                </c:pt>
                <c:pt idx="1877">
                  <c:v>3.3849999999999998E-2</c:v>
                </c:pt>
                <c:pt idx="1878">
                  <c:v>3.39E-2</c:v>
                </c:pt>
                <c:pt idx="1879">
                  <c:v>3.3950000000000001E-2</c:v>
                </c:pt>
                <c:pt idx="1880">
                  <c:v>3.4000000000000002E-2</c:v>
                </c:pt>
                <c:pt idx="1881">
                  <c:v>3.4049999999999997E-2</c:v>
                </c:pt>
                <c:pt idx="1882">
                  <c:v>3.4099999999999998E-2</c:v>
                </c:pt>
                <c:pt idx="1883">
                  <c:v>3.415E-2</c:v>
                </c:pt>
                <c:pt idx="1884">
                  <c:v>3.4200000000000001E-2</c:v>
                </c:pt>
                <c:pt idx="1885">
                  <c:v>3.4250000000000003E-2</c:v>
                </c:pt>
                <c:pt idx="1886">
                  <c:v>3.4299999999999997E-2</c:v>
                </c:pt>
                <c:pt idx="1887">
                  <c:v>3.4349999999999999E-2</c:v>
                </c:pt>
                <c:pt idx="1888">
                  <c:v>3.44E-2</c:v>
                </c:pt>
                <c:pt idx="1889">
                  <c:v>3.4450000000000001E-2</c:v>
                </c:pt>
                <c:pt idx="1890">
                  <c:v>3.4500000000000003E-2</c:v>
                </c:pt>
                <c:pt idx="1891">
                  <c:v>3.4549999999999997E-2</c:v>
                </c:pt>
                <c:pt idx="1892">
                  <c:v>3.4599999999999999E-2</c:v>
                </c:pt>
                <c:pt idx="1893">
                  <c:v>3.465E-2</c:v>
                </c:pt>
                <c:pt idx="1894">
                  <c:v>3.4700000000000002E-2</c:v>
                </c:pt>
                <c:pt idx="1895">
                  <c:v>3.4750000000000003E-2</c:v>
                </c:pt>
                <c:pt idx="1896">
                  <c:v>3.4799999999999998E-2</c:v>
                </c:pt>
                <c:pt idx="1897">
                  <c:v>3.4849999999999999E-2</c:v>
                </c:pt>
                <c:pt idx="1898">
                  <c:v>3.49E-2</c:v>
                </c:pt>
                <c:pt idx="1899">
                  <c:v>3.4950000000000002E-2</c:v>
                </c:pt>
                <c:pt idx="1900">
                  <c:v>3.5000000000000003E-2</c:v>
                </c:pt>
                <c:pt idx="1901">
                  <c:v>3.5049999999999998E-2</c:v>
                </c:pt>
                <c:pt idx="1902">
                  <c:v>3.5099999999999999E-2</c:v>
                </c:pt>
                <c:pt idx="1903">
                  <c:v>3.5150000000000001E-2</c:v>
                </c:pt>
                <c:pt idx="1904">
                  <c:v>3.5200000000000002E-2</c:v>
                </c:pt>
                <c:pt idx="1905">
                  <c:v>3.5249999999999997E-2</c:v>
                </c:pt>
                <c:pt idx="1906">
                  <c:v>3.5299999999999998E-2</c:v>
                </c:pt>
                <c:pt idx="1907">
                  <c:v>3.5349999999999999E-2</c:v>
                </c:pt>
                <c:pt idx="1908">
                  <c:v>3.5400000000000001E-2</c:v>
                </c:pt>
                <c:pt idx="1909">
                  <c:v>3.5450000000000002E-2</c:v>
                </c:pt>
                <c:pt idx="1910">
                  <c:v>3.5499999999999997E-2</c:v>
                </c:pt>
                <c:pt idx="1911">
                  <c:v>3.5549999999999998E-2</c:v>
                </c:pt>
                <c:pt idx="1912">
                  <c:v>3.56E-2</c:v>
                </c:pt>
                <c:pt idx="1913">
                  <c:v>3.5650000000000001E-2</c:v>
                </c:pt>
                <c:pt idx="1914">
                  <c:v>3.5700000000000003E-2</c:v>
                </c:pt>
                <c:pt idx="1915">
                  <c:v>3.5749999999999997E-2</c:v>
                </c:pt>
                <c:pt idx="1916">
                  <c:v>3.5799999999999998E-2</c:v>
                </c:pt>
                <c:pt idx="1917">
                  <c:v>3.585E-2</c:v>
                </c:pt>
                <c:pt idx="1918">
                  <c:v>3.5900000000000001E-2</c:v>
                </c:pt>
                <c:pt idx="1919">
                  <c:v>3.5950000000000003E-2</c:v>
                </c:pt>
                <c:pt idx="1920">
                  <c:v>3.5999999999999997E-2</c:v>
                </c:pt>
                <c:pt idx="1921">
                  <c:v>3.6049999999999999E-2</c:v>
                </c:pt>
                <c:pt idx="1922">
                  <c:v>3.61E-2</c:v>
                </c:pt>
                <c:pt idx="1923">
                  <c:v>3.6150000000000002E-2</c:v>
                </c:pt>
                <c:pt idx="1924">
                  <c:v>3.6200000000000003E-2</c:v>
                </c:pt>
                <c:pt idx="1925">
                  <c:v>3.6249999999999998E-2</c:v>
                </c:pt>
                <c:pt idx="1926">
                  <c:v>3.6299999999999999E-2</c:v>
                </c:pt>
                <c:pt idx="1927">
                  <c:v>3.635E-2</c:v>
                </c:pt>
                <c:pt idx="1928">
                  <c:v>3.6400000000000002E-2</c:v>
                </c:pt>
                <c:pt idx="1929">
                  <c:v>3.6450000000000003E-2</c:v>
                </c:pt>
                <c:pt idx="1930">
                  <c:v>3.6499999999999998E-2</c:v>
                </c:pt>
                <c:pt idx="1931">
                  <c:v>3.6549999999999999E-2</c:v>
                </c:pt>
                <c:pt idx="1932">
                  <c:v>3.6600000000000001E-2</c:v>
                </c:pt>
                <c:pt idx="1933">
                  <c:v>3.6650000000000002E-2</c:v>
                </c:pt>
                <c:pt idx="1934">
                  <c:v>3.6700000000000003E-2</c:v>
                </c:pt>
                <c:pt idx="1935">
                  <c:v>3.6749999999999998E-2</c:v>
                </c:pt>
                <c:pt idx="1936">
                  <c:v>3.6799999999999999E-2</c:v>
                </c:pt>
                <c:pt idx="1937">
                  <c:v>3.6850000000000001E-2</c:v>
                </c:pt>
                <c:pt idx="1938">
                  <c:v>3.6900000000000002E-2</c:v>
                </c:pt>
                <c:pt idx="1939">
                  <c:v>3.6949999999999997E-2</c:v>
                </c:pt>
                <c:pt idx="1940">
                  <c:v>3.6999999999999998E-2</c:v>
                </c:pt>
                <c:pt idx="1941">
                  <c:v>3.705E-2</c:v>
                </c:pt>
                <c:pt idx="1942">
                  <c:v>3.7100000000000001E-2</c:v>
                </c:pt>
                <c:pt idx="1943">
                  <c:v>3.7150000000000002E-2</c:v>
                </c:pt>
                <c:pt idx="1944">
                  <c:v>3.7199999999999997E-2</c:v>
                </c:pt>
                <c:pt idx="1945">
                  <c:v>3.7249999999999998E-2</c:v>
                </c:pt>
                <c:pt idx="1946">
                  <c:v>3.73E-2</c:v>
                </c:pt>
                <c:pt idx="1947">
                  <c:v>3.7350000000000001E-2</c:v>
                </c:pt>
                <c:pt idx="1948">
                  <c:v>3.7400000000000003E-2</c:v>
                </c:pt>
                <c:pt idx="1949">
                  <c:v>3.7449999999999997E-2</c:v>
                </c:pt>
                <c:pt idx="1950">
                  <c:v>3.7499999999999999E-2</c:v>
                </c:pt>
                <c:pt idx="1951">
                  <c:v>3.755E-2</c:v>
                </c:pt>
                <c:pt idx="1952">
                  <c:v>3.7600000000000001E-2</c:v>
                </c:pt>
                <c:pt idx="1953">
                  <c:v>3.7650000000000003E-2</c:v>
                </c:pt>
                <c:pt idx="1954">
                  <c:v>3.7699999999999997E-2</c:v>
                </c:pt>
                <c:pt idx="1955">
                  <c:v>3.7749999999999999E-2</c:v>
                </c:pt>
                <c:pt idx="1956">
                  <c:v>3.78E-2</c:v>
                </c:pt>
                <c:pt idx="1957">
                  <c:v>3.7850000000000002E-2</c:v>
                </c:pt>
                <c:pt idx="1958">
                  <c:v>3.7900000000000003E-2</c:v>
                </c:pt>
                <c:pt idx="1959">
                  <c:v>3.7949999999999998E-2</c:v>
                </c:pt>
                <c:pt idx="1960">
                  <c:v>3.7999999999999999E-2</c:v>
                </c:pt>
                <c:pt idx="1961">
                  <c:v>3.805E-2</c:v>
                </c:pt>
                <c:pt idx="1962">
                  <c:v>3.8100000000000002E-2</c:v>
                </c:pt>
                <c:pt idx="1963">
                  <c:v>3.8150000000000003E-2</c:v>
                </c:pt>
                <c:pt idx="1964">
                  <c:v>3.8199999999999998E-2</c:v>
                </c:pt>
                <c:pt idx="1965">
                  <c:v>3.8249999999999999E-2</c:v>
                </c:pt>
                <c:pt idx="1966">
                  <c:v>3.8300000000000001E-2</c:v>
                </c:pt>
                <c:pt idx="1967">
                  <c:v>3.8350000000000002E-2</c:v>
                </c:pt>
                <c:pt idx="1968">
                  <c:v>3.8399999999999997E-2</c:v>
                </c:pt>
                <c:pt idx="1969">
                  <c:v>3.8449999999999998E-2</c:v>
                </c:pt>
                <c:pt idx="1970">
                  <c:v>3.85E-2</c:v>
                </c:pt>
                <c:pt idx="1971">
                  <c:v>3.8550000000000001E-2</c:v>
                </c:pt>
                <c:pt idx="1972">
                  <c:v>3.8600000000000002E-2</c:v>
                </c:pt>
                <c:pt idx="1973">
                  <c:v>3.8649999999999997E-2</c:v>
                </c:pt>
                <c:pt idx="1974">
                  <c:v>3.8699999999999998E-2</c:v>
                </c:pt>
                <c:pt idx="1975">
                  <c:v>3.875E-2</c:v>
                </c:pt>
                <c:pt idx="1976">
                  <c:v>3.8800000000000001E-2</c:v>
                </c:pt>
                <c:pt idx="1977">
                  <c:v>3.8850000000000003E-2</c:v>
                </c:pt>
                <c:pt idx="1978">
                  <c:v>3.8899999999999997E-2</c:v>
                </c:pt>
                <c:pt idx="1979">
                  <c:v>3.8949999999999999E-2</c:v>
                </c:pt>
                <c:pt idx="1980">
                  <c:v>3.9E-2</c:v>
                </c:pt>
                <c:pt idx="1981">
                  <c:v>3.9050000000000001E-2</c:v>
                </c:pt>
                <c:pt idx="1982">
                  <c:v>3.9100000000000003E-2</c:v>
                </c:pt>
                <c:pt idx="1983">
                  <c:v>3.9149999999999997E-2</c:v>
                </c:pt>
                <c:pt idx="1984">
                  <c:v>3.9199999999999999E-2</c:v>
                </c:pt>
                <c:pt idx="1985">
                  <c:v>3.925E-2</c:v>
                </c:pt>
                <c:pt idx="1986">
                  <c:v>3.9300000000000002E-2</c:v>
                </c:pt>
                <c:pt idx="1987">
                  <c:v>3.9350000000000003E-2</c:v>
                </c:pt>
                <c:pt idx="1988">
                  <c:v>3.9399999999999998E-2</c:v>
                </c:pt>
                <c:pt idx="1989">
                  <c:v>3.9449999999999999E-2</c:v>
                </c:pt>
                <c:pt idx="1990">
                  <c:v>3.95E-2</c:v>
                </c:pt>
                <c:pt idx="1991">
                  <c:v>3.9550000000000002E-2</c:v>
                </c:pt>
                <c:pt idx="1992">
                  <c:v>3.9600000000000003E-2</c:v>
                </c:pt>
                <c:pt idx="1993">
                  <c:v>3.9649999999999998E-2</c:v>
                </c:pt>
                <c:pt idx="1994">
                  <c:v>3.9699999999999999E-2</c:v>
                </c:pt>
                <c:pt idx="1995">
                  <c:v>3.9750000000000001E-2</c:v>
                </c:pt>
                <c:pt idx="1996">
                  <c:v>3.9800000000000002E-2</c:v>
                </c:pt>
                <c:pt idx="1997">
                  <c:v>3.9849999999999997E-2</c:v>
                </c:pt>
                <c:pt idx="1998">
                  <c:v>3.9899999999999998E-2</c:v>
                </c:pt>
                <c:pt idx="1999">
                  <c:v>3.9949999999999999E-2</c:v>
                </c:pt>
                <c:pt idx="2000">
                  <c:v>0.04</c:v>
                </c:pt>
                <c:pt idx="2001">
                  <c:v>4.0050000000000002E-2</c:v>
                </c:pt>
                <c:pt idx="2002">
                  <c:v>4.0099999999999997E-2</c:v>
                </c:pt>
                <c:pt idx="2003">
                  <c:v>4.0149999999999998E-2</c:v>
                </c:pt>
                <c:pt idx="2004">
                  <c:v>4.02E-2</c:v>
                </c:pt>
                <c:pt idx="2005">
                  <c:v>4.0250000000000001E-2</c:v>
                </c:pt>
                <c:pt idx="2006">
                  <c:v>4.0300000000000002E-2</c:v>
                </c:pt>
                <c:pt idx="2007">
                  <c:v>4.0349999999999997E-2</c:v>
                </c:pt>
                <c:pt idx="2008">
                  <c:v>4.0399999999999998E-2</c:v>
                </c:pt>
                <c:pt idx="2009">
                  <c:v>4.045E-2</c:v>
                </c:pt>
                <c:pt idx="2010">
                  <c:v>4.0500000000000001E-2</c:v>
                </c:pt>
                <c:pt idx="2011">
                  <c:v>4.0550000000000003E-2</c:v>
                </c:pt>
                <c:pt idx="2012">
                  <c:v>4.0599999999999997E-2</c:v>
                </c:pt>
                <c:pt idx="2013">
                  <c:v>4.0649999999999999E-2</c:v>
                </c:pt>
                <c:pt idx="2014">
                  <c:v>4.07E-2</c:v>
                </c:pt>
                <c:pt idx="2015">
                  <c:v>4.0750000000000001E-2</c:v>
                </c:pt>
                <c:pt idx="2016">
                  <c:v>4.0800000000000003E-2</c:v>
                </c:pt>
                <c:pt idx="2017">
                  <c:v>4.0849999999999997E-2</c:v>
                </c:pt>
                <c:pt idx="2018">
                  <c:v>4.0899999999999999E-2</c:v>
                </c:pt>
                <c:pt idx="2019">
                  <c:v>4.095E-2</c:v>
                </c:pt>
                <c:pt idx="2020">
                  <c:v>4.1000000000000002E-2</c:v>
                </c:pt>
                <c:pt idx="2021">
                  <c:v>4.1050000000000003E-2</c:v>
                </c:pt>
                <c:pt idx="2022">
                  <c:v>4.1099999999999998E-2</c:v>
                </c:pt>
                <c:pt idx="2023">
                  <c:v>4.1149999999999999E-2</c:v>
                </c:pt>
                <c:pt idx="2024">
                  <c:v>4.1200000000000001E-2</c:v>
                </c:pt>
                <c:pt idx="2025">
                  <c:v>4.1250000000000002E-2</c:v>
                </c:pt>
                <c:pt idx="2026">
                  <c:v>4.1300000000000003E-2</c:v>
                </c:pt>
                <c:pt idx="2027">
                  <c:v>4.1349999999999998E-2</c:v>
                </c:pt>
                <c:pt idx="2028">
                  <c:v>4.1399999999999999E-2</c:v>
                </c:pt>
                <c:pt idx="2029">
                  <c:v>4.1450000000000001E-2</c:v>
                </c:pt>
                <c:pt idx="2030">
                  <c:v>4.1500000000000002E-2</c:v>
                </c:pt>
                <c:pt idx="2031">
                  <c:v>4.1549999999999997E-2</c:v>
                </c:pt>
                <c:pt idx="2032">
                  <c:v>4.1599999999999998E-2</c:v>
                </c:pt>
                <c:pt idx="2033">
                  <c:v>4.165E-2</c:v>
                </c:pt>
                <c:pt idx="2034">
                  <c:v>4.1700000000000001E-2</c:v>
                </c:pt>
                <c:pt idx="2035">
                  <c:v>4.1750000000000002E-2</c:v>
                </c:pt>
                <c:pt idx="2036">
                  <c:v>4.1799999999999997E-2</c:v>
                </c:pt>
                <c:pt idx="2037">
                  <c:v>4.1849999999999998E-2</c:v>
                </c:pt>
                <c:pt idx="2038">
                  <c:v>4.19E-2</c:v>
                </c:pt>
                <c:pt idx="2039">
                  <c:v>4.1950000000000001E-2</c:v>
                </c:pt>
                <c:pt idx="2040">
                  <c:v>4.2000000000000003E-2</c:v>
                </c:pt>
                <c:pt idx="2041">
                  <c:v>4.2049999999999997E-2</c:v>
                </c:pt>
                <c:pt idx="2042">
                  <c:v>4.2099999999999999E-2</c:v>
                </c:pt>
                <c:pt idx="2043">
                  <c:v>4.215E-2</c:v>
                </c:pt>
                <c:pt idx="2044">
                  <c:v>4.2200000000000001E-2</c:v>
                </c:pt>
                <c:pt idx="2045">
                  <c:v>4.2250000000000003E-2</c:v>
                </c:pt>
                <c:pt idx="2046">
                  <c:v>4.2299999999999997E-2</c:v>
                </c:pt>
                <c:pt idx="2047">
                  <c:v>4.2349999999999999E-2</c:v>
                </c:pt>
                <c:pt idx="2048">
                  <c:v>4.24E-2</c:v>
                </c:pt>
                <c:pt idx="2049">
                  <c:v>4.2450000000000002E-2</c:v>
                </c:pt>
                <c:pt idx="2050">
                  <c:v>4.2500000000000003E-2</c:v>
                </c:pt>
                <c:pt idx="2051">
                  <c:v>4.2549999999999998E-2</c:v>
                </c:pt>
                <c:pt idx="2052">
                  <c:v>4.2599999999999999E-2</c:v>
                </c:pt>
                <c:pt idx="2053">
                  <c:v>4.265E-2</c:v>
                </c:pt>
                <c:pt idx="2054">
                  <c:v>4.2700000000000002E-2</c:v>
                </c:pt>
                <c:pt idx="2055">
                  <c:v>4.2750000000000003E-2</c:v>
                </c:pt>
                <c:pt idx="2056">
                  <c:v>4.2799999999999998E-2</c:v>
                </c:pt>
                <c:pt idx="2057">
                  <c:v>4.2849999999999999E-2</c:v>
                </c:pt>
                <c:pt idx="2058">
                  <c:v>4.2900000000000001E-2</c:v>
                </c:pt>
                <c:pt idx="2059">
                  <c:v>4.2950000000000002E-2</c:v>
                </c:pt>
                <c:pt idx="2060">
                  <c:v>4.2999999999999997E-2</c:v>
                </c:pt>
                <c:pt idx="2061">
                  <c:v>4.3049999999999998E-2</c:v>
                </c:pt>
                <c:pt idx="2062">
                  <c:v>4.3099999999999999E-2</c:v>
                </c:pt>
                <c:pt idx="2063">
                  <c:v>4.3150000000000001E-2</c:v>
                </c:pt>
                <c:pt idx="2064">
                  <c:v>4.3200000000000002E-2</c:v>
                </c:pt>
                <c:pt idx="2065">
                  <c:v>4.3249999999999997E-2</c:v>
                </c:pt>
                <c:pt idx="2066">
                  <c:v>4.3299999999999998E-2</c:v>
                </c:pt>
                <c:pt idx="2067">
                  <c:v>4.335E-2</c:v>
                </c:pt>
                <c:pt idx="2068">
                  <c:v>4.3400000000000001E-2</c:v>
                </c:pt>
                <c:pt idx="2069">
                  <c:v>4.3450000000000003E-2</c:v>
                </c:pt>
                <c:pt idx="2070">
                  <c:v>4.3499999999999997E-2</c:v>
                </c:pt>
                <c:pt idx="2071">
                  <c:v>4.3549999999999998E-2</c:v>
                </c:pt>
                <c:pt idx="2072">
                  <c:v>4.36E-2</c:v>
                </c:pt>
                <c:pt idx="2073">
                  <c:v>4.3650000000000001E-2</c:v>
                </c:pt>
                <c:pt idx="2074">
                  <c:v>4.3700000000000003E-2</c:v>
                </c:pt>
                <c:pt idx="2075">
                  <c:v>4.3749999999999997E-2</c:v>
                </c:pt>
                <c:pt idx="2076">
                  <c:v>4.3799999999999999E-2</c:v>
                </c:pt>
                <c:pt idx="2077">
                  <c:v>4.385E-2</c:v>
                </c:pt>
                <c:pt idx="2078">
                  <c:v>4.3900000000000002E-2</c:v>
                </c:pt>
                <c:pt idx="2079">
                  <c:v>4.3950000000000003E-2</c:v>
                </c:pt>
                <c:pt idx="2080">
                  <c:v>4.3999999999999997E-2</c:v>
                </c:pt>
                <c:pt idx="2081">
                  <c:v>4.4049999999999999E-2</c:v>
                </c:pt>
                <c:pt idx="2082">
                  <c:v>4.41E-2</c:v>
                </c:pt>
                <c:pt idx="2083">
                  <c:v>4.4150000000000002E-2</c:v>
                </c:pt>
                <c:pt idx="2084">
                  <c:v>4.4200000000000003E-2</c:v>
                </c:pt>
                <c:pt idx="2085">
                  <c:v>4.4249999999999998E-2</c:v>
                </c:pt>
                <c:pt idx="2086">
                  <c:v>4.4299999999999999E-2</c:v>
                </c:pt>
                <c:pt idx="2087">
                  <c:v>4.4350000000000001E-2</c:v>
                </c:pt>
                <c:pt idx="2088">
                  <c:v>4.4400000000000002E-2</c:v>
                </c:pt>
                <c:pt idx="2089">
                  <c:v>4.4450000000000003E-2</c:v>
                </c:pt>
                <c:pt idx="2090">
                  <c:v>4.4499999999999998E-2</c:v>
                </c:pt>
                <c:pt idx="2091">
                  <c:v>4.4549999999999999E-2</c:v>
                </c:pt>
                <c:pt idx="2092">
                  <c:v>4.4600000000000001E-2</c:v>
                </c:pt>
                <c:pt idx="2093">
                  <c:v>4.4650000000000002E-2</c:v>
                </c:pt>
                <c:pt idx="2094">
                  <c:v>4.4699999999999997E-2</c:v>
                </c:pt>
                <c:pt idx="2095">
                  <c:v>4.4749999999999998E-2</c:v>
                </c:pt>
                <c:pt idx="2096">
                  <c:v>4.48E-2</c:v>
                </c:pt>
                <c:pt idx="2097">
                  <c:v>4.4850000000000001E-2</c:v>
                </c:pt>
                <c:pt idx="2098">
                  <c:v>4.4900000000000002E-2</c:v>
                </c:pt>
                <c:pt idx="2099">
                  <c:v>4.4949999999999997E-2</c:v>
                </c:pt>
                <c:pt idx="2100">
                  <c:v>4.4999999999999998E-2</c:v>
                </c:pt>
                <c:pt idx="2101">
                  <c:v>4.505E-2</c:v>
                </c:pt>
                <c:pt idx="2102">
                  <c:v>4.5100000000000001E-2</c:v>
                </c:pt>
                <c:pt idx="2103">
                  <c:v>4.5150000000000003E-2</c:v>
                </c:pt>
                <c:pt idx="2104">
                  <c:v>4.5199999999999997E-2</c:v>
                </c:pt>
                <c:pt idx="2105">
                  <c:v>4.5249999999999999E-2</c:v>
                </c:pt>
                <c:pt idx="2106">
                  <c:v>4.53E-2</c:v>
                </c:pt>
                <c:pt idx="2107">
                  <c:v>4.5350000000000001E-2</c:v>
                </c:pt>
                <c:pt idx="2108">
                  <c:v>4.5400000000000003E-2</c:v>
                </c:pt>
                <c:pt idx="2109">
                  <c:v>4.5449999999999997E-2</c:v>
                </c:pt>
                <c:pt idx="2110">
                  <c:v>4.5499999999999999E-2</c:v>
                </c:pt>
                <c:pt idx="2111">
                  <c:v>4.555E-2</c:v>
                </c:pt>
                <c:pt idx="2112">
                  <c:v>4.5600000000000002E-2</c:v>
                </c:pt>
                <c:pt idx="2113">
                  <c:v>4.5650000000000003E-2</c:v>
                </c:pt>
                <c:pt idx="2114">
                  <c:v>4.5699999999999998E-2</c:v>
                </c:pt>
                <c:pt idx="2115">
                  <c:v>4.5749999999999999E-2</c:v>
                </c:pt>
                <c:pt idx="2116">
                  <c:v>4.58E-2</c:v>
                </c:pt>
                <c:pt idx="2117">
                  <c:v>4.5850000000000002E-2</c:v>
                </c:pt>
                <c:pt idx="2118">
                  <c:v>4.5900000000000003E-2</c:v>
                </c:pt>
                <c:pt idx="2119">
                  <c:v>4.5949999999999998E-2</c:v>
                </c:pt>
                <c:pt idx="2120">
                  <c:v>4.5999999999999999E-2</c:v>
                </c:pt>
                <c:pt idx="2121">
                  <c:v>4.6050000000000001E-2</c:v>
                </c:pt>
                <c:pt idx="2122">
                  <c:v>4.6100000000000002E-2</c:v>
                </c:pt>
                <c:pt idx="2123">
                  <c:v>4.6149999999999997E-2</c:v>
                </c:pt>
                <c:pt idx="2124">
                  <c:v>4.6199999999999998E-2</c:v>
                </c:pt>
                <c:pt idx="2125">
                  <c:v>4.6249999999999999E-2</c:v>
                </c:pt>
                <c:pt idx="2126">
                  <c:v>4.6300000000000001E-2</c:v>
                </c:pt>
                <c:pt idx="2127">
                  <c:v>4.6350000000000002E-2</c:v>
                </c:pt>
                <c:pt idx="2128">
                  <c:v>4.6399999999999997E-2</c:v>
                </c:pt>
                <c:pt idx="2129">
                  <c:v>4.6449999999999998E-2</c:v>
                </c:pt>
                <c:pt idx="2130">
                  <c:v>4.65E-2</c:v>
                </c:pt>
                <c:pt idx="2131">
                  <c:v>4.6550000000000001E-2</c:v>
                </c:pt>
                <c:pt idx="2132">
                  <c:v>4.6600000000000003E-2</c:v>
                </c:pt>
                <c:pt idx="2133">
                  <c:v>4.6649999999999997E-2</c:v>
                </c:pt>
                <c:pt idx="2134">
                  <c:v>4.6699999999999998E-2</c:v>
                </c:pt>
                <c:pt idx="2135">
                  <c:v>4.675E-2</c:v>
                </c:pt>
                <c:pt idx="2136">
                  <c:v>4.6800000000000001E-2</c:v>
                </c:pt>
                <c:pt idx="2137">
                  <c:v>4.6850000000000003E-2</c:v>
                </c:pt>
                <c:pt idx="2138">
                  <c:v>4.6899999999999997E-2</c:v>
                </c:pt>
                <c:pt idx="2139">
                  <c:v>4.6949999999999999E-2</c:v>
                </c:pt>
                <c:pt idx="2140">
                  <c:v>4.7E-2</c:v>
                </c:pt>
                <c:pt idx="2141">
                  <c:v>4.7050000000000002E-2</c:v>
                </c:pt>
                <c:pt idx="2142">
                  <c:v>4.7100000000000003E-2</c:v>
                </c:pt>
                <c:pt idx="2143">
                  <c:v>4.7149999999999997E-2</c:v>
                </c:pt>
                <c:pt idx="2144">
                  <c:v>4.7199999999999999E-2</c:v>
                </c:pt>
                <c:pt idx="2145">
                  <c:v>4.725E-2</c:v>
                </c:pt>
                <c:pt idx="2146">
                  <c:v>4.7300000000000002E-2</c:v>
                </c:pt>
                <c:pt idx="2147">
                  <c:v>4.7350000000000003E-2</c:v>
                </c:pt>
                <c:pt idx="2148">
                  <c:v>4.7399999999999998E-2</c:v>
                </c:pt>
                <c:pt idx="2149">
                  <c:v>4.7449999999999999E-2</c:v>
                </c:pt>
                <c:pt idx="2150">
                  <c:v>4.7500000000000001E-2</c:v>
                </c:pt>
                <c:pt idx="2151">
                  <c:v>4.7550000000000002E-2</c:v>
                </c:pt>
                <c:pt idx="2152">
                  <c:v>4.7600000000000003E-2</c:v>
                </c:pt>
                <c:pt idx="2153">
                  <c:v>4.7649999999999998E-2</c:v>
                </c:pt>
                <c:pt idx="2154">
                  <c:v>4.7699999999999999E-2</c:v>
                </c:pt>
                <c:pt idx="2155">
                  <c:v>4.7750000000000001E-2</c:v>
                </c:pt>
                <c:pt idx="2156">
                  <c:v>4.7800000000000002E-2</c:v>
                </c:pt>
                <c:pt idx="2157">
                  <c:v>4.7849999999999997E-2</c:v>
                </c:pt>
                <c:pt idx="2158">
                  <c:v>4.7899999999999998E-2</c:v>
                </c:pt>
                <c:pt idx="2159">
                  <c:v>4.795E-2</c:v>
                </c:pt>
                <c:pt idx="2160">
                  <c:v>4.8000000000000001E-2</c:v>
                </c:pt>
                <c:pt idx="2161">
                  <c:v>4.8050000000000002E-2</c:v>
                </c:pt>
                <c:pt idx="2162">
                  <c:v>4.8099999999999997E-2</c:v>
                </c:pt>
                <c:pt idx="2163">
                  <c:v>4.8149999999999998E-2</c:v>
                </c:pt>
                <c:pt idx="2164">
                  <c:v>4.82E-2</c:v>
                </c:pt>
                <c:pt idx="2165">
                  <c:v>4.8250000000000001E-2</c:v>
                </c:pt>
                <c:pt idx="2166">
                  <c:v>4.8300000000000003E-2</c:v>
                </c:pt>
                <c:pt idx="2167">
                  <c:v>4.8349999999999997E-2</c:v>
                </c:pt>
                <c:pt idx="2168">
                  <c:v>4.8399999999999999E-2</c:v>
                </c:pt>
                <c:pt idx="2169">
                  <c:v>4.845E-2</c:v>
                </c:pt>
                <c:pt idx="2170">
                  <c:v>4.8500000000000001E-2</c:v>
                </c:pt>
                <c:pt idx="2171">
                  <c:v>4.8550000000000003E-2</c:v>
                </c:pt>
                <c:pt idx="2172">
                  <c:v>4.8599999999999997E-2</c:v>
                </c:pt>
                <c:pt idx="2173">
                  <c:v>4.8649999999999999E-2</c:v>
                </c:pt>
                <c:pt idx="2174">
                  <c:v>4.87E-2</c:v>
                </c:pt>
                <c:pt idx="2175">
                  <c:v>4.8750000000000002E-2</c:v>
                </c:pt>
                <c:pt idx="2176">
                  <c:v>4.8800000000000003E-2</c:v>
                </c:pt>
                <c:pt idx="2177">
                  <c:v>4.8849999999999998E-2</c:v>
                </c:pt>
                <c:pt idx="2178">
                  <c:v>4.8899999999999999E-2</c:v>
                </c:pt>
                <c:pt idx="2179">
                  <c:v>4.895E-2</c:v>
                </c:pt>
                <c:pt idx="2180">
                  <c:v>4.9000000000000002E-2</c:v>
                </c:pt>
                <c:pt idx="2181">
                  <c:v>4.9050000000000003E-2</c:v>
                </c:pt>
                <c:pt idx="2182">
                  <c:v>4.9099999999999998E-2</c:v>
                </c:pt>
                <c:pt idx="2183">
                  <c:v>4.9149999999999999E-2</c:v>
                </c:pt>
                <c:pt idx="2184">
                  <c:v>4.9200000000000001E-2</c:v>
                </c:pt>
                <c:pt idx="2185">
                  <c:v>4.9250000000000002E-2</c:v>
                </c:pt>
                <c:pt idx="2186">
                  <c:v>4.9299999999999997E-2</c:v>
                </c:pt>
                <c:pt idx="2187">
                  <c:v>4.9349999999999998E-2</c:v>
                </c:pt>
                <c:pt idx="2188">
                  <c:v>4.9399999999999999E-2</c:v>
                </c:pt>
                <c:pt idx="2189">
                  <c:v>4.9450000000000001E-2</c:v>
                </c:pt>
                <c:pt idx="2190">
                  <c:v>4.9500000000000002E-2</c:v>
                </c:pt>
                <c:pt idx="2191">
                  <c:v>4.9549999999999997E-2</c:v>
                </c:pt>
                <c:pt idx="2192">
                  <c:v>4.9599999999999998E-2</c:v>
                </c:pt>
                <c:pt idx="2193">
                  <c:v>4.965E-2</c:v>
                </c:pt>
                <c:pt idx="2194">
                  <c:v>4.9700000000000001E-2</c:v>
                </c:pt>
                <c:pt idx="2195">
                  <c:v>4.9750000000000003E-2</c:v>
                </c:pt>
                <c:pt idx="2196">
                  <c:v>4.9799999999999997E-2</c:v>
                </c:pt>
                <c:pt idx="2197">
                  <c:v>4.9849999999999998E-2</c:v>
                </c:pt>
                <c:pt idx="2198">
                  <c:v>4.99E-2</c:v>
                </c:pt>
                <c:pt idx="2199">
                  <c:v>4.9950000000000001E-2</c:v>
                </c:pt>
                <c:pt idx="2200">
                  <c:v>0.05</c:v>
                </c:pt>
                <c:pt idx="2201">
                  <c:v>5.0049999999999997E-2</c:v>
                </c:pt>
                <c:pt idx="2202">
                  <c:v>5.0099999999999999E-2</c:v>
                </c:pt>
                <c:pt idx="2203">
                  <c:v>5.015E-2</c:v>
                </c:pt>
                <c:pt idx="2204">
                  <c:v>5.0200000000000002E-2</c:v>
                </c:pt>
                <c:pt idx="2205">
                  <c:v>5.0250000000000003E-2</c:v>
                </c:pt>
                <c:pt idx="2206">
                  <c:v>5.0299999999999997E-2</c:v>
                </c:pt>
                <c:pt idx="2207">
                  <c:v>5.0349999999999999E-2</c:v>
                </c:pt>
                <c:pt idx="2208">
                  <c:v>5.04E-2</c:v>
                </c:pt>
                <c:pt idx="2209">
                  <c:v>5.0450000000000002E-2</c:v>
                </c:pt>
                <c:pt idx="2210">
                  <c:v>5.0500000000000003E-2</c:v>
                </c:pt>
                <c:pt idx="2211">
                  <c:v>5.0549999999999998E-2</c:v>
                </c:pt>
                <c:pt idx="2212">
                  <c:v>5.0599999999999999E-2</c:v>
                </c:pt>
                <c:pt idx="2213">
                  <c:v>5.0650000000000001E-2</c:v>
                </c:pt>
                <c:pt idx="2214">
                  <c:v>5.0700000000000002E-2</c:v>
                </c:pt>
                <c:pt idx="2215">
                  <c:v>5.0750000000000003E-2</c:v>
                </c:pt>
                <c:pt idx="2216">
                  <c:v>5.0799999999999998E-2</c:v>
                </c:pt>
                <c:pt idx="2217">
                  <c:v>5.0849999999999999E-2</c:v>
                </c:pt>
                <c:pt idx="2218">
                  <c:v>5.0900000000000001E-2</c:v>
                </c:pt>
                <c:pt idx="2219">
                  <c:v>5.0950000000000002E-2</c:v>
                </c:pt>
                <c:pt idx="2220">
                  <c:v>5.0999999999999997E-2</c:v>
                </c:pt>
                <c:pt idx="2221">
                  <c:v>5.1049999999999998E-2</c:v>
                </c:pt>
                <c:pt idx="2222">
                  <c:v>5.11E-2</c:v>
                </c:pt>
                <c:pt idx="2223">
                  <c:v>5.1150000000000001E-2</c:v>
                </c:pt>
                <c:pt idx="2224">
                  <c:v>5.1200000000000002E-2</c:v>
                </c:pt>
                <c:pt idx="2225">
                  <c:v>5.1249999999999997E-2</c:v>
                </c:pt>
                <c:pt idx="2226">
                  <c:v>5.1299999999999998E-2</c:v>
                </c:pt>
                <c:pt idx="2227">
                  <c:v>5.135E-2</c:v>
                </c:pt>
                <c:pt idx="2228">
                  <c:v>5.1400000000000001E-2</c:v>
                </c:pt>
                <c:pt idx="2229">
                  <c:v>5.1450000000000003E-2</c:v>
                </c:pt>
                <c:pt idx="2230">
                  <c:v>5.1499999999999997E-2</c:v>
                </c:pt>
                <c:pt idx="2231">
                  <c:v>5.1549999999999999E-2</c:v>
                </c:pt>
                <c:pt idx="2232">
                  <c:v>5.16E-2</c:v>
                </c:pt>
                <c:pt idx="2233">
                  <c:v>5.1650000000000001E-2</c:v>
                </c:pt>
                <c:pt idx="2234">
                  <c:v>5.1700000000000003E-2</c:v>
                </c:pt>
                <c:pt idx="2235">
                  <c:v>5.1749999999999997E-2</c:v>
                </c:pt>
                <c:pt idx="2236">
                  <c:v>5.1799999999999999E-2</c:v>
                </c:pt>
                <c:pt idx="2237">
                  <c:v>5.185E-2</c:v>
                </c:pt>
                <c:pt idx="2238">
                  <c:v>5.1900000000000002E-2</c:v>
                </c:pt>
                <c:pt idx="2239">
                  <c:v>5.1950000000000003E-2</c:v>
                </c:pt>
                <c:pt idx="2240">
                  <c:v>5.1999999999999998E-2</c:v>
                </c:pt>
                <c:pt idx="2241">
                  <c:v>5.2049999999999999E-2</c:v>
                </c:pt>
                <c:pt idx="2242">
                  <c:v>5.21E-2</c:v>
                </c:pt>
                <c:pt idx="2243">
                  <c:v>5.2150000000000002E-2</c:v>
                </c:pt>
                <c:pt idx="2244">
                  <c:v>5.2200000000000003E-2</c:v>
                </c:pt>
                <c:pt idx="2245">
                  <c:v>5.2249999999999998E-2</c:v>
                </c:pt>
                <c:pt idx="2246">
                  <c:v>5.2299999999999999E-2</c:v>
                </c:pt>
                <c:pt idx="2247">
                  <c:v>5.2350000000000001E-2</c:v>
                </c:pt>
                <c:pt idx="2248">
                  <c:v>5.2400000000000002E-2</c:v>
                </c:pt>
                <c:pt idx="2249">
                  <c:v>5.2449999999999997E-2</c:v>
                </c:pt>
                <c:pt idx="2250">
                  <c:v>5.2499999999999998E-2</c:v>
                </c:pt>
                <c:pt idx="2251">
                  <c:v>5.2549999999999999E-2</c:v>
                </c:pt>
                <c:pt idx="2252">
                  <c:v>5.2600000000000001E-2</c:v>
                </c:pt>
                <c:pt idx="2253">
                  <c:v>5.2650000000000002E-2</c:v>
                </c:pt>
                <c:pt idx="2254">
                  <c:v>5.2699999999999997E-2</c:v>
                </c:pt>
                <c:pt idx="2255">
                  <c:v>5.2749999999999998E-2</c:v>
                </c:pt>
                <c:pt idx="2256">
                  <c:v>5.28E-2</c:v>
                </c:pt>
                <c:pt idx="2257">
                  <c:v>5.2850000000000001E-2</c:v>
                </c:pt>
                <c:pt idx="2258">
                  <c:v>5.2900000000000003E-2</c:v>
                </c:pt>
                <c:pt idx="2259">
                  <c:v>5.2949999999999997E-2</c:v>
                </c:pt>
                <c:pt idx="2260">
                  <c:v>5.2999999999999999E-2</c:v>
                </c:pt>
                <c:pt idx="2261">
                  <c:v>5.305E-2</c:v>
                </c:pt>
                <c:pt idx="2262">
                  <c:v>5.3100000000000001E-2</c:v>
                </c:pt>
                <c:pt idx="2263">
                  <c:v>5.3150000000000003E-2</c:v>
                </c:pt>
                <c:pt idx="2264">
                  <c:v>5.3199999999999997E-2</c:v>
                </c:pt>
                <c:pt idx="2265">
                  <c:v>5.3249999999999999E-2</c:v>
                </c:pt>
                <c:pt idx="2266">
                  <c:v>5.33E-2</c:v>
                </c:pt>
                <c:pt idx="2267">
                  <c:v>5.3350000000000002E-2</c:v>
                </c:pt>
                <c:pt idx="2268">
                  <c:v>5.3400000000000003E-2</c:v>
                </c:pt>
                <c:pt idx="2269">
                  <c:v>5.3449999999999998E-2</c:v>
                </c:pt>
                <c:pt idx="2270">
                  <c:v>5.3499999999999999E-2</c:v>
                </c:pt>
                <c:pt idx="2271">
                  <c:v>5.355E-2</c:v>
                </c:pt>
                <c:pt idx="2272">
                  <c:v>5.3600000000000002E-2</c:v>
                </c:pt>
                <c:pt idx="2273">
                  <c:v>5.3650000000000003E-2</c:v>
                </c:pt>
                <c:pt idx="2274">
                  <c:v>5.3699999999999998E-2</c:v>
                </c:pt>
                <c:pt idx="2275">
                  <c:v>5.3749999999999999E-2</c:v>
                </c:pt>
                <c:pt idx="2276">
                  <c:v>5.3800000000000001E-2</c:v>
                </c:pt>
                <c:pt idx="2277">
                  <c:v>5.3850000000000002E-2</c:v>
                </c:pt>
                <c:pt idx="2278">
                  <c:v>5.3900000000000003E-2</c:v>
                </c:pt>
                <c:pt idx="2279">
                  <c:v>5.3949999999999998E-2</c:v>
                </c:pt>
                <c:pt idx="2280">
                  <c:v>5.3999999999999999E-2</c:v>
                </c:pt>
                <c:pt idx="2281">
                  <c:v>5.4050000000000001E-2</c:v>
                </c:pt>
                <c:pt idx="2282">
                  <c:v>5.4100000000000002E-2</c:v>
                </c:pt>
                <c:pt idx="2283">
                  <c:v>5.4149999999999997E-2</c:v>
                </c:pt>
                <c:pt idx="2284">
                  <c:v>5.4199999999999998E-2</c:v>
                </c:pt>
                <c:pt idx="2285">
                  <c:v>5.425E-2</c:v>
                </c:pt>
                <c:pt idx="2286">
                  <c:v>5.4300000000000001E-2</c:v>
                </c:pt>
                <c:pt idx="2287">
                  <c:v>5.4350000000000002E-2</c:v>
                </c:pt>
                <c:pt idx="2288">
                  <c:v>5.4399999999999997E-2</c:v>
                </c:pt>
                <c:pt idx="2289">
                  <c:v>5.4449999999999998E-2</c:v>
                </c:pt>
                <c:pt idx="2290">
                  <c:v>5.45E-2</c:v>
                </c:pt>
                <c:pt idx="2291">
                  <c:v>5.4550000000000001E-2</c:v>
                </c:pt>
                <c:pt idx="2292">
                  <c:v>5.4600000000000003E-2</c:v>
                </c:pt>
                <c:pt idx="2293">
                  <c:v>5.4649999999999997E-2</c:v>
                </c:pt>
                <c:pt idx="2294">
                  <c:v>5.4699999999999999E-2</c:v>
                </c:pt>
                <c:pt idx="2295">
                  <c:v>5.475E-2</c:v>
                </c:pt>
                <c:pt idx="2296">
                  <c:v>5.4800000000000001E-2</c:v>
                </c:pt>
                <c:pt idx="2297">
                  <c:v>5.4850000000000003E-2</c:v>
                </c:pt>
                <c:pt idx="2298">
                  <c:v>5.4899999999999997E-2</c:v>
                </c:pt>
                <c:pt idx="2299">
                  <c:v>5.4949999999999999E-2</c:v>
                </c:pt>
                <c:pt idx="2300">
                  <c:v>5.5E-2</c:v>
                </c:pt>
                <c:pt idx="2301">
                  <c:v>5.5050000000000002E-2</c:v>
                </c:pt>
                <c:pt idx="2302">
                  <c:v>5.5100000000000003E-2</c:v>
                </c:pt>
                <c:pt idx="2303">
                  <c:v>5.5149999999999998E-2</c:v>
                </c:pt>
                <c:pt idx="2304">
                  <c:v>5.5199999999999999E-2</c:v>
                </c:pt>
                <c:pt idx="2305">
                  <c:v>5.525E-2</c:v>
                </c:pt>
                <c:pt idx="2306">
                  <c:v>5.5300000000000002E-2</c:v>
                </c:pt>
                <c:pt idx="2307">
                  <c:v>5.5350000000000003E-2</c:v>
                </c:pt>
                <c:pt idx="2308">
                  <c:v>5.5399999999999998E-2</c:v>
                </c:pt>
                <c:pt idx="2309">
                  <c:v>5.5449999999999999E-2</c:v>
                </c:pt>
                <c:pt idx="2310">
                  <c:v>5.5500000000000001E-2</c:v>
                </c:pt>
                <c:pt idx="2311">
                  <c:v>5.5550000000000002E-2</c:v>
                </c:pt>
                <c:pt idx="2312">
                  <c:v>5.5599999999999997E-2</c:v>
                </c:pt>
                <c:pt idx="2313">
                  <c:v>5.5649999999999998E-2</c:v>
                </c:pt>
                <c:pt idx="2314">
                  <c:v>5.57E-2</c:v>
                </c:pt>
                <c:pt idx="2315">
                  <c:v>5.5750000000000001E-2</c:v>
                </c:pt>
                <c:pt idx="2316">
                  <c:v>5.5800000000000002E-2</c:v>
                </c:pt>
                <c:pt idx="2317">
                  <c:v>5.5849999999999997E-2</c:v>
                </c:pt>
                <c:pt idx="2318">
                  <c:v>5.5899999999999998E-2</c:v>
                </c:pt>
                <c:pt idx="2319">
                  <c:v>5.595E-2</c:v>
                </c:pt>
                <c:pt idx="2320">
                  <c:v>5.6000000000000001E-2</c:v>
                </c:pt>
                <c:pt idx="2321">
                  <c:v>5.6050000000000003E-2</c:v>
                </c:pt>
                <c:pt idx="2322">
                  <c:v>5.6099999999999997E-2</c:v>
                </c:pt>
                <c:pt idx="2323">
                  <c:v>5.6149999999999999E-2</c:v>
                </c:pt>
                <c:pt idx="2324">
                  <c:v>5.62E-2</c:v>
                </c:pt>
                <c:pt idx="2325">
                  <c:v>5.6250000000000001E-2</c:v>
                </c:pt>
                <c:pt idx="2326">
                  <c:v>5.6300000000000003E-2</c:v>
                </c:pt>
                <c:pt idx="2327">
                  <c:v>5.6349999999999997E-2</c:v>
                </c:pt>
                <c:pt idx="2328">
                  <c:v>5.6399999999999999E-2</c:v>
                </c:pt>
                <c:pt idx="2329">
                  <c:v>5.645E-2</c:v>
                </c:pt>
                <c:pt idx="2330">
                  <c:v>5.6500000000000002E-2</c:v>
                </c:pt>
                <c:pt idx="2331">
                  <c:v>5.6550000000000003E-2</c:v>
                </c:pt>
                <c:pt idx="2332">
                  <c:v>5.6599999999999998E-2</c:v>
                </c:pt>
                <c:pt idx="2333">
                  <c:v>5.6649999999999999E-2</c:v>
                </c:pt>
                <c:pt idx="2334">
                  <c:v>5.67E-2</c:v>
                </c:pt>
                <c:pt idx="2335">
                  <c:v>5.6750000000000002E-2</c:v>
                </c:pt>
                <c:pt idx="2336">
                  <c:v>5.6800000000000003E-2</c:v>
                </c:pt>
                <c:pt idx="2337">
                  <c:v>5.6849999999999998E-2</c:v>
                </c:pt>
                <c:pt idx="2338">
                  <c:v>5.6899999999999999E-2</c:v>
                </c:pt>
                <c:pt idx="2339">
                  <c:v>5.6950000000000001E-2</c:v>
                </c:pt>
                <c:pt idx="2340">
                  <c:v>5.7000000000000002E-2</c:v>
                </c:pt>
                <c:pt idx="2341">
                  <c:v>5.7049999999999997E-2</c:v>
                </c:pt>
                <c:pt idx="2342">
                  <c:v>5.7099999999999998E-2</c:v>
                </c:pt>
                <c:pt idx="2343">
                  <c:v>5.7149999999999999E-2</c:v>
                </c:pt>
                <c:pt idx="2344">
                  <c:v>5.7200000000000001E-2</c:v>
                </c:pt>
                <c:pt idx="2345">
                  <c:v>5.7250000000000002E-2</c:v>
                </c:pt>
                <c:pt idx="2346">
                  <c:v>5.7299999999999997E-2</c:v>
                </c:pt>
                <c:pt idx="2347">
                  <c:v>5.7349999999999998E-2</c:v>
                </c:pt>
                <c:pt idx="2348">
                  <c:v>5.74E-2</c:v>
                </c:pt>
                <c:pt idx="2349">
                  <c:v>5.7450000000000001E-2</c:v>
                </c:pt>
                <c:pt idx="2350">
                  <c:v>5.7500000000000002E-2</c:v>
                </c:pt>
                <c:pt idx="2351">
                  <c:v>5.7549999999999997E-2</c:v>
                </c:pt>
                <c:pt idx="2352">
                  <c:v>5.7599999999999998E-2</c:v>
                </c:pt>
                <c:pt idx="2353">
                  <c:v>5.765E-2</c:v>
                </c:pt>
                <c:pt idx="2354">
                  <c:v>5.7700000000000001E-2</c:v>
                </c:pt>
                <c:pt idx="2355">
                  <c:v>5.7750000000000003E-2</c:v>
                </c:pt>
                <c:pt idx="2356">
                  <c:v>5.7799999999999997E-2</c:v>
                </c:pt>
                <c:pt idx="2357">
                  <c:v>5.7849999999999999E-2</c:v>
                </c:pt>
                <c:pt idx="2358">
                  <c:v>5.79E-2</c:v>
                </c:pt>
                <c:pt idx="2359">
                  <c:v>5.7950000000000002E-2</c:v>
                </c:pt>
                <c:pt idx="2360">
                  <c:v>5.8000000000000003E-2</c:v>
                </c:pt>
                <c:pt idx="2361">
                  <c:v>5.8049999999999997E-2</c:v>
                </c:pt>
                <c:pt idx="2362">
                  <c:v>5.8099999999999999E-2</c:v>
                </c:pt>
                <c:pt idx="2363">
                  <c:v>5.815E-2</c:v>
                </c:pt>
                <c:pt idx="2364">
                  <c:v>5.8200000000000002E-2</c:v>
                </c:pt>
                <c:pt idx="2365">
                  <c:v>5.8250000000000003E-2</c:v>
                </c:pt>
                <c:pt idx="2366">
                  <c:v>5.8299999999999998E-2</c:v>
                </c:pt>
                <c:pt idx="2367">
                  <c:v>5.8349999999999999E-2</c:v>
                </c:pt>
                <c:pt idx="2368">
                  <c:v>5.8400000000000001E-2</c:v>
                </c:pt>
                <c:pt idx="2369">
                  <c:v>5.8450000000000002E-2</c:v>
                </c:pt>
                <c:pt idx="2370">
                  <c:v>5.8500000000000003E-2</c:v>
                </c:pt>
                <c:pt idx="2371">
                  <c:v>5.8549999999999998E-2</c:v>
                </c:pt>
                <c:pt idx="2372">
                  <c:v>5.8599999999999999E-2</c:v>
                </c:pt>
                <c:pt idx="2373">
                  <c:v>5.8650000000000001E-2</c:v>
                </c:pt>
                <c:pt idx="2374">
                  <c:v>5.8700000000000002E-2</c:v>
                </c:pt>
                <c:pt idx="2375">
                  <c:v>5.8749999999999997E-2</c:v>
                </c:pt>
                <c:pt idx="2376">
                  <c:v>5.8799999999999998E-2</c:v>
                </c:pt>
                <c:pt idx="2377">
                  <c:v>5.885E-2</c:v>
                </c:pt>
                <c:pt idx="2378">
                  <c:v>5.8900000000000001E-2</c:v>
                </c:pt>
                <c:pt idx="2379">
                  <c:v>5.8950000000000002E-2</c:v>
                </c:pt>
                <c:pt idx="2380">
                  <c:v>5.8999999999999997E-2</c:v>
                </c:pt>
                <c:pt idx="2381">
                  <c:v>5.9049999999999998E-2</c:v>
                </c:pt>
                <c:pt idx="2382">
                  <c:v>5.91E-2</c:v>
                </c:pt>
                <c:pt idx="2383">
                  <c:v>5.9150000000000001E-2</c:v>
                </c:pt>
                <c:pt idx="2384">
                  <c:v>5.9200000000000003E-2</c:v>
                </c:pt>
                <c:pt idx="2385">
                  <c:v>5.9249999999999997E-2</c:v>
                </c:pt>
                <c:pt idx="2386">
                  <c:v>5.9299999999999999E-2</c:v>
                </c:pt>
                <c:pt idx="2387">
                  <c:v>5.935E-2</c:v>
                </c:pt>
                <c:pt idx="2388">
                  <c:v>5.9400000000000001E-2</c:v>
                </c:pt>
                <c:pt idx="2389">
                  <c:v>5.9450000000000003E-2</c:v>
                </c:pt>
                <c:pt idx="2390">
                  <c:v>5.9499999999999997E-2</c:v>
                </c:pt>
                <c:pt idx="2391">
                  <c:v>5.9549999999999999E-2</c:v>
                </c:pt>
                <c:pt idx="2392">
                  <c:v>5.96E-2</c:v>
                </c:pt>
                <c:pt idx="2393">
                  <c:v>5.9650000000000002E-2</c:v>
                </c:pt>
                <c:pt idx="2394">
                  <c:v>5.9700000000000003E-2</c:v>
                </c:pt>
                <c:pt idx="2395">
                  <c:v>5.9749999999999998E-2</c:v>
                </c:pt>
                <c:pt idx="2396">
                  <c:v>5.9799999999999999E-2</c:v>
                </c:pt>
                <c:pt idx="2397">
                  <c:v>5.985E-2</c:v>
                </c:pt>
                <c:pt idx="2398">
                  <c:v>5.9900000000000002E-2</c:v>
                </c:pt>
                <c:pt idx="2399">
                  <c:v>5.9950000000000003E-2</c:v>
                </c:pt>
                <c:pt idx="2400">
                  <c:v>0.06</c:v>
                </c:pt>
                <c:pt idx="2401">
                  <c:v>6.0049999999999999E-2</c:v>
                </c:pt>
                <c:pt idx="2402">
                  <c:v>6.0100000000000001E-2</c:v>
                </c:pt>
                <c:pt idx="2403">
                  <c:v>6.0150000000000002E-2</c:v>
                </c:pt>
                <c:pt idx="2404">
                  <c:v>6.0199999999999997E-2</c:v>
                </c:pt>
                <c:pt idx="2405">
                  <c:v>6.0249999999999998E-2</c:v>
                </c:pt>
                <c:pt idx="2406">
                  <c:v>6.0299999999999999E-2</c:v>
                </c:pt>
                <c:pt idx="2407">
                  <c:v>6.0350000000000001E-2</c:v>
                </c:pt>
                <c:pt idx="2408">
                  <c:v>6.0400000000000002E-2</c:v>
                </c:pt>
                <c:pt idx="2409">
                  <c:v>6.0449999999999997E-2</c:v>
                </c:pt>
                <c:pt idx="2410">
                  <c:v>6.0499999999999998E-2</c:v>
                </c:pt>
                <c:pt idx="2411">
                  <c:v>6.055E-2</c:v>
                </c:pt>
                <c:pt idx="2412">
                  <c:v>6.0600000000000001E-2</c:v>
                </c:pt>
                <c:pt idx="2413">
                  <c:v>6.0650000000000003E-2</c:v>
                </c:pt>
                <c:pt idx="2414">
                  <c:v>6.0699999999999997E-2</c:v>
                </c:pt>
                <c:pt idx="2415">
                  <c:v>6.0749999999999998E-2</c:v>
                </c:pt>
                <c:pt idx="2416">
                  <c:v>6.08E-2</c:v>
                </c:pt>
                <c:pt idx="2417">
                  <c:v>6.0850000000000001E-2</c:v>
                </c:pt>
                <c:pt idx="2418">
                  <c:v>6.0900000000000003E-2</c:v>
                </c:pt>
                <c:pt idx="2419">
                  <c:v>6.0949999999999997E-2</c:v>
                </c:pt>
                <c:pt idx="2420">
                  <c:v>6.0999999999999999E-2</c:v>
                </c:pt>
                <c:pt idx="2421">
                  <c:v>6.105E-2</c:v>
                </c:pt>
                <c:pt idx="2422">
                  <c:v>6.1100000000000002E-2</c:v>
                </c:pt>
                <c:pt idx="2423">
                  <c:v>6.1150000000000003E-2</c:v>
                </c:pt>
                <c:pt idx="2424">
                  <c:v>6.1199999999999997E-2</c:v>
                </c:pt>
                <c:pt idx="2425">
                  <c:v>6.1249999999999999E-2</c:v>
                </c:pt>
                <c:pt idx="2426">
                  <c:v>6.13E-2</c:v>
                </c:pt>
                <c:pt idx="2427">
                  <c:v>6.1350000000000002E-2</c:v>
                </c:pt>
                <c:pt idx="2428">
                  <c:v>6.1400000000000003E-2</c:v>
                </c:pt>
                <c:pt idx="2429">
                  <c:v>6.1449999999999998E-2</c:v>
                </c:pt>
                <c:pt idx="2430">
                  <c:v>6.1499999999999999E-2</c:v>
                </c:pt>
                <c:pt idx="2431">
                  <c:v>6.1550000000000001E-2</c:v>
                </c:pt>
                <c:pt idx="2432">
                  <c:v>6.1600000000000002E-2</c:v>
                </c:pt>
                <c:pt idx="2433">
                  <c:v>6.1650000000000003E-2</c:v>
                </c:pt>
                <c:pt idx="2434">
                  <c:v>6.1699999999999998E-2</c:v>
                </c:pt>
                <c:pt idx="2435">
                  <c:v>6.1749999999999999E-2</c:v>
                </c:pt>
                <c:pt idx="2436">
                  <c:v>6.1800000000000001E-2</c:v>
                </c:pt>
                <c:pt idx="2437">
                  <c:v>6.1850000000000002E-2</c:v>
                </c:pt>
                <c:pt idx="2438">
                  <c:v>6.1899999999999997E-2</c:v>
                </c:pt>
                <c:pt idx="2439">
                  <c:v>6.1949999999999998E-2</c:v>
                </c:pt>
                <c:pt idx="2440">
                  <c:v>6.2E-2</c:v>
                </c:pt>
                <c:pt idx="2441">
                  <c:v>6.2050000000000001E-2</c:v>
                </c:pt>
                <c:pt idx="2442">
                  <c:v>6.2100000000000002E-2</c:v>
                </c:pt>
                <c:pt idx="2443">
                  <c:v>6.2149999999999997E-2</c:v>
                </c:pt>
                <c:pt idx="2444">
                  <c:v>6.2199999999999998E-2</c:v>
                </c:pt>
                <c:pt idx="2445">
                  <c:v>6.225E-2</c:v>
                </c:pt>
                <c:pt idx="2446">
                  <c:v>6.2300000000000001E-2</c:v>
                </c:pt>
                <c:pt idx="2447">
                  <c:v>6.2350000000000003E-2</c:v>
                </c:pt>
                <c:pt idx="2448">
                  <c:v>6.2399999999999997E-2</c:v>
                </c:pt>
                <c:pt idx="2449">
                  <c:v>6.2449999999999999E-2</c:v>
                </c:pt>
                <c:pt idx="2450">
                  <c:v>6.25E-2</c:v>
                </c:pt>
                <c:pt idx="2451">
                  <c:v>6.2549999999999994E-2</c:v>
                </c:pt>
                <c:pt idx="2452">
                  <c:v>6.2600000000000003E-2</c:v>
                </c:pt>
                <c:pt idx="2453">
                  <c:v>6.2649999999999997E-2</c:v>
                </c:pt>
                <c:pt idx="2454">
                  <c:v>6.2700000000000006E-2</c:v>
                </c:pt>
                <c:pt idx="2455">
                  <c:v>6.275E-2</c:v>
                </c:pt>
                <c:pt idx="2456">
                  <c:v>6.2799999999999995E-2</c:v>
                </c:pt>
                <c:pt idx="2457">
                  <c:v>6.2850000000000003E-2</c:v>
                </c:pt>
                <c:pt idx="2458">
                  <c:v>6.2899999999999998E-2</c:v>
                </c:pt>
                <c:pt idx="2459">
                  <c:v>6.2950000000000006E-2</c:v>
                </c:pt>
                <c:pt idx="2460">
                  <c:v>6.3E-2</c:v>
                </c:pt>
                <c:pt idx="2461">
                  <c:v>6.3049999999999995E-2</c:v>
                </c:pt>
                <c:pt idx="2462">
                  <c:v>6.3100000000000003E-2</c:v>
                </c:pt>
                <c:pt idx="2463">
                  <c:v>6.3149999999999998E-2</c:v>
                </c:pt>
                <c:pt idx="2464">
                  <c:v>6.3200000000000006E-2</c:v>
                </c:pt>
                <c:pt idx="2465">
                  <c:v>6.3250000000000001E-2</c:v>
                </c:pt>
                <c:pt idx="2466">
                  <c:v>6.3299999999999995E-2</c:v>
                </c:pt>
                <c:pt idx="2467">
                  <c:v>6.3350000000000004E-2</c:v>
                </c:pt>
                <c:pt idx="2468">
                  <c:v>6.3399999999999998E-2</c:v>
                </c:pt>
                <c:pt idx="2469">
                  <c:v>6.3450000000000006E-2</c:v>
                </c:pt>
                <c:pt idx="2470">
                  <c:v>6.3500000000000001E-2</c:v>
                </c:pt>
                <c:pt idx="2471">
                  <c:v>6.3549999999999995E-2</c:v>
                </c:pt>
                <c:pt idx="2472">
                  <c:v>6.3600000000000004E-2</c:v>
                </c:pt>
                <c:pt idx="2473">
                  <c:v>6.3649999999999998E-2</c:v>
                </c:pt>
                <c:pt idx="2474">
                  <c:v>6.3700000000000007E-2</c:v>
                </c:pt>
                <c:pt idx="2475">
                  <c:v>6.3750000000000001E-2</c:v>
                </c:pt>
                <c:pt idx="2476">
                  <c:v>6.3799999999999996E-2</c:v>
                </c:pt>
                <c:pt idx="2477">
                  <c:v>6.3850000000000004E-2</c:v>
                </c:pt>
                <c:pt idx="2478">
                  <c:v>6.3899999999999998E-2</c:v>
                </c:pt>
                <c:pt idx="2479">
                  <c:v>6.3950000000000007E-2</c:v>
                </c:pt>
                <c:pt idx="2480">
                  <c:v>6.4000000000000001E-2</c:v>
                </c:pt>
                <c:pt idx="2481">
                  <c:v>6.4049999999999996E-2</c:v>
                </c:pt>
                <c:pt idx="2482">
                  <c:v>6.4100000000000004E-2</c:v>
                </c:pt>
                <c:pt idx="2483">
                  <c:v>6.4149999999999999E-2</c:v>
                </c:pt>
                <c:pt idx="2484">
                  <c:v>6.4199999999999993E-2</c:v>
                </c:pt>
                <c:pt idx="2485">
                  <c:v>6.4250000000000002E-2</c:v>
                </c:pt>
                <c:pt idx="2486">
                  <c:v>6.4299999999999996E-2</c:v>
                </c:pt>
                <c:pt idx="2487">
                  <c:v>6.4350000000000004E-2</c:v>
                </c:pt>
                <c:pt idx="2488">
                  <c:v>6.4399999999999999E-2</c:v>
                </c:pt>
                <c:pt idx="2489">
                  <c:v>6.4449999999999993E-2</c:v>
                </c:pt>
                <c:pt idx="2490">
                  <c:v>6.4500000000000002E-2</c:v>
                </c:pt>
                <c:pt idx="2491">
                  <c:v>6.4549999999999996E-2</c:v>
                </c:pt>
                <c:pt idx="2492">
                  <c:v>6.4600000000000005E-2</c:v>
                </c:pt>
                <c:pt idx="2493">
                  <c:v>6.4649999999999999E-2</c:v>
                </c:pt>
                <c:pt idx="2494">
                  <c:v>6.4699999999999994E-2</c:v>
                </c:pt>
                <c:pt idx="2495">
                  <c:v>6.4750000000000002E-2</c:v>
                </c:pt>
                <c:pt idx="2496">
                  <c:v>6.4799999999999996E-2</c:v>
                </c:pt>
                <c:pt idx="2497">
                  <c:v>6.4850000000000005E-2</c:v>
                </c:pt>
                <c:pt idx="2498">
                  <c:v>6.4899999999999999E-2</c:v>
                </c:pt>
                <c:pt idx="2499">
                  <c:v>6.4949999999999994E-2</c:v>
                </c:pt>
                <c:pt idx="2500">
                  <c:v>6.5000000000000002E-2</c:v>
                </c:pt>
                <c:pt idx="2501">
                  <c:v>6.5049999999999997E-2</c:v>
                </c:pt>
                <c:pt idx="2502">
                  <c:v>6.5100000000000005E-2</c:v>
                </c:pt>
                <c:pt idx="2503">
                  <c:v>6.515E-2</c:v>
                </c:pt>
                <c:pt idx="2504">
                  <c:v>6.5199999999999994E-2</c:v>
                </c:pt>
                <c:pt idx="2505">
                  <c:v>6.5250000000000002E-2</c:v>
                </c:pt>
                <c:pt idx="2506">
                  <c:v>6.5299999999999997E-2</c:v>
                </c:pt>
                <c:pt idx="2507">
                  <c:v>6.5350000000000005E-2</c:v>
                </c:pt>
                <c:pt idx="2508">
                  <c:v>6.54E-2</c:v>
                </c:pt>
                <c:pt idx="2509">
                  <c:v>6.5449999999999994E-2</c:v>
                </c:pt>
                <c:pt idx="2510">
                  <c:v>6.5500000000000003E-2</c:v>
                </c:pt>
                <c:pt idx="2511">
                  <c:v>6.5549999999999997E-2</c:v>
                </c:pt>
                <c:pt idx="2512">
                  <c:v>6.5600000000000006E-2</c:v>
                </c:pt>
                <c:pt idx="2513">
                  <c:v>6.565E-2</c:v>
                </c:pt>
                <c:pt idx="2514">
                  <c:v>6.5699999999999995E-2</c:v>
                </c:pt>
                <c:pt idx="2515">
                  <c:v>6.5750000000000003E-2</c:v>
                </c:pt>
                <c:pt idx="2516">
                  <c:v>6.5799999999999997E-2</c:v>
                </c:pt>
                <c:pt idx="2517">
                  <c:v>6.5850000000000006E-2</c:v>
                </c:pt>
                <c:pt idx="2518">
                  <c:v>6.59E-2</c:v>
                </c:pt>
                <c:pt idx="2519">
                  <c:v>6.5949999999999995E-2</c:v>
                </c:pt>
                <c:pt idx="2520">
                  <c:v>6.6000000000000003E-2</c:v>
                </c:pt>
                <c:pt idx="2521">
                  <c:v>6.6049999999999998E-2</c:v>
                </c:pt>
                <c:pt idx="2522">
                  <c:v>6.6100000000000006E-2</c:v>
                </c:pt>
                <c:pt idx="2523">
                  <c:v>6.615E-2</c:v>
                </c:pt>
                <c:pt idx="2524">
                  <c:v>6.6199999999999995E-2</c:v>
                </c:pt>
                <c:pt idx="2525">
                  <c:v>6.6250000000000003E-2</c:v>
                </c:pt>
                <c:pt idx="2526">
                  <c:v>6.6299999999999998E-2</c:v>
                </c:pt>
                <c:pt idx="2527">
                  <c:v>6.6350000000000006E-2</c:v>
                </c:pt>
                <c:pt idx="2528">
                  <c:v>6.6400000000000001E-2</c:v>
                </c:pt>
                <c:pt idx="2529">
                  <c:v>6.6449999999999995E-2</c:v>
                </c:pt>
                <c:pt idx="2530">
                  <c:v>6.6500000000000004E-2</c:v>
                </c:pt>
                <c:pt idx="2531">
                  <c:v>6.6549999999999998E-2</c:v>
                </c:pt>
                <c:pt idx="2532">
                  <c:v>6.6600000000000006E-2</c:v>
                </c:pt>
                <c:pt idx="2533">
                  <c:v>6.6650000000000001E-2</c:v>
                </c:pt>
                <c:pt idx="2534">
                  <c:v>6.6699999999999995E-2</c:v>
                </c:pt>
                <c:pt idx="2535">
                  <c:v>6.6750000000000004E-2</c:v>
                </c:pt>
                <c:pt idx="2536">
                  <c:v>6.6799999999999998E-2</c:v>
                </c:pt>
                <c:pt idx="2537">
                  <c:v>6.6850000000000007E-2</c:v>
                </c:pt>
                <c:pt idx="2538">
                  <c:v>6.6900000000000001E-2</c:v>
                </c:pt>
                <c:pt idx="2539">
                  <c:v>6.6949999999999996E-2</c:v>
                </c:pt>
                <c:pt idx="2540">
                  <c:v>6.7000000000000004E-2</c:v>
                </c:pt>
                <c:pt idx="2541">
                  <c:v>6.7049999999999998E-2</c:v>
                </c:pt>
                <c:pt idx="2542">
                  <c:v>6.7100000000000007E-2</c:v>
                </c:pt>
                <c:pt idx="2543">
                  <c:v>6.7150000000000001E-2</c:v>
                </c:pt>
                <c:pt idx="2544">
                  <c:v>6.7199999999999996E-2</c:v>
                </c:pt>
                <c:pt idx="2545">
                  <c:v>6.7250000000000004E-2</c:v>
                </c:pt>
                <c:pt idx="2546">
                  <c:v>6.7299999999999999E-2</c:v>
                </c:pt>
                <c:pt idx="2547">
                  <c:v>6.7349999999999993E-2</c:v>
                </c:pt>
                <c:pt idx="2548">
                  <c:v>6.7400000000000002E-2</c:v>
                </c:pt>
                <c:pt idx="2549">
                  <c:v>6.7449999999999996E-2</c:v>
                </c:pt>
                <c:pt idx="2550">
                  <c:v>6.7500000000000004E-2</c:v>
                </c:pt>
                <c:pt idx="2551">
                  <c:v>6.7549999999999999E-2</c:v>
                </c:pt>
                <c:pt idx="2552">
                  <c:v>6.7599999999999993E-2</c:v>
                </c:pt>
                <c:pt idx="2553">
                  <c:v>6.7650000000000002E-2</c:v>
                </c:pt>
                <c:pt idx="2554">
                  <c:v>6.7699999999999996E-2</c:v>
                </c:pt>
                <c:pt idx="2555">
                  <c:v>6.7750000000000005E-2</c:v>
                </c:pt>
                <c:pt idx="2556">
                  <c:v>6.7799999999999999E-2</c:v>
                </c:pt>
                <c:pt idx="2557">
                  <c:v>6.7849999999999994E-2</c:v>
                </c:pt>
                <c:pt idx="2558">
                  <c:v>6.7900000000000002E-2</c:v>
                </c:pt>
                <c:pt idx="2559">
                  <c:v>6.7949999999999997E-2</c:v>
                </c:pt>
                <c:pt idx="2560">
                  <c:v>6.8000000000000005E-2</c:v>
                </c:pt>
                <c:pt idx="2561">
                  <c:v>6.8049999999999999E-2</c:v>
                </c:pt>
                <c:pt idx="2562">
                  <c:v>6.8099999999999994E-2</c:v>
                </c:pt>
                <c:pt idx="2563">
                  <c:v>6.8150000000000002E-2</c:v>
                </c:pt>
                <c:pt idx="2564">
                  <c:v>6.8199999999999997E-2</c:v>
                </c:pt>
                <c:pt idx="2565">
                  <c:v>6.8250000000000005E-2</c:v>
                </c:pt>
                <c:pt idx="2566">
                  <c:v>6.83E-2</c:v>
                </c:pt>
                <c:pt idx="2567">
                  <c:v>6.8349999999999994E-2</c:v>
                </c:pt>
                <c:pt idx="2568">
                  <c:v>6.8400000000000002E-2</c:v>
                </c:pt>
                <c:pt idx="2569">
                  <c:v>6.8449999999999997E-2</c:v>
                </c:pt>
                <c:pt idx="2570">
                  <c:v>6.8500000000000005E-2</c:v>
                </c:pt>
                <c:pt idx="2571">
                  <c:v>6.855E-2</c:v>
                </c:pt>
                <c:pt idx="2572">
                  <c:v>6.8599999999999994E-2</c:v>
                </c:pt>
                <c:pt idx="2573">
                  <c:v>6.8650000000000003E-2</c:v>
                </c:pt>
                <c:pt idx="2574">
                  <c:v>6.8699999999999997E-2</c:v>
                </c:pt>
                <c:pt idx="2575">
                  <c:v>6.8750000000000006E-2</c:v>
                </c:pt>
                <c:pt idx="2576">
                  <c:v>6.88E-2</c:v>
                </c:pt>
                <c:pt idx="2577">
                  <c:v>6.8849999999999995E-2</c:v>
                </c:pt>
                <c:pt idx="2578">
                  <c:v>6.8900000000000003E-2</c:v>
                </c:pt>
                <c:pt idx="2579">
                  <c:v>6.8949999999999997E-2</c:v>
                </c:pt>
                <c:pt idx="2580">
                  <c:v>6.9000000000000006E-2</c:v>
                </c:pt>
                <c:pt idx="2581">
                  <c:v>6.905E-2</c:v>
                </c:pt>
                <c:pt idx="2582">
                  <c:v>6.9099999999999995E-2</c:v>
                </c:pt>
                <c:pt idx="2583">
                  <c:v>6.9150000000000003E-2</c:v>
                </c:pt>
                <c:pt idx="2584">
                  <c:v>6.9199999999999998E-2</c:v>
                </c:pt>
                <c:pt idx="2585">
                  <c:v>6.9250000000000006E-2</c:v>
                </c:pt>
                <c:pt idx="2586">
                  <c:v>6.93E-2</c:v>
                </c:pt>
                <c:pt idx="2587">
                  <c:v>6.9349999999999995E-2</c:v>
                </c:pt>
                <c:pt idx="2588">
                  <c:v>6.9400000000000003E-2</c:v>
                </c:pt>
                <c:pt idx="2589">
                  <c:v>6.9449999999999998E-2</c:v>
                </c:pt>
                <c:pt idx="2590">
                  <c:v>6.9500000000000006E-2</c:v>
                </c:pt>
                <c:pt idx="2591">
                  <c:v>6.9550000000000001E-2</c:v>
                </c:pt>
                <c:pt idx="2592">
                  <c:v>6.9599999999999995E-2</c:v>
                </c:pt>
                <c:pt idx="2593">
                  <c:v>6.9650000000000004E-2</c:v>
                </c:pt>
                <c:pt idx="2594">
                  <c:v>6.9699999999999998E-2</c:v>
                </c:pt>
                <c:pt idx="2595">
                  <c:v>6.9750000000000006E-2</c:v>
                </c:pt>
                <c:pt idx="2596">
                  <c:v>6.9800000000000001E-2</c:v>
                </c:pt>
                <c:pt idx="2597">
                  <c:v>6.9849999999999995E-2</c:v>
                </c:pt>
                <c:pt idx="2598">
                  <c:v>6.9900000000000004E-2</c:v>
                </c:pt>
                <c:pt idx="2599">
                  <c:v>6.9949999999999998E-2</c:v>
                </c:pt>
                <c:pt idx="2600">
                  <c:v>7.0000000000000007E-2</c:v>
                </c:pt>
                <c:pt idx="2601">
                  <c:v>7.0050000000000001E-2</c:v>
                </c:pt>
                <c:pt idx="2602">
                  <c:v>7.0099999999999996E-2</c:v>
                </c:pt>
                <c:pt idx="2603">
                  <c:v>7.0150000000000004E-2</c:v>
                </c:pt>
                <c:pt idx="2604">
                  <c:v>7.0199999999999999E-2</c:v>
                </c:pt>
                <c:pt idx="2605">
                  <c:v>7.0250000000000007E-2</c:v>
                </c:pt>
                <c:pt idx="2606">
                  <c:v>7.0300000000000001E-2</c:v>
                </c:pt>
                <c:pt idx="2607">
                  <c:v>7.0349999999999996E-2</c:v>
                </c:pt>
                <c:pt idx="2608">
                  <c:v>7.0400000000000004E-2</c:v>
                </c:pt>
                <c:pt idx="2609">
                  <c:v>7.0449999999999999E-2</c:v>
                </c:pt>
                <c:pt idx="2610">
                  <c:v>7.0499999999999993E-2</c:v>
                </c:pt>
                <c:pt idx="2611">
                  <c:v>7.0550000000000002E-2</c:v>
                </c:pt>
                <c:pt idx="2612">
                  <c:v>7.0599999999999996E-2</c:v>
                </c:pt>
                <c:pt idx="2613">
                  <c:v>7.0650000000000004E-2</c:v>
                </c:pt>
                <c:pt idx="2614">
                  <c:v>7.0699999999999999E-2</c:v>
                </c:pt>
                <c:pt idx="2615">
                  <c:v>7.0749999999999993E-2</c:v>
                </c:pt>
                <c:pt idx="2616">
                  <c:v>7.0800000000000002E-2</c:v>
                </c:pt>
                <c:pt idx="2617">
                  <c:v>7.0849999999999996E-2</c:v>
                </c:pt>
                <c:pt idx="2618">
                  <c:v>7.0900000000000005E-2</c:v>
                </c:pt>
                <c:pt idx="2619">
                  <c:v>7.0949999999999999E-2</c:v>
                </c:pt>
                <c:pt idx="2620">
                  <c:v>7.0999999999999994E-2</c:v>
                </c:pt>
                <c:pt idx="2621">
                  <c:v>7.1050000000000002E-2</c:v>
                </c:pt>
                <c:pt idx="2622">
                  <c:v>7.1099999999999997E-2</c:v>
                </c:pt>
                <c:pt idx="2623">
                  <c:v>7.1150000000000005E-2</c:v>
                </c:pt>
                <c:pt idx="2624">
                  <c:v>7.1199999999999999E-2</c:v>
                </c:pt>
                <c:pt idx="2625">
                  <c:v>7.1249999999999994E-2</c:v>
                </c:pt>
                <c:pt idx="2626">
                  <c:v>7.1300000000000002E-2</c:v>
                </c:pt>
                <c:pt idx="2627">
                  <c:v>7.1349999999999997E-2</c:v>
                </c:pt>
                <c:pt idx="2628">
                  <c:v>7.1400000000000005E-2</c:v>
                </c:pt>
                <c:pt idx="2629">
                  <c:v>7.145E-2</c:v>
                </c:pt>
                <c:pt idx="2630">
                  <c:v>7.1499999999999994E-2</c:v>
                </c:pt>
                <c:pt idx="2631">
                  <c:v>7.1550000000000002E-2</c:v>
                </c:pt>
                <c:pt idx="2632">
                  <c:v>7.1599999999999997E-2</c:v>
                </c:pt>
                <c:pt idx="2633">
                  <c:v>7.1650000000000005E-2</c:v>
                </c:pt>
                <c:pt idx="2634">
                  <c:v>7.17E-2</c:v>
                </c:pt>
                <c:pt idx="2635">
                  <c:v>7.1749999999999994E-2</c:v>
                </c:pt>
                <c:pt idx="2636">
                  <c:v>7.1800000000000003E-2</c:v>
                </c:pt>
                <c:pt idx="2637">
                  <c:v>7.1849999999999997E-2</c:v>
                </c:pt>
                <c:pt idx="2638">
                  <c:v>7.1900000000000006E-2</c:v>
                </c:pt>
                <c:pt idx="2639">
                  <c:v>7.195E-2</c:v>
                </c:pt>
                <c:pt idx="2640">
                  <c:v>7.1999999999999995E-2</c:v>
                </c:pt>
                <c:pt idx="2641">
                  <c:v>7.2050000000000003E-2</c:v>
                </c:pt>
                <c:pt idx="2642">
                  <c:v>7.2099999999999997E-2</c:v>
                </c:pt>
                <c:pt idx="2643">
                  <c:v>7.2150000000000006E-2</c:v>
                </c:pt>
                <c:pt idx="2644">
                  <c:v>7.22E-2</c:v>
                </c:pt>
                <c:pt idx="2645">
                  <c:v>7.2249999999999995E-2</c:v>
                </c:pt>
                <c:pt idx="2646">
                  <c:v>7.2300000000000003E-2</c:v>
                </c:pt>
                <c:pt idx="2647">
                  <c:v>7.2349999999999998E-2</c:v>
                </c:pt>
                <c:pt idx="2648">
                  <c:v>7.2400000000000006E-2</c:v>
                </c:pt>
                <c:pt idx="2649">
                  <c:v>7.2450000000000001E-2</c:v>
                </c:pt>
                <c:pt idx="2650">
                  <c:v>7.2499999999999995E-2</c:v>
                </c:pt>
                <c:pt idx="2651">
                  <c:v>7.2550000000000003E-2</c:v>
                </c:pt>
                <c:pt idx="2652">
                  <c:v>7.2599999999999998E-2</c:v>
                </c:pt>
                <c:pt idx="2653">
                  <c:v>7.2650000000000006E-2</c:v>
                </c:pt>
                <c:pt idx="2654">
                  <c:v>7.2700000000000001E-2</c:v>
                </c:pt>
                <c:pt idx="2655">
                  <c:v>7.2749999999999995E-2</c:v>
                </c:pt>
                <c:pt idx="2656">
                  <c:v>7.2800000000000004E-2</c:v>
                </c:pt>
                <c:pt idx="2657">
                  <c:v>7.2849999999999998E-2</c:v>
                </c:pt>
                <c:pt idx="2658">
                  <c:v>7.2900000000000006E-2</c:v>
                </c:pt>
                <c:pt idx="2659">
                  <c:v>7.2950000000000001E-2</c:v>
                </c:pt>
                <c:pt idx="2660">
                  <c:v>7.2999999999999995E-2</c:v>
                </c:pt>
                <c:pt idx="2661">
                  <c:v>7.3050000000000004E-2</c:v>
                </c:pt>
                <c:pt idx="2662">
                  <c:v>7.3099999999999998E-2</c:v>
                </c:pt>
                <c:pt idx="2663">
                  <c:v>7.3150000000000007E-2</c:v>
                </c:pt>
                <c:pt idx="2664">
                  <c:v>7.3200000000000001E-2</c:v>
                </c:pt>
                <c:pt idx="2665">
                  <c:v>7.3249999999999996E-2</c:v>
                </c:pt>
                <c:pt idx="2666">
                  <c:v>7.3300000000000004E-2</c:v>
                </c:pt>
                <c:pt idx="2667">
                  <c:v>7.3349999999999999E-2</c:v>
                </c:pt>
                <c:pt idx="2668">
                  <c:v>7.3400000000000007E-2</c:v>
                </c:pt>
                <c:pt idx="2669">
                  <c:v>7.3450000000000001E-2</c:v>
                </c:pt>
                <c:pt idx="2670">
                  <c:v>7.3499999999999996E-2</c:v>
                </c:pt>
                <c:pt idx="2671">
                  <c:v>7.3550000000000004E-2</c:v>
                </c:pt>
                <c:pt idx="2672">
                  <c:v>7.3599999999999999E-2</c:v>
                </c:pt>
                <c:pt idx="2673">
                  <c:v>7.3649999999999993E-2</c:v>
                </c:pt>
                <c:pt idx="2674">
                  <c:v>7.3700000000000002E-2</c:v>
                </c:pt>
                <c:pt idx="2675">
                  <c:v>7.3749999999999996E-2</c:v>
                </c:pt>
                <c:pt idx="2676">
                  <c:v>7.3800000000000004E-2</c:v>
                </c:pt>
                <c:pt idx="2677">
                  <c:v>7.3849999999999999E-2</c:v>
                </c:pt>
                <c:pt idx="2678">
                  <c:v>7.3899999999999993E-2</c:v>
                </c:pt>
                <c:pt idx="2679">
                  <c:v>7.3950000000000002E-2</c:v>
                </c:pt>
                <c:pt idx="2680">
                  <c:v>7.3999999999999996E-2</c:v>
                </c:pt>
                <c:pt idx="2681">
                  <c:v>7.4050000000000005E-2</c:v>
                </c:pt>
                <c:pt idx="2682">
                  <c:v>7.4099999999999999E-2</c:v>
                </c:pt>
                <c:pt idx="2683">
                  <c:v>7.4149999999999994E-2</c:v>
                </c:pt>
                <c:pt idx="2684">
                  <c:v>7.4200000000000002E-2</c:v>
                </c:pt>
                <c:pt idx="2685">
                  <c:v>7.4249999999999997E-2</c:v>
                </c:pt>
                <c:pt idx="2686">
                  <c:v>7.4300000000000005E-2</c:v>
                </c:pt>
                <c:pt idx="2687">
                  <c:v>7.4349999999999999E-2</c:v>
                </c:pt>
                <c:pt idx="2688">
                  <c:v>7.4399999999999994E-2</c:v>
                </c:pt>
                <c:pt idx="2689">
                  <c:v>7.4450000000000002E-2</c:v>
                </c:pt>
                <c:pt idx="2690">
                  <c:v>7.4499999999999997E-2</c:v>
                </c:pt>
                <c:pt idx="2691">
                  <c:v>7.4550000000000005E-2</c:v>
                </c:pt>
                <c:pt idx="2692">
                  <c:v>7.46E-2</c:v>
                </c:pt>
                <c:pt idx="2693">
                  <c:v>7.4649999999999994E-2</c:v>
                </c:pt>
                <c:pt idx="2694">
                  <c:v>7.4700000000000003E-2</c:v>
                </c:pt>
                <c:pt idx="2695">
                  <c:v>7.4749999999999997E-2</c:v>
                </c:pt>
                <c:pt idx="2696">
                  <c:v>7.4800000000000005E-2</c:v>
                </c:pt>
                <c:pt idx="2697">
                  <c:v>7.485E-2</c:v>
                </c:pt>
                <c:pt idx="2698">
                  <c:v>7.4899999999999994E-2</c:v>
                </c:pt>
                <c:pt idx="2699">
                  <c:v>7.4950000000000003E-2</c:v>
                </c:pt>
                <c:pt idx="2700">
                  <c:v>7.4999999999999997E-2</c:v>
                </c:pt>
                <c:pt idx="2701">
                  <c:v>7.5050000000000006E-2</c:v>
                </c:pt>
                <c:pt idx="2702">
                  <c:v>7.51E-2</c:v>
                </c:pt>
                <c:pt idx="2703">
                  <c:v>7.5149999999999995E-2</c:v>
                </c:pt>
                <c:pt idx="2704">
                  <c:v>7.5200000000000003E-2</c:v>
                </c:pt>
                <c:pt idx="2705">
                  <c:v>7.5249999999999997E-2</c:v>
                </c:pt>
                <c:pt idx="2706">
                  <c:v>7.5300000000000006E-2</c:v>
                </c:pt>
                <c:pt idx="2707">
                  <c:v>7.535E-2</c:v>
                </c:pt>
                <c:pt idx="2708">
                  <c:v>7.5399999999999995E-2</c:v>
                </c:pt>
                <c:pt idx="2709">
                  <c:v>7.5450000000000003E-2</c:v>
                </c:pt>
                <c:pt idx="2710">
                  <c:v>7.5499999999999998E-2</c:v>
                </c:pt>
                <c:pt idx="2711">
                  <c:v>7.5550000000000006E-2</c:v>
                </c:pt>
                <c:pt idx="2712">
                  <c:v>7.5600000000000001E-2</c:v>
                </c:pt>
                <c:pt idx="2713">
                  <c:v>7.5649999999999995E-2</c:v>
                </c:pt>
                <c:pt idx="2714">
                  <c:v>7.5700000000000003E-2</c:v>
                </c:pt>
                <c:pt idx="2715">
                  <c:v>7.5749999999999998E-2</c:v>
                </c:pt>
                <c:pt idx="2716">
                  <c:v>7.5800000000000006E-2</c:v>
                </c:pt>
                <c:pt idx="2717">
                  <c:v>7.5850000000000001E-2</c:v>
                </c:pt>
                <c:pt idx="2718">
                  <c:v>7.5899999999999995E-2</c:v>
                </c:pt>
                <c:pt idx="2719">
                  <c:v>7.5950000000000004E-2</c:v>
                </c:pt>
                <c:pt idx="2720">
                  <c:v>7.5999999999999998E-2</c:v>
                </c:pt>
                <c:pt idx="2721">
                  <c:v>7.6050000000000006E-2</c:v>
                </c:pt>
                <c:pt idx="2722">
                  <c:v>7.6100000000000001E-2</c:v>
                </c:pt>
                <c:pt idx="2723">
                  <c:v>7.6149999999999995E-2</c:v>
                </c:pt>
                <c:pt idx="2724">
                  <c:v>7.6200000000000004E-2</c:v>
                </c:pt>
                <c:pt idx="2725">
                  <c:v>7.6249999999999998E-2</c:v>
                </c:pt>
                <c:pt idx="2726">
                  <c:v>7.6300000000000007E-2</c:v>
                </c:pt>
                <c:pt idx="2727">
                  <c:v>7.6350000000000001E-2</c:v>
                </c:pt>
                <c:pt idx="2728">
                  <c:v>7.6399999999999996E-2</c:v>
                </c:pt>
                <c:pt idx="2729">
                  <c:v>7.6450000000000004E-2</c:v>
                </c:pt>
                <c:pt idx="2730">
                  <c:v>7.6499999999999999E-2</c:v>
                </c:pt>
                <c:pt idx="2731">
                  <c:v>7.6550000000000007E-2</c:v>
                </c:pt>
                <c:pt idx="2732">
                  <c:v>7.6600000000000001E-2</c:v>
                </c:pt>
                <c:pt idx="2733">
                  <c:v>7.6649999999999996E-2</c:v>
                </c:pt>
                <c:pt idx="2734">
                  <c:v>7.6700000000000004E-2</c:v>
                </c:pt>
                <c:pt idx="2735">
                  <c:v>7.6749999999999999E-2</c:v>
                </c:pt>
                <c:pt idx="2736">
                  <c:v>7.6799999999999993E-2</c:v>
                </c:pt>
                <c:pt idx="2737">
                  <c:v>7.6850000000000002E-2</c:v>
                </c:pt>
                <c:pt idx="2738">
                  <c:v>7.6899999999999996E-2</c:v>
                </c:pt>
                <c:pt idx="2739">
                  <c:v>7.6950000000000005E-2</c:v>
                </c:pt>
                <c:pt idx="2740">
                  <c:v>7.6999999999999999E-2</c:v>
                </c:pt>
                <c:pt idx="2741">
                  <c:v>7.7049999999999993E-2</c:v>
                </c:pt>
                <c:pt idx="2742">
                  <c:v>7.7100000000000002E-2</c:v>
                </c:pt>
                <c:pt idx="2743">
                  <c:v>7.7149999999999996E-2</c:v>
                </c:pt>
                <c:pt idx="2744">
                  <c:v>7.7200000000000005E-2</c:v>
                </c:pt>
                <c:pt idx="2745">
                  <c:v>7.7249999999999999E-2</c:v>
                </c:pt>
                <c:pt idx="2746">
                  <c:v>7.7299999999999994E-2</c:v>
                </c:pt>
                <c:pt idx="2747">
                  <c:v>7.7350000000000002E-2</c:v>
                </c:pt>
                <c:pt idx="2748">
                  <c:v>7.7399999999999997E-2</c:v>
                </c:pt>
                <c:pt idx="2749">
                  <c:v>7.7450000000000005E-2</c:v>
                </c:pt>
                <c:pt idx="2750">
                  <c:v>7.7499999999999999E-2</c:v>
                </c:pt>
                <c:pt idx="2751">
                  <c:v>7.7549999999999994E-2</c:v>
                </c:pt>
                <c:pt idx="2752">
                  <c:v>7.7600000000000002E-2</c:v>
                </c:pt>
                <c:pt idx="2753">
                  <c:v>7.7649999999999997E-2</c:v>
                </c:pt>
                <c:pt idx="2754">
                  <c:v>7.7700000000000005E-2</c:v>
                </c:pt>
                <c:pt idx="2755">
                  <c:v>7.775E-2</c:v>
                </c:pt>
                <c:pt idx="2756">
                  <c:v>7.7799999999999994E-2</c:v>
                </c:pt>
                <c:pt idx="2757">
                  <c:v>7.7850000000000003E-2</c:v>
                </c:pt>
                <c:pt idx="2758">
                  <c:v>7.7899999999999997E-2</c:v>
                </c:pt>
                <c:pt idx="2759">
                  <c:v>7.7950000000000005E-2</c:v>
                </c:pt>
                <c:pt idx="2760">
                  <c:v>7.8E-2</c:v>
                </c:pt>
                <c:pt idx="2761">
                  <c:v>7.8049999999999994E-2</c:v>
                </c:pt>
                <c:pt idx="2762">
                  <c:v>7.8100000000000003E-2</c:v>
                </c:pt>
                <c:pt idx="2763">
                  <c:v>7.8149999999999997E-2</c:v>
                </c:pt>
                <c:pt idx="2764">
                  <c:v>7.8200000000000006E-2</c:v>
                </c:pt>
                <c:pt idx="2765">
                  <c:v>7.825E-2</c:v>
                </c:pt>
                <c:pt idx="2766">
                  <c:v>7.8299999999999995E-2</c:v>
                </c:pt>
                <c:pt idx="2767">
                  <c:v>7.8350000000000003E-2</c:v>
                </c:pt>
                <c:pt idx="2768">
                  <c:v>7.8399999999999997E-2</c:v>
                </c:pt>
                <c:pt idx="2769">
                  <c:v>7.8450000000000006E-2</c:v>
                </c:pt>
                <c:pt idx="2770">
                  <c:v>7.85E-2</c:v>
                </c:pt>
                <c:pt idx="2771">
                  <c:v>7.8549999999999995E-2</c:v>
                </c:pt>
                <c:pt idx="2772">
                  <c:v>7.8600000000000003E-2</c:v>
                </c:pt>
                <c:pt idx="2773">
                  <c:v>7.8649999999999998E-2</c:v>
                </c:pt>
                <c:pt idx="2774">
                  <c:v>7.8700000000000006E-2</c:v>
                </c:pt>
                <c:pt idx="2775">
                  <c:v>7.8750000000000001E-2</c:v>
                </c:pt>
                <c:pt idx="2776">
                  <c:v>7.8799999999999995E-2</c:v>
                </c:pt>
                <c:pt idx="2777">
                  <c:v>7.8850000000000003E-2</c:v>
                </c:pt>
                <c:pt idx="2778">
                  <c:v>7.8899999999999998E-2</c:v>
                </c:pt>
                <c:pt idx="2779">
                  <c:v>7.8950000000000006E-2</c:v>
                </c:pt>
                <c:pt idx="2780">
                  <c:v>7.9000000000000001E-2</c:v>
                </c:pt>
                <c:pt idx="2781">
                  <c:v>7.9049999999999995E-2</c:v>
                </c:pt>
                <c:pt idx="2782">
                  <c:v>7.9100000000000004E-2</c:v>
                </c:pt>
                <c:pt idx="2783">
                  <c:v>7.9149999999999998E-2</c:v>
                </c:pt>
                <c:pt idx="2784">
                  <c:v>7.9200000000000007E-2</c:v>
                </c:pt>
                <c:pt idx="2785">
                  <c:v>7.9250000000000001E-2</c:v>
                </c:pt>
                <c:pt idx="2786">
                  <c:v>7.9299999999999995E-2</c:v>
                </c:pt>
                <c:pt idx="2787">
                  <c:v>7.9350000000000004E-2</c:v>
                </c:pt>
                <c:pt idx="2788">
                  <c:v>7.9399999999999998E-2</c:v>
                </c:pt>
                <c:pt idx="2789">
                  <c:v>7.9450000000000007E-2</c:v>
                </c:pt>
                <c:pt idx="2790">
                  <c:v>7.9500000000000001E-2</c:v>
                </c:pt>
                <c:pt idx="2791">
                  <c:v>7.9549999999999996E-2</c:v>
                </c:pt>
                <c:pt idx="2792">
                  <c:v>7.9600000000000004E-2</c:v>
                </c:pt>
                <c:pt idx="2793">
                  <c:v>7.9649999999999999E-2</c:v>
                </c:pt>
                <c:pt idx="2794">
                  <c:v>7.9699999999999993E-2</c:v>
                </c:pt>
                <c:pt idx="2795">
                  <c:v>7.9750000000000001E-2</c:v>
                </c:pt>
                <c:pt idx="2796">
                  <c:v>7.9799999999999996E-2</c:v>
                </c:pt>
                <c:pt idx="2797">
                  <c:v>7.9850000000000004E-2</c:v>
                </c:pt>
                <c:pt idx="2798">
                  <c:v>7.9899999999999999E-2</c:v>
                </c:pt>
                <c:pt idx="2799">
                  <c:v>7.9949999999999993E-2</c:v>
                </c:pt>
                <c:pt idx="2800">
                  <c:v>0.08</c:v>
                </c:pt>
                <c:pt idx="2801">
                  <c:v>8.0049999999999996E-2</c:v>
                </c:pt>
                <c:pt idx="2802">
                  <c:v>8.0100000000000005E-2</c:v>
                </c:pt>
                <c:pt idx="2803">
                  <c:v>8.0149999999999999E-2</c:v>
                </c:pt>
                <c:pt idx="2804">
                  <c:v>8.0199999999999994E-2</c:v>
                </c:pt>
                <c:pt idx="2805">
                  <c:v>8.0250000000000002E-2</c:v>
                </c:pt>
                <c:pt idx="2806">
                  <c:v>8.0299999999999996E-2</c:v>
                </c:pt>
                <c:pt idx="2807">
                  <c:v>8.0350000000000005E-2</c:v>
                </c:pt>
                <c:pt idx="2808">
                  <c:v>8.0399999999999999E-2</c:v>
                </c:pt>
                <c:pt idx="2809">
                  <c:v>8.0449999999999994E-2</c:v>
                </c:pt>
                <c:pt idx="2810">
                  <c:v>8.0500000000000002E-2</c:v>
                </c:pt>
                <c:pt idx="2811">
                  <c:v>8.0549999999999997E-2</c:v>
                </c:pt>
                <c:pt idx="2812">
                  <c:v>8.0600000000000005E-2</c:v>
                </c:pt>
                <c:pt idx="2813">
                  <c:v>8.0649999999999999E-2</c:v>
                </c:pt>
                <c:pt idx="2814">
                  <c:v>8.0699999999999994E-2</c:v>
                </c:pt>
                <c:pt idx="2815">
                  <c:v>8.0750000000000002E-2</c:v>
                </c:pt>
                <c:pt idx="2816">
                  <c:v>8.0799999999999997E-2</c:v>
                </c:pt>
                <c:pt idx="2817">
                  <c:v>8.0850000000000005E-2</c:v>
                </c:pt>
                <c:pt idx="2818">
                  <c:v>8.09E-2</c:v>
                </c:pt>
                <c:pt idx="2819">
                  <c:v>8.0949999999999994E-2</c:v>
                </c:pt>
                <c:pt idx="2820">
                  <c:v>8.1000000000000003E-2</c:v>
                </c:pt>
                <c:pt idx="2821">
                  <c:v>8.1049999999999997E-2</c:v>
                </c:pt>
                <c:pt idx="2822">
                  <c:v>8.1100000000000005E-2</c:v>
                </c:pt>
                <c:pt idx="2823">
                  <c:v>8.115E-2</c:v>
                </c:pt>
                <c:pt idx="2824">
                  <c:v>8.1199999999999994E-2</c:v>
                </c:pt>
                <c:pt idx="2825">
                  <c:v>8.1250000000000003E-2</c:v>
                </c:pt>
                <c:pt idx="2826">
                  <c:v>8.1299999999999997E-2</c:v>
                </c:pt>
                <c:pt idx="2827">
                  <c:v>8.1350000000000006E-2</c:v>
                </c:pt>
                <c:pt idx="2828">
                  <c:v>8.14E-2</c:v>
                </c:pt>
                <c:pt idx="2829">
                  <c:v>8.1449999999999995E-2</c:v>
                </c:pt>
                <c:pt idx="2830">
                  <c:v>8.1500000000000003E-2</c:v>
                </c:pt>
                <c:pt idx="2831">
                  <c:v>8.1549999999999997E-2</c:v>
                </c:pt>
                <c:pt idx="2832">
                  <c:v>8.1600000000000006E-2</c:v>
                </c:pt>
                <c:pt idx="2833">
                  <c:v>8.165E-2</c:v>
                </c:pt>
                <c:pt idx="2834">
                  <c:v>8.1699999999999995E-2</c:v>
                </c:pt>
                <c:pt idx="2835">
                  <c:v>8.1750000000000003E-2</c:v>
                </c:pt>
                <c:pt idx="2836">
                  <c:v>8.1799999999999998E-2</c:v>
                </c:pt>
                <c:pt idx="2837">
                  <c:v>8.1850000000000006E-2</c:v>
                </c:pt>
                <c:pt idx="2838">
                  <c:v>8.1900000000000001E-2</c:v>
                </c:pt>
                <c:pt idx="2839">
                  <c:v>8.1949999999999995E-2</c:v>
                </c:pt>
                <c:pt idx="2840">
                  <c:v>8.2000000000000003E-2</c:v>
                </c:pt>
                <c:pt idx="2841">
                  <c:v>8.2049999999999998E-2</c:v>
                </c:pt>
                <c:pt idx="2842">
                  <c:v>8.2100000000000006E-2</c:v>
                </c:pt>
                <c:pt idx="2843">
                  <c:v>8.2150000000000001E-2</c:v>
                </c:pt>
                <c:pt idx="2844">
                  <c:v>8.2199999999999995E-2</c:v>
                </c:pt>
                <c:pt idx="2845">
                  <c:v>8.2250000000000004E-2</c:v>
                </c:pt>
                <c:pt idx="2846">
                  <c:v>8.2299999999999998E-2</c:v>
                </c:pt>
                <c:pt idx="2847">
                  <c:v>8.2350000000000007E-2</c:v>
                </c:pt>
                <c:pt idx="2848">
                  <c:v>8.2400000000000001E-2</c:v>
                </c:pt>
                <c:pt idx="2849">
                  <c:v>8.2449999999999996E-2</c:v>
                </c:pt>
                <c:pt idx="2850">
                  <c:v>8.2500000000000004E-2</c:v>
                </c:pt>
                <c:pt idx="2851">
                  <c:v>8.2549999999999998E-2</c:v>
                </c:pt>
                <c:pt idx="2852">
                  <c:v>8.2600000000000007E-2</c:v>
                </c:pt>
                <c:pt idx="2853">
                  <c:v>8.2650000000000001E-2</c:v>
                </c:pt>
                <c:pt idx="2854">
                  <c:v>8.2699999999999996E-2</c:v>
                </c:pt>
                <c:pt idx="2855">
                  <c:v>8.2750000000000004E-2</c:v>
                </c:pt>
                <c:pt idx="2856">
                  <c:v>8.2799999999999999E-2</c:v>
                </c:pt>
                <c:pt idx="2857">
                  <c:v>8.2849999999999993E-2</c:v>
                </c:pt>
                <c:pt idx="2858">
                  <c:v>8.2900000000000001E-2</c:v>
                </c:pt>
                <c:pt idx="2859">
                  <c:v>8.2949999999999996E-2</c:v>
                </c:pt>
                <c:pt idx="2860">
                  <c:v>8.3000000000000004E-2</c:v>
                </c:pt>
                <c:pt idx="2861">
                  <c:v>8.3049999999999999E-2</c:v>
                </c:pt>
                <c:pt idx="2862">
                  <c:v>8.3099999999999993E-2</c:v>
                </c:pt>
                <c:pt idx="2863">
                  <c:v>8.3150000000000002E-2</c:v>
                </c:pt>
                <c:pt idx="2864">
                  <c:v>8.3199999999999996E-2</c:v>
                </c:pt>
                <c:pt idx="2865">
                  <c:v>8.3250000000000005E-2</c:v>
                </c:pt>
                <c:pt idx="2866">
                  <c:v>8.3299999999999999E-2</c:v>
                </c:pt>
                <c:pt idx="2867">
                  <c:v>8.3349999999999994E-2</c:v>
                </c:pt>
                <c:pt idx="2868">
                  <c:v>8.3400000000000002E-2</c:v>
                </c:pt>
                <c:pt idx="2869">
                  <c:v>8.3449999999999996E-2</c:v>
                </c:pt>
                <c:pt idx="2870">
                  <c:v>8.3500000000000005E-2</c:v>
                </c:pt>
                <c:pt idx="2871">
                  <c:v>8.3549999999999999E-2</c:v>
                </c:pt>
                <c:pt idx="2872">
                  <c:v>8.3599999999999994E-2</c:v>
                </c:pt>
                <c:pt idx="2873">
                  <c:v>8.3650000000000002E-2</c:v>
                </c:pt>
                <c:pt idx="2874">
                  <c:v>8.3699999999999997E-2</c:v>
                </c:pt>
                <c:pt idx="2875">
                  <c:v>8.3750000000000005E-2</c:v>
                </c:pt>
                <c:pt idx="2876">
                  <c:v>8.3799999999999999E-2</c:v>
                </c:pt>
                <c:pt idx="2877">
                  <c:v>8.3849999999999994E-2</c:v>
                </c:pt>
                <c:pt idx="2878">
                  <c:v>8.3900000000000002E-2</c:v>
                </c:pt>
                <c:pt idx="2879">
                  <c:v>8.3949999999999997E-2</c:v>
                </c:pt>
                <c:pt idx="2880">
                  <c:v>8.4000000000000005E-2</c:v>
                </c:pt>
                <c:pt idx="2881">
                  <c:v>8.405E-2</c:v>
                </c:pt>
                <c:pt idx="2882">
                  <c:v>8.4099999999999994E-2</c:v>
                </c:pt>
                <c:pt idx="2883">
                  <c:v>8.4150000000000003E-2</c:v>
                </c:pt>
                <c:pt idx="2884">
                  <c:v>8.4199999999999997E-2</c:v>
                </c:pt>
                <c:pt idx="2885">
                  <c:v>8.4250000000000005E-2</c:v>
                </c:pt>
                <c:pt idx="2886">
                  <c:v>8.43E-2</c:v>
                </c:pt>
                <c:pt idx="2887">
                  <c:v>8.4349999999999994E-2</c:v>
                </c:pt>
                <c:pt idx="2888">
                  <c:v>8.4400000000000003E-2</c:v>
                </c:pt>
                <c:pt idx="2889">
                  <c:v>8.4449999999999997E-2</c:v>
                </c:pt>
                <c:pt idx="2890">
                  <c:v>8.4500000000000006E-2</c:v>
                </c:pt>
                <c:pt idx="2891">
                  <c:v>8.455E-2</c:v>
                </c:pt>
                <c:pt idx="2892">
                  <c:v>8.4599999999999995E-2</c:v>
                </c:pt>
                <c:pt idx="2893">
                  <c:v>8.4650000000000003E-2</c:v>
                </c:pt>
                <c:pt idx="2894">
                  <c:v>8.4699999999999998E-2</c:v>
                </c:pt>
                <c:pt idx="2895">
                  <c:v>8.4750000000000006E-2</c:v>
                </c:pt>
                <c:pt idx="2896">
                  <c:v>8.48E-2</c:v>
                </c:pt>
                <c:pt idx="2897">
                  <c:v>8.4849999999999995E-2</c:v>
                </c:pt>
                <c:pt idx="2898">
                  <c:v>8.4900000000000003E-2</c:v>
                </c:pt>
                <c:pt idx="2899">
                  <c:v>8.4949999999999998E-2</c:v>
                </c:pt>
                <c:pt idx="2900">
                  <c:v>8.5000000000000006E-2</c:v>
                </c:pt>
                <c:pt idx="2901">
                  <c:v>8.5050000000000001E-2</c:v>
                </c:pt>
                <c:pt idx="2902">
                  <c:v>8.5099999999999995E-2</c:v>
                </c:pt>
                <c:pt idx="2903">
                  <c:v>8.5150000000000003E-2</c:v>
                </c:pt>
                <c:pt idx="2904">
                  <c:v>8.5199999999999998E-2</c:v>
                </c:pt>
                <c:pt idx="2905">
                  <c:v>8.5250000000000006E-2</c:v>
                </c:pt>
                <c:pt idx="2906">
                  <c:v>8.5300000000000001E-2</c:v>
                </c:pt>
                <c:pt idx="2907">
                  <c:v>8.5349999999999995E-2</c:v>
                </c:pt>
                <c:pt idx="2908">
                  <c:v>8.5400000000000004E-2</c:v>
                </c:pt>
                <c:pt idx="2909">
                  <c:v>8.5449999999999998E-2</c:v>
                </c:pt>
                <c:pt idx="2910">
                  <c:v>8.5500000000000007E-2</c:v>
                </c:pt>
                <c:pt idx="2911">
                  <c:v>8.5550000000000001E-2</c:v>
                </c:pt>
                <c:pt idx="2912">
                  <c:v>8.5599999999999996E-2</c:v>
                </c:pt>
                <c:pt idx="2913">
                  <c:v>8.5650000000000004E-2</c:v>
                </c:pt>
                <c:pt idx="2914">
                  <c:v>8.5699999999999998E-2</c:v>
                </c:pt>
                <c:pt idx="2915">
                  <c:v>8.5750000000000007E-2</c:v>
                </c:pt>
                <c:pt idx="2916">
                  <c:v>8.5800000000000001E-2</c:v>
                </c:pt>
                <c:pt idx="2917">
                  <c:v>8.5849999999999996E-2</c:v>
                </c:pt>
                <c:pt idx="2918">
                  <c:v>8.5900000000000004E-2</c:v>
                </c:pt>
                <c:pt idx="2919">
                  <c:v>8.5949999999999999E-2</c:v>
                </c:pt>
                <c:pt idx="2920">
                  <c:v>8.5999999999999993E-2</c:v>
                </c:pt>
                <c:pt idx="2921">
                  <c:v>8.6050000000000001E-2</c:v>
                </c:pt>
                <c:pt idx="2922">
                  <c:v>8.6099999999999996E-2</c:v>
                </c:pt>
                <c:pt idx="2923">
                  <c:v>8.6150000000000004E-2</c:v>
                </c:pt>
                <c:pt idx="2924">
                  <c:v>8.6199999999999999E-2</c:v>
                </c:pt>
                <c:pt idx="2925">
                  <c:v>8.6249999999999993E-2</c:v>
                </c:pt>
                <c:pt idx="2926">
                  <c:v>8.6300000000000002E-2</c:v>
                </c:pt>
                <c:pt idx="2927">
                  <c:v>8.6349999999999996E-2</c:v>
                </c:pt>
                <c:pt idx="2928">
                  <c:v>8.6400000000000005E-2</c:v>
                </c:pt>
                <c:pt idx="2929">
                  <c:v>8.6449999999999999E-2</c:v>
                </c:pt>
                <c:pt idx="2930">
                  <c:v>8.6499999999999994E-2</c:v>
                </c:pt>
                <c:pt idx="2931">
                  <c:v>8.6550000000000002E-2</c:v>
                </c:pt>
                <c:pt idx="2932">
                  <c:v>8.6599999999999996E-2</c:v>
                </c:pt>
                <c:pt idx="2933">
                  <c:v>8.6650000000000005E-2</c:v>
                </c:pt>
                <c:pt idx="2934">
                  <c:v>8.6699999999999999E-2</c:v>
                </c:pt>
                <c:pt idx="2935">
                  <c:v>8.6749999999999994E-2</c:v>
                </c:pt>
                <c:pt idx="2936">
                  <c:v>8.6800000000000002E-2</c:v>
                </c:pt>
                <c:pt idx="2937">
                  <c:v>8.6849999999999997E-2</c:v>
                </c:pt>
                <c:pt idx="2938">
                  <c:v>8.6900000000000005E-2</c:v>
                </c:pt>
                <c:pt idx="2939">
                  <c:v>8.695E-2</c:v>
                </c:pt>
                <c:pt idx="2940">
                  <c:v>8.6999999999999994E-2</c:v>
                </c:pt>
                <c:pt idx="2941">
                  <c:v>8.7050000000000002E-2</c:v>
                </c:pt>
                <c:pt idx="2942">
                  <c:v>8.7099999999999997E-2</c:v>
                </c:pt>
                <c:pt idx="2943">
                  <c:v>8.7150000000000005E-2</c:v>
                </c:pt>
                <c:pt idx="2944">
                  <c:v>8.72E-2</c:v>
                </c:pt>
                <c:pt idx="2945">
                  <c:v>8.7249999999999994E-2</c:v>
                </c:pt>
                <c:pt idx="2946">
                  <c:v>8.7300000000000003E-2</c:v>
                </c:pt>
                <c:pt idx="2947">
                  <c:v>8.7349999999999997E-2</c:v>
                </c:pt>
                <c:pt idx="2948">
                  <c:v>8.7400000000000005E-2</c:v>
                </c:pt>
                <c:pt idx="2949">
                  <c:v>8.745E-2</c:v>
                </c:pt>
                <c:pt idx="2950">
                  <c:v>8.7499999999999994E-2</c:v>
                </c:pt>
                <c:pt idx="2951">
                  <c:v>8.7550000000000003E-2</c:v>
                </c:pt>
                <c:pt idx="2952">
                  <c:v>8.7599999999999997E-2</c:v>
                </c:pt>
                <c:pt idx="2953">
                  <c:v>8.7650000000000006E-2</c:v>
                </c:pt>
                <c:pt idx="2954">
                  <c:v>8.77E-2</c:v>
                </c:pt>
                <c:pt idx="2955">
                  <c:v>8.7749999999999995E-2</c:v>
                </c:pt>
                <c:pt idx="2956">
                  <c:v>8.7800000000000003E-2</c:v>
                </c:pt>
                <c:pt idx="2957">
                  <c:v>8.7849999999999998E-2</c:v>
                </c:pt>
                <c:pt idx="2958">
                  <c:v>8.7900000000000006E-2</c:v>
                </c:pt>
                <c:pt idx="2959">
                  <c:v>8.795E-2</c:v>
                </c:pt>
                <c:pt idx="2960">
                  <c:v>8.7999999999999995E-2</c:v>
                </c:pt>
                <c:pt idx="2961">
                  <c:v>8.8050000000000003E-2</c:v>
                </c:pt>
                <c:pt idx="2962">
                  <c:v>8.8099999999999998E-2</c:v>
                </c:pt>
                <c:pt idx="2963">
                  <c:v>8.8150000000000006E-2</c:v>
                </c:pt>
                <c:pt idx="2964">
                  <c:v>8.8200000000000001E-2</c:v>
                </c:pt>
                <c:pt idx="2965">
                  <c:v>8.8249999999999995E-2</c:v>
                </c:pt>
                <c:pt idx="2966">
                  <c:v>8.8300000000000003E-2</c:v>
                </c:pt>
                <c:pt idx="2967">
                  <c:v>8.8349999999999998E-2</c:v>
                </c:pt>
                <c:pt idx="2968">
                  <c:v>8.8400000000000006E-2</c:v>
                </c:pt>
                <c:pt idx="2969">
                  <c:v>8.8450000000000001E-2</c:v>
                </c:pt>
                <c:pt idx="2970">
                  <c:v>8.8499999999999995E-2</c:v>
                </c:pt>
                <c:pt idx="2971">
                  <c:v>8.8550000000000004E-2</c:v>
                </c:pt>
                <c:pt idx="2972">
                  <c:v>8.8599999999999998E-2</c:v>
                </c:pt>
                <c:pt idx="2973">
                  <c:v>8.8650000000000007E-2</c:v>
                </c:pt>
                <c:pt idx="2974">
                  <c:v>8.8700000000000001E-2</c:v>
                </c:pt>
                <c:pt idx="2975">
                  <c:v>8.8749999999999996E-2</c:v>
                </c:pt>
                <c:pt idx="2976">
                  <c:v>8.8800000000000004E-2</c:v>
                </c:pt>
                <c:pt idx="2977">
                  <c:v>8.8849999999999998E-2</c:v>
                </c:pt>
                <c:pt idx="2978">
                  <c:v>8.8900000000000007E-2</c:v>
                </c:pt>
                <c:pt idx="2979">
                  <c:v>8.8950000000000001E-2</c:v>
                </c:pt>
                <c:pt idx="2980">
                  <c:v>8.8999999999999996E-2</c:v>
                </c:pt>
                <c:pt idx="2981">
                  <c:v>8.9050000000000004E-2</c:v>
                </c:pt>
                <c:pt idx="2982">
                  <c:v>8.9099999999999999E-2</c:v>
                </c:pt>
                <c:pt idx="2983">
                  <c:v>8.9149999999999993E-2</c:v>
                </c:pt>
                <c:pt idx="2984">
                  <c:v>8.9200000000000002E-2</c:v>
                </c:pt>
                <c:pt idx="2985">
                  <c:v>8.9249999999999996E-2</c:v>
                </c:pt>
                <c:pt idx="2986">
                  <c:v>8.9300000000000004E-2</c:v>
                </c:pt>
                <c:pt idx="2987">
                  <c:v>8.9349999999999999E-2</c:v>
                </c:pt>
                <c:pt idx="2988">
                  <c:v>8.9399999999999993E-2</c:v>
                </c:pt>
                <c:pt idx="2989">
                  <c:v>8.9450000000000002E-2</c:v>
                </c:pt>
                <c:pt idx="2990">
                  <c:v>8.9499999999999996E-2</c:v>
                </c:pt>
                <c:pt idx="2991">
                  <c:v>8.9550000000000005E-2</c:v>
                </c:pt>
                <c:pt idx="2992">
                  <c:v>8.9599999999999999E-2</c:v>
                </c:pt>
                <c:pt idx="2993">
                  <c:v>8.9649999999999994E-2</c:v>
                </c:pt>
                <c:pt idx="2994">
                  <c:v>8.9700000000000002E-2</c:v>
                </c:pt>
                <c:pt idx="2995">
                  <c:v>8.9749999999999996E-2</c:v>
                </c:pt>
                <c:pt idx="2996">
                  <c:v>8.9800000000000005E-2</c:v>
                </c:pt>
                <c:pt idx="2997">
                  <c:v>8.9849999999999999E-2</c:v>
                </c:pt>
                <c:pt idx="2998">
                  <c:v>8.9899999999999994E-2</c:v>
                </c:pt>
                <c:pt idx="2999">
                  <c:v>8.9950000000000002E-2</c:v>
                </c:pt>
                <c:pt idx="3000">
                  <c:v>0.09</c:v>
                </c:pt>
                <c:pt idx="3001">
                  <c:v>9.01E-2</c:v>
                </c:pt>
                <c:pt idx="3002">
                  <c:v>9.0200000000000002E-2</c:v>
                </c:pt>
                <c:pt idx="3003">
                  <c:v>9.0300000000000005E-2</c:v>
                </c:pt>
                <c:pt idx="3004">
                  <c:v>9.0399999999999994E-2</c:v>
                </c:pt>
                <c:pt idx="3005">
                  <c:v>9.0499999999999997E-2</c:v>
                </c:pt>
                <c:pt idx="3006">
                  <c:v>9.06E-2</c:v>
                </c:pt>
                <c:pt idx="3007">
                  <c:v>9.0700000000000003E-2</c:v>
                </c:pt>
                <c:pt idx="3008">
                  <c:v>9.0800000000000006E-2</c:v>
                </c:pt>
                <c:pt idx="3009">
                  <c:v>9.0899999999999995E-2</c:v>
                </c:pt>
                <c:pt idx="3010">
                  <c:v>9.0999999999999998E-2</c:v>
                </c:pt>
                <c:pt idx="3011">
                  <c:v>9.11E-2</c:v>
                </c:pt>
                <c:pt idx="3012">
                  <c:v>9.1200000000000003E-2</c:v>
                </c:pt>
                <c:pt idx="3013">
                  <c:v>9.1300000000000006E-2</c:v>
                </c:pt>
                <c:pt idx="3014">
                  <c:v>9.1399999999999995E-2</c:v>
                </c:pt>
                <c:pt idx="3015">
                  <c:v>9.1499999999999998E-2</c:v>
                </c:pt>
                <c:pt idx="3016">
                  <c:v>9.1600000000000001E-2</c:v>
                </c:pt>
                <c:pt idx="3017">
                  <c:v>9.1700000000000004E-2</c:v>
                </c:pt>
                <c:pt idx="3018">
                  <c:v>9.1800000000000007E-2</c:v>
                </c:pt>
                <c:pt idx="3019">
                  <c:v>9.1899999999999996E-2</c:v>
                </c:pt>
                <c:pt idx="3020">
                  <c:v>9.1999999999999998E-2</c:v>
                </c:pt>
                <c:pt idx="3021">
                  <c:v>9.2100000000000001E-2</c:v>
                </c:pt>
                <c:pt idx="3022">
                  <c:v>9.2200000000000004E-2</c:v>
                </c:pt>
                <c:pt idx="3023">
                  <c:v>9.2299999999999993E-2</c:v>
                </c:pt>
                <c:pt idx="3024">
                  <c:v>9.2399999999999996E-2</c:v>
                </c:pt>
                <c:pt idx="3025">
                  <c:v>9.2499999999999999E-2</c:v>
                </c:pt>
                <c:pt idx="3026">
                  <c:v>9.2600000000000002E-2</c:v>
                </c:pt>
                <c:pt idx="3027">
                  <c:v>9.2700000000000005E-2</c:v>
                </c:pt>
                <c:pt idx="3028">
                  <c:v>9.2799999999999994E-2</c:v>
                </c:pt>
                <c:pt idx="3029">
                  <c:v>9.2899999999999996E-2</c:v>
                </c:pt>
                <c:pt idx="3030">
                  <c:v>9.2999999999999999E-2</c:v>
                </c:pt>
                <c:pt idx="3031">
                  <c:v>9.3100000000000002E-2</c:v>
                </c:pt>
                <c:pt idx="3032">
                  <c:v>9.3200000000000005E-2</c:v>
                </c:pt>
                <c:pt idx="3033">
                  <c:v>9.3299999999999994E-2</c:v>
                </c:pt>
                <c:pt idx="3034">
                  <c:v>9.3399999999999997E-2</c:v>
                </c:pt>
                <c:pt idx="3035">
                  <c:v>9.35E-2</c:v>
                </c:pt>
                <c:pt idx="3036">
                  <c:v>9.3600000000000003E-2</c:v>
                </c:pt>
                <c:pt idx="3037">
                  <c:v>9.3700000000000006E-2</c:v>
                </c:pt>
                <c:pt idx="3038">
                  <c:v>9.3799999999999994E-2</c:v>
                </c:pt>
                <c:pt idx="3039">
                  <c:v>9.3899999999999997E-2</c:v>
                </c:pt>
                <c:pt idx="3040">
                  <c:v>9.4E-2</c:v>
                </c:pt>
                <c:pt idx="3041">
                  <c:v>9.4100000000000003E-2</c:v>
                </c:pt>
                <c:pt idx="3042">
                  <c:v>9.4200000000000006E-2</c:v>
                </c:pt>
                <c:pt idx="3043">
                  <c:v>9.4299999999999995E-2</c:v>
                </c:pt>
                <c:pt idx="3044">
                  <c:v>9.4399999999999998E-2</c:v>
                </c:pt>
                <c:pt idx="3045">
                  <c:v>9.4500000000000001E-2</c:v>
                </c:pt>
                <c:pt idx="3046">
                  <c:v>9.4600000000000004E-2</c:v>
                </c:pt>
                <c:pt idx="3047">
                  <c:v>9.4700000000000006E-2</c:v>
                </c:pt>
                <c:pt idx="3048">
                  <c:v>9.4799999999999995E-2</c:v>
                </c:pt>
                <c:pt idx="3049">
                  <c:v>9.4899999999999998E-2</c:v>
                </c:pt>
                <c:pt idx="3050">
                  <c:v>9.5000000000000001E-2</c:v>
                </c:pt>
                <c:pt idx="3051">
                  <c:v>9.5100000000000004E-2</c:v>
                </c:pt>
                <c:pt idx="3052">
                  <c:v>9.5200000000000007E-2</c:v>
                </c:pt>
                <c:pt idx="3053">
                  <c:v>9.5299999999999996E-2</c:v>
                </c:pt>
                <c:pt idx="3054">
                  <c:v>9.5399999999999999E-2</c:v>
                </c:pt>
                <c:pt idx="3055">
                  <c:v>9.5500000000000002E-2</c:v>
                </c:pt>
                <c:pt idx="3056">
                  <c:v>9.5600000000000004E-2</c:v>
                </c:pt>
                <c:pt idx="3057">
                  <c:v>9.5699999999999993E-2</c:v>
                </c:pt>
                <c:pt idx="3058">
                  <c:v>9.5799999999999996E-2</c:v>
                </c:pt>
                <c:pt idx="3059">
                  <c:v>9.5899999999999999E-2</c:v>
                </c:pt>
                <c:pt idx="3060">
                  <c:v>9.6000000000000002E-2</c:v>
                </c:pt>
                <c:pt idx="3061">
                  <c:v>9.6100000000000005E-2</c:v>
                </c:pt>
                <c:pt idx="3062">
                  <c:v>9.6199999999999994E-2</c:v>
                </c:pt>
                <c:pt idx="3063">
                  <c:v>9.6299999999999997E-2</c:v>
                </c:pt>
                <c:pt idx="3064">
                  <c:v>9.64E-2</c:v>
                </c:pt>
                <c:pt idx="3065">
                  <c:v>9.6500000000000002E-2</c:v>
                </c:pt>
                <c:pt idx="3066">
                  <c:v>9.6600000000000005E-2</c:v>
                </c:pt>
                <c:pt idx="3067">
                  <c:v>9.6699999999999994E-2</c:v>
                </c:pt>
                <c:pt idx="3068">
                  <c:v>9.6799999999999997E-2</c:v>
                </c:pt>
                <c:pt idx="3069">
                  <c:v>9.69E-2</c:v>
                </c:pt>
                <c:pt idx="3070">
                  <c:v>9.7000000000000003E-2</c:v>
                </c:pt>
                <c:pt idx="3071">
                  <c:v>9.7100000000000006E-2</c:v>
                </c:pt>
                <c:pt idx="3072">
                  <c:v>9.7199999999999995E-2</c:v>
                </c:pt>
                <c:pt idx="3073">
                  <c:v>9.7299999999999998E-2</c:v>
                </c:pt>
                <c:pt idx="3074">
                  <c:v>9.74E-2</c:v>
                </c:pt>
                <c:pt idx="3075">
                  <c:v>9.7500000000000003E-2</c:v>
                </c:pt>
                <c:pt idx="3076">
                  <c:v>9.7600000000000006E-2</c:v>
                </c:pt>
                <c:pt idx="3077">
                  <c:v>9.7699999999999995E-2</c:v>
                </c:pt>
                <c:pt idx="3078">
                  <c:v>9.7799999999999998E-2</c:v>
                </c:pt>
                <c:pt idx="3079">
                  <c:v>9.7900000000000001E-2</c:v>
                </c:pt>
                <c:pt idx="3080">
                  <c:v>9.8000000000000004E-2</c:v>
                </c:pt>
                <c:pt idx="3081">
                  <c:v>9.8100000000000007E-2</c:v>
                </c:pt>
                <c:pt idx="3082">
                  <c:v>9.8199999999999996E-2</c:v>
                </c:pt>
                <c:pt idx="3083">
                  <c:v>9.8299999999999998E-2</c:v>
                </c:pt>
                <c:pt idx="3084">
                  <c:v>9.8400000000000001E-2</c:v>
                </c:pt>
                <c:pt idx="3085">
                  <c:v>9.8500000000000004E-2</c:v>
                </c:pt>
                <c:pt idx="3086">
                  <c:v>9.8599999999999993E-2</c:v>
                </c:pt>
                <c:pt idx="3087">
                  <c:v>9.8699999999999996E-2</c:v>
                </c:pt>
                <c:pt idx="3088">
                  <c:v>9.8799999999999999E-2</c:v>
                </c:pt>
                <c:pt idx="3089">
                  <c:v>9.8900000000000002E-2</c:v>
                </c:pt>
                <c:pt idx="3090">
                  <c:v>9.9000000000000005E-2</c:v>
                </c:pt>
                <c:pt idx="3091">
                  <c:v>9.9099999999999994E-2</c:v>
                </c:pt>
                <c:pt idx="3092">
                  <c:v>9.9199999999999997E-2</c:v>
                </c:pt>
                <c:pt idx="3093">
                  <c:v>9.9299999999999999E-2</c:v>
                </c:pt>
                <c:pt idx="3094">
                  <c:v>9.9400000000000002E-2</c:v>
                </c:pt>
                <c:pt idx="3095">
                  <c:v>9.9500000000000005E-2</c:v>
                </c:pt>
                <c:pt idx="3096">
                  <c:v>9.9599999999999994E-2</c:v>
                </c:pt>
                <c:pt idx="3097">
                  <c:v>9.9699999999999997E-2</c:v>
                </c:pt>
                <c:pt idx="3098">
                  <c:v>9.98E-2</c:v>
                </c:pt>
                <c:pt idx="3099">
                  <c:v>9.9900000000000003E-2</c:v>
                </c:pt>
                <c:pt idx="3100">
                  <c:v>0.1</c:v>
                </c:pt>
                <c:pt idx="3101">
                  <c:v>0.10009999999999999</c:v>
                </c:pt>
                <c:pt idx="3102">
                  <c:v>0.1002</c:v>
                </c:pt>
                <c:pt idx="3103">
                  <c:v>0.1003</c:v>
                </c:pt>
                <c:pt idx="3104">
                  <c:v>0.1004</c:v>
                </c:pt>
                <c:pt idx="3105">
                  <c:v>0.10050000000000001</c:v>
                </c:pt>
                <c:pt idx="3106">
                  <c:v>0.10059999999999999</c:v>
                </c:pt>
                <c:pt idx="3107">
                  <c:v>0.1007</c:v>
                </c:pt>
                <c:pt idx="3108">
                  <c:v>0.1008</c:v>
                </c:pt>
                <c:pt idx="3109">
                  <c:v>0.1009</c:v>
                </c:pt>
                <c:pt idx="3110">
                  <c:v>0.10100000000000001</c:v>
                </c:pt>
                <c:pt idx="3111">
                  <c:v>0.1011</c:v>
                </c:pt>
                <c:pt idx="3112">
                  <c:v>0.1012</c:v>
                </c:pt>
                <c:pt idx="3113">
                  <c:v>0.1013</c:v>
                </c:pt>
                <c:pt idx="3114">
                  <c:v>0.1014</c:v>
                </c:pt>
                <c:pt idx="3115">
                  <c:v>0.10150000000000001</c:v>
                </c:pt>
                <c:pt idx="3116">
                  <c:v>0.1016</c:v>
                </c:pt>
                <c:pt idx="3117">
                  <c:v>0.1017</c:v>
                </c:pt>
                <c:pt idx="3118">
                  <c:v>0.1018</c:v>
                </c:pt>
                <c:pt idx="3119">
                  <c:v>0.1019</c:v>
                </c:pt>
                <c:pt idx="3120">
                  <c:v>0.10199999999999999</c:v>
                </c:pt>
                <c:pt idx="3121">
                  <c:v>0.1021</c:v>
                </c:pt>
                <c:pt idx="3122">
                  <c:v>0.1022</c:v>
                </c:pt>
                <c:pt idx="3123">
                  <c:v>0.1023</c:v>
                </c:pt>
                <c:pt idx="3124">
                  <c:v>0.1024</c:v>
                </c:pt>
                <c:pt idx="3125">
                  <c:v>0.10249999999999999</c:v>
                </c:pt>
                <c:pt idx="3126">
                  <c:v>0.1026</c:v>
                </c:pt>
                <c:pt idx="3127">
                  <c:v>0.1027</c:v>
                </c:pt>
                <c:pt idx="3128">
                  <c:v>0.1028</c:v>
                </c:pt>
                <c:pt idx="3129">
                  <c:v>0.10290000000000001</c:v>
                </c:pt>
                <c:pt idx="3130">
                  <c:v>0.10299999999999999</c:v>
                </c:pt>
                <c:pt idx="3131">
                  <c:v>0.1031</c:v>
                </c:pt>
                <c:pt idx="3132">
                  <c:v>0.1032</c:v>
                </c:pt>
                <c:pt idx="3133">
                  <c:v>0.1033</c:v>
                </c:pt>
                <c:pt idx="3134">
                  <c:v>0.10340000000000001</c:v>
                </c:pt>
                <c:pt idx="3135">
                  <c:v>0.10349999999999999</c:v>
                </c:pt>
                <c:pt idx="3136">
                  <c:v>0.1036</c:v>
                </c:pt>
                <c:pt idx="3137">
                  <c:v>0.1037</c:v>
                </c:pt>
                <c:pt idx="3138">
                  <c:v>0.1038</c:v>
                </c:pt>
                <c:pt idx="3139">
                  <c:v>0.10390000000000001</c:v>
                </c:pt>
                <c:pt idx="3140">
                  <c:v>0.104</c:v>
                </c:pt>
                <c:pt idx="3141">
                  <c:v>0.1041</c:v>
                </c:pt>
                <c:pt idx="3142">
                  <c:v>0.1042</c:v>
                </c:pt>
                <c:pt idx="3143">
                  <c:v>0.1043</c:v>
                </c:pt>
                <c:pt idx="3144">
                  <c:v>0.10440000000000001</c:v>
                </c:pt>
                <c:pt idx="3145">
                  <c:v>0.1045</c:v>
                </c:pt>
                <c:pt idx="3146">
                  <c:v>0.1046</c:v>
                </c:pt>
                <c:pt idx="3147">
                  <c:v>0.1047</c:v>
                </c:pt>
                <c:pt idx="3148">
                  <c:v>0.1048</c:v>
                </c:pt>
                <c:pt idx="3149">
                  <c:v>0.10489999999999999</c:v>
                </c:pt>
                <c:pt idx="3150">
                  <c:v>0.105</c:v>
                </c:pt>
                <c:pt idx="3151">
                  <c:v>0.1051</c:v>
                </c:pt>
                <c:pt idx="3152">
                  <c:v>0.1052</c:v>
                </c:pt>
                <c:pt idx="3153">
                  <c:v>0.1053</c:v>
                </c:pt>
                <c:pt idx="3154">
                  <c:v>0.10539999999999999</c:v>
                </c:pt>
                <c:pt idx="3155">
                  <c:v>0.1055</c:v>
                </c:pt>
                <c:pt idx="3156">
                  <c:v>0.1056</c:v>
                </c:pt>
                <c:pt idx="3157">
                  <c:v>0.1057</c:v>
                </c:pt>
                <c:pt idx="3158">
                  <c:v>0.10580000000000001</c:v>
                </c:pt>
                <c:pt idx="3159">
                  <c:v>0.10589999999999999</c:v>
                </c:pt>
                <c:pt idx="3160">
                  <c:v>0.106</c:v>
                </c:pt>
                <c:pt idx="3161">
                  <c:v>0.1061</c:v>
                </c:pt>
                <c:pt idx="3162">
                  <c:v>0.1062</c:v>
                </c:pt>
                <c:pt idx="3163">
                  <c:v>0.10630000000000001</c:v>
                </c:pt>
                <c:pt idx="3164">
                  <c:v>0.10639999999999999</c:v>
                </c:pt>
                <c:pt idx="3165">
                  <c:v>0.1065</c:v>
                </c:pt>
                <c:pt idx="3166">
                  <c:v>0.1066</c:v>
                </c:pt>
                <c:pt idx="3167">
                  <c:v>0.1067</c:v>
                </c:pt>
                <c:pt idx="3168">
                  <c:v>0.10680000000000001</c:v>
                </c:pt>
                <c:pt idx="3169">
                  <c:v>0.1069</c:v>
                </c:pt>
                <c:pt idx="3170">
                  <c:v>0.107</c:v>
                </c:pt>
                <c:pt idx="3171">
                  <c:v>0.1071</c:v>
                </c:pt>
                <c:pt idx="3172">
                  <c:v>0.1072</c:v>
                </c:pt>
                <c:pt idx="3173">
                  <c:v>0.10730000000000001</c:v>
                </c:pt>
                <c:pt idx="3174">
                  <c:v>0.1074</c:v>
                </c:pt>
                <c:pt idx="3175">
                  <c:v>0.1075</c:v>
                </c:pt>
                <c:pt idx="3176">
                  <c:v>0.1076</c:v>
                </c:pt>
                <c:pt idx="3177">
                  <c:v>0.1077</c:v>
                </c:pt>
                <c:pt idx="3178">
                  <c:v>0.10780000000000001</c:v>
                </c:pt>
                <c:pt idx="3179">
                  <c:v>0.1079</c:v>
                </c:pt>
                <c:pt idx="3180">
                  <c:v>0.108</c:v>
                </c:pt>
                <c:pt idx="3181">
                  <c:v>0.1081</c:v>
                </c:pt>
                <c:pt idx="3182">
                  <c:v>0.1082</c:v>
                </c:pt>
                <c:pt idx="3183">
                  <c:v>0.10829999999999999</c:v>
                </c:pt>
                <c:pt idx="3184">
                  <c:v>0.1084</c:v>
                </c:pt>
                <c:pt idx="3185">
                  <c:v>0.1085</c:v>
                </c:pt>
                <c:pt idx="3186">
                  <c:v>0.1086</c:v>
                </c:pt>
                <c:pt idx="3187">
                  <c:v>0.1087</c:v>
                </c:pt>
                <c:pt idx="3188">
                  <c:v>0.10879999999999999</c:v>
                </c:pt>
                <c:pt idx="3189">
                  <c:v>0.1089</c:v>
                </c:pt>
                <c:pt idx="3190">
                  <c:v>0.109</c:v>
                </c:pt>
                <c:pt idx="3191">
                  <c:v>0.1091</c:v>
                </c:pt>
                <c:pt idx="3192">
                  <c:v>0.10920000000000001</c:v>
                </c:pt>
                <c:pt idx="3193">
                  <c:v>0.10929999999999999</c:v>
                </c:pt>
                <c:pt idx="3194">
                  <c:v>0.1094</c:v>
                </c:pt>
                <c:pt idx="3195">
                  <c:v>0.1095</c:v>
                </c:pt>
                <c:pt idx="3196">
                  <c:v>0.1096</c:v>
                </c:pt>
                <c:pt idx="3197">
                  <c:v>0.10970000000000001</c:v>
                </c:pt>
                <c:pt idx="3198">
                  <c:v>0.10979999999999999</c:v>
                </c:pt>
                <c:pt idx="3199">
                  <c:v>0.1099</c:v>
                </c:pt>
                <c:pt idx="3200">
                  <c:v>0.11</c:v>
                </c:pt>
                <c:pt idx="3201">
                  <c:v>0.1101</c:v>
                </c:pt>
                <c:pt idx="3202">
                  <c:v>0.11020000000000001</c:v>
                </c:pt>
                <c:pt idx="3203">
                  <c:v>0.1103</c:v>
                </c:pt>
                <c:pt idx="3204">
                  <c:v>0.1104</c:v>
                </c:pt>
                <c:pt idx="3205">
                  <c:v>0.1105</c:v>
                </c:pt>
                <c:pt idx="3206">
                  <c:v>0.1106</c:v>
                </c:pt>
                <c:pt idx="3207">
                  <c:v>0.11070000000000001</c:v>
                </c:pt>
                <c:pt idx="3208">
                  <c:v>0.1108</c:v>
                </c:pt>
                <c:pt idx="3209">
                  <c:v>0.1109</c:v>
                </c:pt>
                <c:pt idx="3210">
                  <c:v>0.111</c:v>
                </c:pt>
                <c:pt idx="3211">
                  <c:v>0.1111</c:v>
                </c:pt>
                <c:pt idx="3212">
                  <c:v>0.11119999999999999</c:v>
                </c:pt>
                <c:pt idx="3213">
                  <c:v>0.1113</c:v>
                </c:pt>
                <c:pt idx="3214">
                  <c:v>0.1114</c:v>
                </c:pt>
                <c:pt idx="3215">
                  <c:v>0.1115</c:v>
                </c:pt>
                <c:pt idx="3216">
                  <c:v>0.1116</c:v>
                </c:pt>
                <c:pt idx="3217">
                  <c:v>0.11169999999999999</c:v>
                </c:pt>
                <c:pt idx="3218">
                  <c:v>0.1118</c:v>
                </c:pt>
                <c:pt idx="3219">
                  <c:v>0.1119</c:v>
                </c:pt>
                <c:pt idx="3220">
                  <c:v>0.112</c:v>
                </c:pt>
                <c:pt idx="3221">
                  <c:v>0.11210000000000001</c:v>
                </c:pt>
                <c:pt idx="3222">
                  <c:v>0.11219999999999999</c:v>
                </c:pt>
                <c:pt idx="3223">
                  <c:v>0.1123</c:v>
                </c:pt>
                <c:pt idx="3224">
                  <c:v>0.1124</c:v>
                </c:pt>
                <c:pt idx="3225">
                  <c:v>0.1125</c:v>
                </c:pt>
                <c:pt idx="3226">
                  <c:v>0.11260000000000001</c:v>
                </c:pt>
                <c:pt idx="3227">
                  <c:v>0.11269999999999999</c:v>
                </c:pt>
                <c:pt idx="3228">
                  <c:v>0.1128</c:v>
                </c:pt>
                <c:pt idx="3229">
                  <c:v>0.1129</c:v>
                </c:pt>
                <c:pt idx="3230">
                  <c:v>0.113</c:v>
                </c:pt>
                <c:pt idx="3231">
                  <c:v>0.11310000000000001</c:v>
                </c:pt>
                <c:pt idx="3232">
                  <c:v>0.1132</c:v>
                </c:pt>
                <c:pt idx="3233">
                  <c:v>0.1133</c:v>
                </c:pt>
                <c:pt idx="3234">
                  <c:v>0.1134</c:v>
                </c:pt>
                <c:pt idx="3235">
                  <c:v>0.1135</c:v>
                </c:pt>
                <c:pt idx="3236">
                  <c:v>0.11360000000000001</c:v>
                </c:pt>
                <c:pt idx="3237">
                  <c:v>0.1137</c:v>
                </c:pt>
                <c:pt idx="3238">
                  <c:v>0.1138</c:v>
                </c:pt>
                <c:pt idx="3239">
                  <c:v>0.1139</c:v>
                </c:pt>
                <c:pt idx="3240">
                  <c:v>0.114</c:v>
                </c:pt>
                <c:pt idx="3241">
                  <c:v>0.11409999999999999</c:v>
                </c:pt>
                <c:pt idx="3242">
                  <c:v>0.1142</c:v>
                </c:pt>
                <c:pt idx="3243">
                  <c:v>0.1143</c:v>
                </c:pt>
                <c:pt idx="3244">
                  <c:v>0.1144</c:v>
                </c:pt>
                <c:pt idx="3245">
                  <c:v>0.1145</c:v>
                </c:pt>
                <c:pt idx="3246">
                  <c:v>0.11459999999999999</c:v>
                </c:pt>
                <c:pt idx="3247">
                  <c:v>0.1147</c:v>
                </c:pt>
                <c:pt idx="3248">
                  <c:v>0.1148</c:v>
                </c:pt>
                <c:pt idx="3249">
                  <c:v>0.1149</c:v>
                </c:pt>
                <c:pt idx="3250">
                  <c:v>0.115</c:v>
                </c:pt>
                <c:pt idx="3251">
                  <c:v>0.11509999999999999</c:v>
                </c:pt>
                <c:pt idx="3252">
                  <c:v>0.1152</c:v>
                </c:pt>
                <c:pt idx="3253">
                  <c:v>0.1153</c:v>
                </c:pt>
                <c:pt idx="3254">
                  <c:v>0.1154</c:v>
                </c:pt>
                <c:pt idx="3255">
                  <c:v>0.11550000000000001</c:v>
                </c:pt>
                <c:pt idx="3256">
                  <c:v>0.11559999999999999</c:v>
                </c:pt>
                <c:pt idx="3257">
                  <c:v>0.1157</c:v>
                </c:pt>
                <c:pt idx="3258">
                  <c:v>0.1158</c:v>
                </c:pt>
                <c:pt idx="3259">
                  <c:v>0.1159</c:v>
                </c:pt>
                <c:pt idx="3260">
                  <c:v>0.11600000000000001</c:v>
                </c:pt>
                <c:pt idx="3261">
                  <c:v>0.11609999999999999</c:v>
                </c:pt>
                <c:pt idx="3262">
                  <c:v>0.1162</c:v>
                </c:pt>
                <c:pt idx="3263">
                  <c:v>0.1163</c:v>
                </c:pt>
                <c:pt idx="3264">
                  <c:v>0.1164</c:v>
                </c:pt>
                <c:pt idx="3265">
                  <c:v>0.11650000000000001</c:v>
                </c:pt>
                <c:pt idx="3266">
                  <c:v>0.1166</c:v>
                </c:pt>
                <c:pt idx="3267">
                  <c:v>0.1167</c:v>
                </c:pt>
                <c:pt idx="3268">
                  <c:v>0.1168</c:v>
                </c:pt>
                <c:pt idx="3269">
                  <c:v>0.1169</c:v>
                </c:pt>
                <c:pt idx="3270">
                  <c:v>0.11700000000000001</c:v>
                </c:pt>
                <c:pt idx="3271">
                  <c:v>0.1171</c:v>
                </c:pt>
                <c:pt idx="3272">
                  <c:v>0.1172</c:v>
                </c:pt>
                <c:pt idx="3273">
                  <c:v>0.1173</c:v>
                </c:pt>
                <c:pt idx="3274">
                  <c:v>0.1174</c:v>
                </c:pt>
                <c:pt idx="3275">
                  <c:v>0.11749999999999999</c:v>
                </c:pt>
                <c:pt idx="3276">
                  <c:v>0.1176</c:v>
                </c:pt>
                <c:pt idx="3277">
                  <c:v>0.1177</c:v>
                </c:pt>
                <c:pt idx="3278">
                  <c:v>0.1178</c:v>
                </c:pt>
                <c:pt idx="3279">
                  <c:v>0.1179</c:v>
                </c:pt>
                <c:pt idx="3280">
                  <c:v>0.11799999999999999</c:v>
                </c:pt>
                <c:pt idx="3281">
                  <c:v>0.1181</c:v>
                </c:pt>
                <c:pt idx="3282">
                  <c:v>0.1182</c:v>
                </c:pt>
                <c:pt idx="3283">
                  <c:v>0.1183</c:v>
                </c:pt>
                <c:pt idx="3284">
                  <c:v>0.11840000000000001</c:v>
                </c:pt>
                <c:pt idx="3285">
                  <c:v>0.11849999999999999</c:v>
                </c:pt>
                <c:pt idx="3286">
                  <c:v>0.1186</c:v>
                </c:pt>
                <c:pt idx="3287">
                  <c:v>0.1187</c:v>
                </c:pt>
                <c:pt idx="3288">
                  <c:v>0.1188</c:v>
                </c:pt>
                <c:pt idx="3289">
                  <c:v>0.11890000000000001</c:v>
                </c:pt>
                <c:pt idx="3290">
                  <c:v>0.11899999999999999</c:v>
                </c:pt>
                <c:pt idx="3291">
                  <c:v>0.1191</c:v>
                </c:pt>
                <c:pt idx="3292">
                  <c:v>0.1192</c:v>
                </c:pt>
                <c:pt idx="3293">
                  <c:v>0.1193</c:v>
                </c:pt>
                <c:pt idx="3294">
                  <c:v>0.11940000000000001</c:v>
                </c:pt>
                <c:pt idx="3295">
                  <c:v>0.1195</c:v>
                </c:pt>
                <c:pt idx="3296">
                  <c:v>0.1196</c:v>
                </c:pt>
                <c:pt idx="3297">
                  <c:v>0.1197</c:v>
                </c:pt>
                <c:pt idx="3298">
                  <c:v>0.1198</c:v>
                </c:pt>
                <c:pt idx="3299">
                  <c:v>0.11990000000000001</c:v>
                </c:pt>
                <c:pt idx="3300">
                  <c:v>0.12</c:v>
                </c:pt>
                <c:pt idx="3301">
                  <c:v>0.1201</c:v>
                </c:pt>
                <c:pt idx="3302">
                  <c:v>0.1202</c:v>
                </c:pt>
                <c:pt idx="3303">
                  <c:v>0.1203</c:v>
                </c:pt>
                <c:pt idx="3304">
                  <c:v>0.12039999999999999</c:v>
                </c:pt>
                <c:pt idx="3305">
                  <c:v>0.1205</c:v>
                </c:pt>
                <c:pt idx="3306">
                  <c:v>0.1206</c:v>
                </c:pt>
                <c:pt idx="3307">
                  <c:v>0.1207</c:v>
                </c:pt>
                <c:pt idx="3308">
                  <c:v>0.1208</c:v>
                </c:pt>
                <c:pt idx="3309">
                  <c:v>0.12089999999999999</c:v>
                </c:pt>
                <c:pt idx="3310">
                  <c:v>0.121</c:v>
                </c:pt>
                <c:pt idx="3311">
                  <c:v>0.1211</c:v>
                </c:pt>
                <c:pt idx="3312">
                  <c:v>0.1212</c:v>
                </c:pt>
                <c:pt idx="3313">
                  <c:v>0.12130000000000001</c:v>
                </c:pt>
                <c:pt idx="3314">
                  <c:v>0.12139999999999999</c:v>
                </c:pt>
                <c:pt idx="3315">
                  <c:v>0.1215</c:v>
                </c:pt>
                <c:pt idx="3316">
                  <c:v>0.1216</c:v>
                </c:pt>
                <c:pt idx="3317">
                  <c:v>0.1217</c:v>
                </c:pt>
                <c:pt idx="3318">
                  <c:v>0.12180000000000001</c:v>
                </c:pt>
                <c:pt idx="3319">
                  <c:v>0.12189999999999999</c:v>
                </c:pt>
                <c:pt idx="3320">
                  <c:v>0.122</c:v>
                </c:pt>
                <c:pt idx="3321">
                  <c:v>0.1221</c:v>
                </c:pt>
                <c:pt idx="3322">
                  <c:v>0.1222</c:v>
                </c:pt>
                <c:pt idx="3323">
                  <c:v>0.12230000000000001</c:v>
                </c:pt>
                <c:pt idx="3324">
                  <c:v>0.12239999999999999</c:v>
                </c:pt>
                <c:pt idx="3325">
                  <c:v>0.1225</c:v>
                </c:pt>
                <c:pt idx="3326">
                  <c:v>0.1226</c:v>
                </c:pt>
                <c:pt idx="3327">
                  <c:v>0.1227</c:v>
                </c:pt>
                <c:pt idx="3328">
                  <c:v>0.12280000000000001</c:v>
                </c:pt>
                <c:pt idx="3329">
                  <c:v>0.1229</c:v>
                </c:pt>
                <c:pt idx="3330">
                  <c:v>0.123</c:v>
                </c:pt>
                <c:pt idx="3331">
                  <c:v>0.1231</c:v>
                </c:pt>
                <c:pt idx="3332">
                  <c:v>0.1232</c:v>
                </c:pt>
                <c:pt idx="3333">
                  <c:v>0.12330000000000001</c:v>
                </c:pt>
                <c:pt idx="3334">
                  <c:v>0.1234</c:v>
                </c:pt>
                <c:pt idx="3335">
                  <c:v>0.1235</c:v>
                </c:pt>
                <c:pt idx="3336">
                  <c:v>0.1236</c:v>
                </c:pt>
                <c:pt idx="3337">
                  <c:v>0.1237</c:v>
                </c:pt>
                <c:pt idx="3338">
                  <c:v>0.12379999999999999</c:v>
                </c:pt>
                <c:pt idx="3339">
                  <c:v>0.1239</c:v>
                </c:pt>
                <c:pt idx="3340">
                  <c:v>0.124</c:v>
                </c:pt>
                <c:pt idx="3341">
                  <c:v>0.1241</c:v>
                </c:pt>
                <c:pt idx="3342">
                  <c:v>0.1242</c:v>
                </c:pt>
                <c:pt idx="3343">
                  <c:v>0.12429999999999999</c:v>
                </c:pt>
                <c:pt idx="3344">
                  <c:v>0.1244</c:v>
                </c:pt>
                <c:pt idx="3345">
                  <c:v>0.1245</c:v>
                </c:pt>
                <c:pt idx="3346">
                  <c:v>0.1246</c:v>
                </c:pt>
                <c:pt idx="3347">
                  <c:v>0.12470000000000001</c:v>
                </c:pt>
                <c:pt idx="3348">
                  <c:v>0.12479999999999999</c:v>
                </c:pt>
                <c:pt idx="3349">
                  <c:v>0.1249</c:v>
                </c:pt>
                <c:pt idx="3350">
                  <c:v>0.125</c:v>
                </c:pt>
                <c:pt idx="3351">
                  <c:v>0.12509999999999999</c:v>
                </c:pt>
                <c:pt idx="3352">
                  <c:v>0.12520000000000001</c:v>
                </c:pt>
                <c:pt idx="3353">
                  <c:v>0.12529999999999999</c:v>
                </c:pt>
                <c:pt idx="3354">
                  <c:v>0.12540000000000001</c:v>
                </c:pt>
                <c:pt idx="3355">
                  <c:v>0.1255</c:v>
                </c:pt>
                <c:pt idx="3356">
                  <c:v>0.12559999999999999</c:v>
                </c:pt>
                <c:pt idx="3357">
                  <c:v>0.12570000000000001</c:v>
                </c:pt>
                <c:pt idx="3358">
                  <c:v>0.1258</c:v>
                </c:pt>
                <c:pt idx="3359">
                  <c:v>0.12590000000000001</c:v>
                </c:pt>
                <c:pt idx="3360">
                  <c:v>0.126</c:v>
                </c:pt>
                <c:pt idx="3361">
                  <c:v>0.12609999999999999</c:v>
                </c:pt>
                <c:pt idx="3362">
                  <c:v>0.12620000000000001</c:v>
                </c:pt>
                <c:pt idx="3363">
                  <c:v>0.1263</c:v>
                </c:pt>
                <c:pt idx="3364">
                  <c:v>0.12640000000000001</c:v>
                </c:pt>
                <c:pt idx="3365">
                  <c:v>0.1265</c:v>
                </c:pt>
                <c:pt idx="3366">
                  <c:v>0.12659999999999999</c:v>
                </c:pt>
                <c:pt idx="3367">
                  <c:v>0.12670000000000001</c:v>
                </c:pt>
                <c:pt idx="3368">
                  <c:v>0.1268</c:v>
                </c:pt>
                <c:pt idx="3369">
                  <c:v>0.12690000000000001</c:v>
                </c:pt>
                <c:pt idx="3370">
                  <c:v>0.127</c:v>
                </c:pt>
                <c:pt idx="3371">
                  <c:v>0.12709999999999999</c:v>
                </c:pt>
                <c:pt idx="3372">
                  <c:v>0.12720000000000001</c:v>
                </c:pt>
                <c:pt idx="3373">
                  <c:v>0.1273</c:v>
                </c:pt>
                <c:pt idx="3374">
                  <c:v>0.12740000000000001</c:v>
                </c:pt>
                <c:pt idx="3375">
                  <c:v>0.1275</c:v>
                </c:pt>
                <c:pt idx="3376">
                  <c:v>0.12759999999999999</c:v>
                </c:pt>
                <c:pt idx="3377">
                  <c:v>0.12770000000000001</c:v>
                </c:pt>
                <c:pt idx="3378">
                  <c:v>0.1278</c:v>
                </c:pt>
                <c:pt idx="3379">
                  <c:v>0.12790000000000001</c:v>
                </c:pt>
                <c:pt idx="3380">
                  <c:v>0.128</c:v>
                </c:pt>
                <c:pt idx="3381">
                  <c:v>0.12809999999999999</c:v>
                </c:pt>
                <c:pt idx="3382">
                  <c:v>0.12820000000000001</c:v>
                </c:pt>
                <c:pt idx="3383">
                  <c:v>0.1283</c:v>
                </c:pt>
                <c:pt idx="3384">
                  <c:v>0.12839999999999999</c:v>
                </c:pt>
                <c:pt idx="3385">
                  <c:v>0.1285</c:v>
                </c:pt>
                <c:pt idx="3386">
                  <c:v>0.12859999999999999</c:v>
                </c:pt>
                <c:pt idx="3387">
                  <c:v>0.12870000000000001</c:v>
                </c:pt>
                <c:pt idx="3388">
                  <c:v>0.1288</c:v>
                </c:pt>
                <c:pt idx="3389">
                  <c:v>0.12889999999999999</c:v>
                </c:pt>
                <c:pt idx="3390">
                  <c:v>0.129</c:v>
                </c:pt>
                <c:pt idx="3391">
                  <c:v>0.12909999999999999</c:v>
                </c:pt>
                <c:pt idx="3392">
                  <c:v>0.12920000000000001</c:v>
                </c:pt>
                <c:pt idx="3393">
                  <c:v>0.1293</c:v>
                </c:pt>
                <c:pt idx="3394">
                  <c:v>0.12939999999999999</c:v>
                </c:pt>
                <c:pt idx="3395">
                  <c:v>0.1295</c:v>
                </c:pt>
                <c:pt idx="3396">
                  <c:v>0.12959999999999999</c:v>
                </c:pt>
                <c:pt idx="3397">
                  <c:v>0.12970000000000001</c:v>
                </c:pt>
                <c:pt idx="3398">
                  <c:v>0.1298</c:v>
                </c:pt>
                <c:pt idx="3399">
                  <c:v>0.12989999999999999</c:v>
                </c:pt>
                <c:pt idx="3400">
                  <c:v>0.13</c:v>
                </c:pt>
                <c:pt idx="3401">
                  <c:v>0.13009999999999999</c:v>
                </c:pt>
                <c:pt idx="3402">
                  <c:v>0.13020000000000001</c:v>
                </c:pt>
                <c:pt idx="3403">
                  <c:v>0.1303</c:v>
                </c:pt>
                <c:pt idx="3404">
                  <c:v>0.13039999999999999</c:v>
                </c:pt>
                <c:pt idx="3405">
                  <c:v>0.1305</c:v>
                </c:pt>
                <c:pt idx="3406">
                  <c:v>0.13059999999999999</c:v>
                </c:pt>
                <c:pt idx="3407">
                  <c:v>0.13070000000000001</c:v>
                </c:pt>
                <c:pt idx="3408">
                  <c:v>0.1308</c:v>
                </c:pt>
                <c:pt idx="3409">
                  <c:v>0.13089999999999999</c:v>
                </c:pt>
                <c:pt idx="3410">
                  <c:v>0.13100000000000001</c:v>
                </c:pt>
                <c:pt idx="3411">
                  <c:v>0.13109999999999999</c:v>
                </c:pt>
                <c:pt idx="3412">
                  <c:v>0.13120000000000001</c:v>
                </c:pt>
                <c:pt idx="3413">
                  <c:v>0.1313</c:v>
                </c:pt>
                <c:pt idx="3414">
                  <c:v>0.13139999999999999</c:v>
                </c:pt>
                <c:pt idx="3415">
                  <c:v>0.13150000000000001</c:v>
                </c:pt>
                <c:pt idx="3416">
                  <c:v>0.13159999999999999</c:v>
                </c:pt>
                <c:pt idx="3417">
                  <c:v>0.13170000000000001</c:v>
                </c:pt>
                <c:pt idx="3418">
                  <c:v>0.1318</c:v>
                </c:pt>
                <c:pt idx="3419">
                  <c:v>0.13189999999999999</c:v>
                </c:pt>
                <c:pt idx="3420">
                  <c:v>0.13200000000000001</c:v>
                </c:pt>
                <c:pt idx="3421">
                  <c:v>0.1321</c:v>
                </c:pt>
                <c:pt idx="3422">
                  <c:v>0.13220000000000001</c:v>
                </c:pt>
                <c:pt idx="3423">
                  <c:v>0.1323</c:v>
                </c:pt>
                <c:pt idx="3424">
                  <c:v>0.13239999999999999</c:v>
                </c:pt>
                <c:pt idx="3425">
                  <c:v>0.13250000000000001</c:v>
                </c:pt>
                <c:pt idx="3426">
                  <c:v>0.1326</c:v>
                </c:pt>
                <c:pt idx="3427">
                  <c:v>0.13270000000000001</c:v>
                </c:pt>
                <c:pt idx="3428">
                  <c:v>0.1328</c:v>
                </c:pt>
                <c:pt idx="3429">
                  <c:v>0.13289999999999999</c:v>
                </c:pt>
                <c:pt idx="3430">
                  <c:v>0.13300000000000001</c:v>
                </c:pt>
                <c:pt idx="3431">
                  <c:v>0.1331</c:v>
                </c:pt>
                <c:pt idx="3432">
                  <c:v>0.13320000000000001</c:v>
                </c:pt>
                <c:pt idx="3433">
                  <c:v>0.1333</c:v>
                </c:pt>
                <c:pt idx="3434">
                  <c:v>0.13339999999999999</c:v>
                </c:pt>
                <c:pt idx="3435">
                  <c:v>0.13350000000000001</c:v>
                </c:pt>
                <c:pt idx="3436">
                  <c:v>0.1336</c:v>
                </c:pt>
                <c:pt idx="3437">
                  <c:v>0.13370000000000001</c:v>
                </c:pt>
                <c:pt idx="3438">
                  <c:v>0.1338</c:v>
                </c:pt>
                <c:pt idx="3439">
                  <c:v>0.13389999999999999</c:v>
                </c:pt>
                <c:pt idx="3440">
                  <c:v>0.13400000000000001</c:v>
                </c:pt>
                <c:pt idx="3441">
                  <c:v>0.1341</c:v>
                </c:pt>
                <c:pt idx="3442">
                  <c:v>0.13420000000000001</c:v>
                </c:pt>
                <c:pt idx="3443">
                  <c:v>0.1343</c:v>
                </c:pt>
                <c:pt idx="3444">
                  <c:v>0.13439999999999999</c:v>
                </c:pt>
                <c:pt idx="3445">
                  <c:v>0.13450000000000001</c:v>
                </c:pt>
                <c:pt idx="3446">
                  <c:v>0.1346</c:v>
                </c:pt>
                <c:pt idx="3447">
                  <c:v>0.13469999999999999</c:v>
                </c:pt>
                <c:pt idx="3448">
                  <c:v>0.1348</c:v>
                </c:pt>
                <c:pt idx="3449">
                  <c:v>0.13489999999999999</c:v>
                </c:pt>
                <c:pt idx="3450">
                  <c:v>0.13500000000000001</c:v>
                </c:pt>
                <c:pt idx="3451">
                  <c:v>0.1351</c:v>
                </c:pt>
                <c:pt idx="3452">
                  <c:v>0.13519999999999999</c:v>
                </c:pt>
                <c:pt idx="3453">
                  <c:v>0.1353</c:v>
                </c:pt>
                <c:pt idx="3454">
                  <c:v>0.13539999999999999</c:v>
                </c:pt>
                <c:pt idx="3455">
                  <c:v>0.13550000000000001</c:v>
                </c:pt>
                <c:pt idx="3456">
                  <c:v>0.1356</c:v>
                </c:pt>
                <c:pt idx="3457">
                  <c:v>0.13569999999999999</c:v>
                </c:pt>
                <c:pt idx="3458">
                  <c:v>0.1358</c:v>
                </c:pt>
                <c:pt idx="3459">
                  <c:v>0.13589999999999999</c:v>
                </c:pt>
                <c:pt idx="3460">
                  <c:v>0.13600000000000001</c:v>
                </c:pt>
                <c:pt idx="3461">
                  <c:v>0.1361</c:v>
                </c:pt>
                <c:pt idx="3462">
                  <c:v>0.13619999999999999</c:v>
                </c:pt>
                <c:pt idx="3463">
                  <c:v>0.1363</c:v>
                </c:pt>
                <c:pt idx="3464">
                  <c:v>0.13639999999999999</c:v>
                </c:pt>
                <c:pt idx="3465">
                  <c:v>0.13650000000000001</c:v>
                </c:pt>
                <c:pt idx="3466">
                  <c:v>0.1366</c:v>
                </c:pt>
                <c:pt idx="3467">
                  <c:v>0.13669999999999999</c:v>
                </c:pt>
                <c:pt idx="3468">
                  <c:v>0.1368</c:v>
                </c:pt>
                <c:pt idx="3469">
                  <c:v>0.13689999999999999</c:v>
                </c:pt>
                <c:pt idx="3470">
                  <c:v>0.13700000000000001</c:v>
                </c:pt>
                <c:pt idx="3471">
                  <c:v>0.1371</c:v>
                </c:pt>
                <c:pt idx="3472">
                  <c:v>0.13719999999999999</c:v>
                </c:pt>
                <c:pt idx="3473">
                  <c:v>0.13730000000000001</c:v>
                </c:pt>
                <c:pt idx="3474">
                  <c:v>0.13739999999999999</c:v>
                </c:pt>
                <c:pt idx="3475">
                  <c:v>0.13750000000000001</c:v>
                </c:pt>
                <c:pt idx="3476">
                  <c:v>0.1376</c:v>
                </c:pt>
                <c:pt idx="3477">
                  <c:v>0.13769999999999999</c:v>
                </c:pt>
                <c:pt idx="3478">
                  <c:v>0.13780000000000001</c:v>
                </c:pt>
                <c:pt idx="3479">
                  <c:v>0.13789999999999999</c:v>
                </c:pt>
                <c:pt idx="3480">
                  <c:v>0.13800000000000001</c:v>
                </c:pt>
                <c:pt idx="3481">
                  <c:v>0.1381</c:v>
                </c:pt>
                <c:pt idx="3482">
                  <c:v>0.13819999999999999</c:v>
                </c:pt>
                <c:pt idx="3483">
                  <c:v>0.13830000000000001</c:v>
                </c:pt>
                <c:pt idx="3484">
                  <c:v>0.1384</c:v>
                </c:pt>
                <c:pt idx="3485">
                  <c:v>0.13850000000000001</c:v>
                </c:pt>
                <c:pt idx="3486">
                  <c:v>0.1386</c:v>
                </c:pt>
                <c:pt idx="3487">
                  <c:v>0.13869999999999999</c:v>
                </c:pt>
                <c:pt idx="3488">
                  <c:v>0.13880000000000001</c:v>
                </c:pt>
                <c:pt idx="3489">
                  <c:v>0.1389</c:v>
                </c:pt>
                <c:pt idx="3490">
                  <c:v>0.13900000000000001</c:v>
                </c:pt>
                <c:pt idx="3491">
                  <c:v>0.1391</c:v>
                </c:pt>
                <c:pt idx="3492">
                  <c:v>0.13919999999999999</c:v>
                </c:pt>
                <c:pt idx="3493">
                  <c:v>0.13930000000000001</c:v>
                </c:pt>
                <c:pt idx="3494">
                  <c:v>0.1394</c:v>
                </c:pt>
                <c:pt idx="3495">
                  <c:v>0.13950000000000001</c:v>
                </c:pt>
                <c:pt idx="3496">
                  <c:v>0.1396</c:v>
                </c:pt>
                <c:pt idx="3497">
                  <c:v>0.13969999999999999</c:v>
                </c:pt>
                <c:pt idx="3498">
                  <c:v>0.13980000000000001</c:v>
                </c:pt>
                <c:pt idx="3499">
                  <c:v>0.1399</c:v>
                </c:pt>
                <c:pt idx="3500">
                  <c:v>0.14000000000000001</c:v>
                </c:pt>
                <c:pt idx="3501">
                  <c:v>0.1401</c:v>
                </c:pt>
                <c:pt idx="3502">
                  <c:v>0.14019999999999999</c:v>
                </c:pt>
                <c:pt idx="3503">
                  <c:v>0.14030000000000001</c:v>
                </c:pt>
                <c:pt idx="3504">
                  <c:v>0.1404</c:v>
                </c:pt>
                <c:pt idx="3505">
                  <c:v>0.14050000000000001</c:v>
                </c:pt>
                <c:pt idx="3506">
                  <c:v>0.1406</c:v>
                </c:pt>
                <c:pt idx="3507">
                  <c:v>0.14069999999999999</c:v>
                </c:pt>
                <c:pt idx="3508">
                  <c:v>0.14080000000000001</c:v>
                </c:pt>
                <c:pt idx="3509">
                  <c:v>0.1409</c:v>
                </c:pt>
                <c:pt idx="3510">
                  <c:v>0.14099999999999999</c:v>
                </c:pt>
                <c:pt idx="3511">
                  <c:v>0.1411</c:v>
                </c:pt>
                <c:pt idx="3512">
                  <c:v>0.14119999999999999</c:v>
                </c:pt>
                <c:pt idx="3513">
                  <c:v>0.14130000000000001</c:v>
                </c:pt>
                <c:pt idx="3514">
                  <c:v>0.1414</c:v>
                </c:pt>
                <c:pt idx="3515">
                  <c:v>0.14149999999999999</c:v>
                </c:pt>
                <c:pt idx="3516">
                  <c:v>0.1416</c:v>
                </c:pt>
                <c:pt idx="3517">
                  <c:v>0.14169999999999999</c:v>
                </c:pt>
                <c:pt idx="3518">
                  <c:v>0.14180000000000001</c:v>
                </c:pt>
                <c:pt idx="3519">
                  <c:v>0.1419</c:v>
                </c:pt>
                <c:pt idx="3520">
                  <c:v>0.14199999999999999</c:v>
                </c:pt>
                <c:pt idx="3521">
                  <c:v>0.1421</c:v>
                </c:pt>
                <c:pt idx="3522">
                  <c:v>0.14219999999999999</c:v>
                </c:pt>
                <c:pt idx="3523">
                  <c:v>0.14230000000000001</c:v>
                </c:pt>
                <c:pt idx="3524">
                  <c:v>0.1424</c:v>
                </c:pt>
                <c:pt idx="3525">
                  <c:v>0.14249999999999999</c:v>
                </c:pt>
                <c:pt idx="3526">
                  <c:v>0.1426</c:v>
                </c:pt>
                <c:pt idx="3527">
                  <c:v>0.14269999999999999</c:v>
                </c:pt>
                <c:pt idx="3528">
                  <c:v>0.14280000000000001</c:v>
                </c:pt>
                <c:pt idx="3529">
                  <c:v>0.1429</c:v>
                </c:pt>
                <c:pt idx="3530">
                  <c:v>0.14299999999999999</c:v>
                </c:pt>
                <c:pt idx="3531">
                  <c:v>0.1431</c:v>
                </c:pt>
                <c:pt idx="3532">
                  <c:v>0.14319999999999999</c:v>
                </c:pt>
                <c:pt idx="3533">
                  <c:v>0.14330000000000001</c:v>
                </c:pt>
                <c:pt idx="3534">
                  <c:v>0.1434</c:v>
                </c:pt>
                <c:pt idx="3535">
                  <c:v>0.14349999999999999</c:v>
                </c:pt>
                <c:pt idx="3536">
                  <c:v>0.14360000000000001</c:v>
                </c:pt>
                <c:pt idx="3537">
                  <c:v>0.14369999999999999</c:v>
                </c:pt>
                <c:pt idx="3538">
                  <c:v>0.14380000000000001</c:v>
                </c:pt>
                <c:pt idx="3539">
                  <c:v>0.1439</c:v>
                </c:pt>
                <c:pt idx="3540">
                  <c:v>0.14399999999999999</c:v>
                </c:pt>
                <c:pt idx="3541">
                  <c:v>0.14410000000000001</c:v>
                </c:pt>
                <c:pt idx="3542">
                  <c:v>0.14419999999999999</c:v>
                </c:pt>
                <c:pt idx="3543">
                  <c:v>0.14430000000000001</c:v>
                </c:pt>
                <c:pt idx="3544">
                  <c:v>0.1444</c:v>
                </c:pt>
                <c:pt idx="3545">
                  <c:v>0.14449999999999999</c:v>
                </c:pt>
                <c:pt idx="3546">
                  <c:v>0.14460000000000001</c:v>
                </c:pt>
                <c:pt idx="3547">
                  <c:v>0.1447</c:v>
                </c:pt>
                <c:pt idx="3548">
                  <c:v>0.14480000000000001</c:v>
                </c:pt>
                <c:pt idx="3549">
                  <c:v>0.1449</c:v>
                </c:pt>
                <c:pt idx="3550">
                  <c:v>0.14499999999999999</c:v>
                </c:pt>
                <c:pt idx="3551">
                  <c:v>0.14510000000000001</c:v>
                </c:pt>
                <c:pt idx="3552">
                  <c:v>0.1452</c:v>
                </c:pt>
                <c:pt idx="3553">
                  <c:v>0.14530000000000001</c:v>
                </c:pt>
                <c:pt idx="3554">
                  <c:v>0.1454</c:v>
                </c:pt>
                <c:pt idx="3555">
                  <c:v>0.14549999999999999</c:v>
                </c:pt>
                <c:pt idx="3556">
                  <c:v>0.14560000000000001</c:v>
                </c:pt>
                <c:pt idx="3557">
                  <c:v>0.1457</c:v>
                </c:pt>
                <c:pt idx="3558">
                  <c:v>0.14580000000000001</c:v>
                </c:pt>
                <c:pt idx="3559">
                  <c:v>0.1459</c:v>
                </c:pt>
                <c:pt idx="3560">
                  <c:v>0.14599999999999999</c:v>
                </c:pt>
                <c:pt idx="3561">
                  <c:v>0.14610000000000001</c:v>
                </c:pt>
                <c:pt idx="3562">
                  <c:v>0.1462</c:v>
                </c:pt>
                <c:pt idx="3563">
                  <c:v>0.14630000000000001</c:v>
                </c:pt>
                <c:pt idx="3564">
                  <c:v>0.1464</c:v>
                </c:pt>
                <c:pt idx="3565">
                  <c:v>0.14649999999999999</c:v>
                </c:pt>
                <c:pt idx="3566">
                  <c:v>0.14660000000000001</c:v>
                </c:pt>
                <c:pt idx="3567">
                  <c:v>0.1467</c:v>
                </c:pt>
                <c:pt idx="3568">
                  <c:v>0.14680000000000001</c:v>
                </c:pt>
                <c:pt idx="3569">
                  <c:v>0.1469</c:v>
                </c:pt>
                <c:pt idx="3570">
                  <c:v>0.14699999999999999</c:v>
                </c:pt>
                <c:pt idx="3571">
                  <c:v>0.14710000000000001</c:v>
                </c:pt>
                <c:pt idx="3572">
                  <c:v>0.1472</c:v>
                </c:pt>
                <c:pt idx="3573">
                  <c:v>0.14729999999999999</c:v>
                </c:pt>
                <c:pt idx="3574">
                  <c:v>0.1474</c:v>
                </c:pt>
                <c:pt idx="3575">
                  <c:v>0.14749999999999999</c:v>
                </c:pt>
                <c:pt idx="3576">
                  <c:v>0.14760000000000001</c:v>
                </c:pt>
                <c:pt idx="3577">
                  <c:v>0.1477</c:v>
                </c:pt>
                <c:pt idx="3578">
                  <c:v>0.14779999999999999</c:v>
                </c:pt>
                <c:pt idx="3579">
                  <c:v>0.1479</c:v>
                </c:pt>
                <c:pt idx="3580">
                  <c:v>0.14799999999999999</c:v>
                </c:pt>
                <c:pt idx="3581">
                  <c:v>0.14810000000000001</c:v>
                </c:pt>
                <c:pt idx="3582">
                  <c:v>0.1482</c:v>
                </c:pt>
                <c:pt idx="3583">
                  <c:v>0.14829999999999999</c:v>
                </c:pt>
                <c:pt idx="3584">
                  <c:v>0.1484</c:v>
                </c:pt>
                <c:pt idx="3585">
                  <c:v>0.14849999999999999</c:v>
                </c:pt>
                <c:pt idx="3586">
                  <c:v>0.14860000000000001</c:v>
                </c:pt>
                <c:pt idx="3587">
                  <c:v>0.1487</c:v>
                </c:pt>
                <c:pt idx="3588">
                  <c:v>0.14879999999999999</c:v>
                </c:pt>
                <c:pt idx="3589">
                  <c:v>0.1489</c:v>
                </c:pt>
                <c:pt idx="3590">
                  <c:v>0.14899999999999999</c:v>
                </c:pt>
                <c:pt idx="3591">
                  <c:v>0.14910000000000001</c:v>
                </c:pt>
                <c:pt idx="3592">
                  <c:v>0.1492</c:v>
                </c:pt>
                <c:pt idx="3593">
                  <c:v>0.14929999999999999</c:v>
                </c:pt>
                <c:pt idx="3594">
                  <c:v>0.14940000000000001</c:v>
                </c:pt>
                <c:pt idx="3595">
                  <c:v>0.14949999999999999</c:v>
                </c:pt>
                <c:pt idx="3596">
                  <c:v>0.14960000000000001</c:v>
                </c:pt>
                <c:pt idx="3597">
                  <c:v>0.1497</c:v>
                </c:pt>
                <c:pt idx="3598">
                  <c:v>0.14979999999999999</c:v>
                </c:pt>
                <c:pt idx="3599">
                  <c:v>0.14990000000000001</c:v>
                </c:pt>
                <c:pt idx="3600">
                  <c:v>0.15</c:v>
                </c:pt>
              </c:numCache>
            </c:numRef>
          </c:xVal>
          <c:yVal>
            <c:numRef>
              <c:f>Results!$AS$5:$AS$3605</c:f>
              <c:numCache>
                <c:formatCode>General</c:formatCode>
                <c:ptCount val="3601"/>
                <c:pt idx="0">
                  <c:v>5.0004953807801001E-5</c:v>
                </c:pt>
                <c:pt idx="1">
                  <c:v>5.0004952754534302E-5</c:v>
                </c:pt>
                <c:pt idx="2">
                  <c:v>5.0004953664028997E-5</c:v>
                </c:pt>
                <c:pt idx="3">
                  <c:v>5.0004953436655301E-5</c:v>
                </c:pt>
                <c:pt idx="4">
                  <c:v>5.0004953664028997E-5</c:v>
                </c:pt>
                <c:pt idx="5">
                  <c:v>5.0004953436655301E-5</c:v>
                </c:pt>
                <c:pt idx="6">
                  <c:v>5.0004953436655301E-5</c:v>
                </c:pt>
                <c:pt idx="7">
                  <c:v>5.0004953209281598E-5</c:v>
                </c:pt>
                <c:pt idx="8">
                  <c:v>5.0004953436655301E-5</c:v>
                </c:pt>
                <c:pt idx="9">
                  <c:v>5.0004953209281598E-5</c:v>
                </c:pt>
                <c:pt idx="10">
                  <c:v>5.0004953664028997E-5</c:v>
                </c:pt>
                <c:pt idx="11">
                  <c:v>5.0004953209281598E-5</c:v>
                </c:pt>
                <c:pt idx="12">
                  <c:v>5.0004953436655301E-5</c:v>
                </c:pt>
                <c:pt idx="13">
                  <c:v>5.0004954573523699E-5</c:v>
                </c:pt>
                <c:pt idx="14">
                  <c:v>5.0004953209281598E-5</c:v>
                </c:pt>
                <c:pt idx="15">
                  <c:v>5.0004953209281598E-5</c:v>
                </c:pt>
                <c:pt idx="16">
                  <c:v>5.0004954573523699E-5</c:v>
                </c:pt>
                <c:pt idx="17">
                  <c:v>5.0004953209281598E-5</c:v>
                </c:pt>
                <c:pt idx="18">
                  <c:v>5.0004952981907903E-5</c:v>
                </c:pt>
                <c:pt idx="19">
                  <c:v>5.00049554830184E-5</c:v>
                </c:pt>
                <c:pt idx="20">
                  <c:v>5.0004953209281598E-5</c:v>
                </c:pt>
                <c:pt idx="21">
                  <c:v>5.0004952981907903E-5</c:v>
                </c:pt>
                <c:pt idx="22">
                  <c:v>5.0004952754534302E-5</c:v>
                </c:pt>
                <c:pt idx="23">
                  <c:v>5.0004953209281598E-5</c:v>
                </c:pt>
                <c:pt idx="24">
                  <c:v>5.0004952754534302E-5</c:v>
                </c:pt>
                <c:pt idx="25">
                  <c:v>5.0004953664028997E-5</c:v>
                </c:pt>
                <c:pt idx="26">
                  <c:v>5.0004953209281598E-5</c:v>
                </c:pt>
                <c:pt idx="27">
                  <c:v>5.0004953664028997E-5</c:v>
                </c:pt>
                <c:pt idx="28">
                  <c:v>5.0004953209281598E-5</c:v>
                </c:pt>
                <c:pt idx="29">
                  <c:v>5.0004953664028997E-5</c:v>
                </c:pt>
                <c:pt idx="30">
                  <c:v>5.0004952754534302E-5</c:v>
                </c:pt>
                <c:pt idx="31">
                  <c:v>5.0004954573523699E-5</c:v>
                </c:pt>
                <c:pt idx="32">
                  <c:v>5.0004952527160599E-5</c:v>
                </c:pt>
                <c:pt idx="33">
                  <c:v>5.0004952754534302E-5</c:v>
                </c:pt>
                <c:pt idx="34">
                  <c:v>5.0004952754534302E-5</c:v>
                </c:pt>
                <c:pt idx="35">
                  <c:v>5.0004953664028997E-5</c:v>
                </c:pt>
                <c:pt idx="36">
                  <c:v>5.0004952527160599E-5</c:v>
                </c:pt>
                <c:pt idx="37">
                  <c:v>5.00049518450396E-5</c:v>
                </c:pt>
                <c:pt idx="38">
                  <c:v>5.0004952527160599E-5</c:v>
                </c:pt>
                <c:pt idx="39">
                  <c:v>5.00049518450396E-5</c:v>
                </c:pt>
                <c:pt idx="40">
                  <c:v>5.0004952299786897E-5</c:v>
                </c:pt>
                <c:pt idx="41">
                  <c:v>5.0004950935544898E-5</c:v>
                </c:pt>
                <c:pt idx="42">
                  <c:v>5.0004952527160599E-5</c:v>
                </c:pt>
                <c:pt idx="43">
                  <c:v>5.0004953664028997E-5</c:v>
                </c:pt>
                <c:pt idx="44">
                  <c:v>5.0004952527160599E-5</c:v>
                </c:pt>
                <c:pt idx="45">
                  <c:v>5.00049518450396E-5</c:v>
                </c:pt>
                <c:pt idx="46">
                  <c:v>5.0004952299786897E-5</c:v>
                </c:pt>
                <c:pt idx="47">
                  <c:v>5.0004952299786897E-5</c:v>
                </c:pt>
                <c:pt idx="48">
                  <c:v>5.00049518450396E-5</c:v>
                </c:pt>
                <c:pt idx="49">
                  <c:v>5.0004952754534302E-5</c:v>
                </c:pt>
                <c:pt idx="50">
                  <c:v>5.0004952299786897E-5</c:v>
                </c:pt>
                <c:pt idx="51">
                  <c:v>5.0004953664028997E-5</c:v>
                </c:pt>
                <c:pt idx="52">
                  <c:v>5.00049518450396E-5</c:v>
                </c:pt>
                <c:pt idx="53">
                  <c:v>5.00049518450396E-5</c:v>
                </c:pt>
                <c:pt idx="54">
                  <c:v>5.0004952754534302E-5</c:v>
                </c:pt>
                <c:pt idx="55">
                  <c:v>5.0004952072413201E-5</c:v>
                </c:pt>
                <c:pt idx="56">
                  <c:v>5.0004950935544898E-5</c:v>
                </c:pt>
                <c:pt idx="57">
                  <c:v>5.00049518450396E-5</c:v>
                </c:pt>
                <c:pt idx="58">
                  <c:v>5.0004952754534302E-5</c:v>
                </c:pt>
                <c:pt idx="59">
                  <c:v>5.0004951617665897E-5</c:v>
                </c:pt>
                <c:pt idx="60">
                  <c:v>5.0004950026050203E-5</c:v>
                </c:pt>
                <c:pt idx="61">
                  <c:v>5.00049518450396E-5</c:v>
                </c:pt>
                <c:pt idx="62">
                  <c:v>5.0004950935544898E-5</c:v>
                </c:pt>
                <c:pt idx="63">
                  <c:v>5.0004951617665897E-5</c:v>
                </c:pt>
                <c:pt idx="64">
                  <c:v>5.0004950935544898E-5</c:v>
                </c:pt>
                <c:pt idx="65">
                  <c:v>5.0004951617665897E-5</c:v>
                </c:pt>
                <c:pt idx="66">
                  <c:v>5.00049518450396E-5</c:v>
                </c:pt>
                <c:pt idx="67">
                  <c:v>5.0004951617665897E-5</c:v>
                </c:pt>
                <c:pt idx="68">
                  <c:v>5.0004950026050203E-5</c:v>
                </c:pt>
                <c:pt idx="69">
                  <c:v>5.0004951617665897E-5</c:v>
                </c:pt>
                <c:pt idx="70">
                  <c:v>5.00049518450396E-5</c:v>
                </c:pt>
                <c:pt idx="71">
                  <c:v>5.0004951617665897E-5</c:v>
                </c:pt>
                <c:pt idx="72">
                  <c:v>5.0004950026050203E-5</c:v>
                </c:pt>
                <c:pt idx="73">
                  <c:v>5.00049518450396E-5</c:v>
                </c:pt>
                <c:pt idx="74">
                  <c:v>5.0004951390292202E-5</c:v>
                </c:pt>
                <c:pt idx="75">
                  <c:v>5.0004952299786897E-5</c:v>
                </c:pt>
                <c:pt idx="76">
                  <c:v>5.0004951617665897E-5</c:v>
                </c:pt>
                <c:pt idx="77">
                  <c:v>5.0004951162918499E-5</c:v>
                </c:pt>
                <c:pt idx="78">
                  <c:v>5.0004951390292202E-5</c:v>
                </c:pt>
                <c:pt idx="79">
                  <c:v>5.0004951390292202E-5</c:v>
                </c:pt>
                <c:pt idx="80">
                  <c:v>5.0004951162918499E-5</c:v>
                </c:pt>
                <c:pt idx="81">
                  <c:v>5.0004950935544898E-5</c:v>
                </c:pt>
                <c:pt idx="82">
                  <c:v>5.0004951390292202E-5</c:v>
                </c:pt>
                <c:pt idx="83">
                  <c:v>5.0004951162918499E-5</c:v>
                </c:pt>
                <c:pt idx="84">
                  <c:v>5.0004950026050203E-5</c:v>
                </c:pt>
                <c:pt idx="85">
                  <c:v>5.0004950935544898E-5</c:v>
                </c:pt>
                <c:pt idx="86">
                  <c:v>5.0004951162918499E-5</c:v>
                </c:pt>
                <c:pt idx="87">
                  <c:v>5.0004950935544898E-5</c:v>
                </c:pt>
                <c:pt idx="88">
                  <c:v>5.00049504807975E-5</c:v>
                </c:pt>
                <c:pt idx="89">
                  <c:v>5.0004950708171202E-5</c:v>
                </c:pt>
                <c:pt idx="90">
                  <c:v>5.00049518450396E-5</c:v>
                </c:pt>
                <c:pt idx="91">
                  <c:v>5.0004950935544898E-5</c:v>
                </c:pt>
                <c:pt idx="92">
                  <c:v>5.0004951390292202E-5</c:v>
                </c:pt>
                <c:pt idx="93">
                  <c:v>5.0004950026050203E-5</c:v>
                </c:pt>
                <c:pt idx="94">
                  <c:v>5.00049504807975E-5</c:v>
                </c:pt>
                <c:pt idx="95">
                  <c:v>5.00049504807975E-5</c:v>
                </c:pt>
                <c:pt idx="96">
                  <c:v>5.0004950026050203E-5</c:v>
                </c:pt>
                <c:pt idx="97">
                  <c:v>5.00049504807975E-5</c:v>
                </c:pt>
                <c:pt idx="98">
                  <c:v>5.00049504807975E-5</c:v>
                </c:pt>
                <c:pt idx="99">
                  <c:v>5.00049518450396E-5</c:v>
                </c:pt>
                <c:pt idx="100">
                  <c:v>5.0004950708171202E-5</c:v>
                </c:pt>
                <c:pt idx="101">
                  <c:v>5.0004950026050203E-5</c:v>
                </c:pt>
                <c:pt idx="102">
                  <c:v>5.0004950708171202E-5</c:v>
                </c:pt>
                <c:pt idx="103">
                  <c:v>5.0004950026050203E-5</c:v>
                </c:pt>
                <c:pt idx="104">
                  <c:v>5.0004950026050203E-5</c:v>
                </c:pt>
                <c:pt idx="105">
                  <c:v>5.0004950935544898E-5</c:v>
                </c:pt>
                <c:pt idx="106">
                  <c:v>5.0004950253423797E-5</c:v>
                </c:pt>
                <c:pt idx="107">
                  <c:v>5.0004950026050203E-5</c:v>
                </c:pt>
                <c:pt idx="108">
                  <c:v>5.00049504807975E-5</c:v>
                </c:pt>
                <c:pt idx="109">
                  <c:v>5.00049518450396E-5</c:v>
                </c:pt>
                <c:pt idx="110">
                  <c:v>5.0004950026050203E-5</c:v>
                </c:pt>
                <c:pt idx="111">
                  <c:v>5.0004950026050203E-5</c:v>
                </c:pt>
                <c:pt idx="112">
                  <c:v>5.0004950026050203E-5</c:v>
                </c:pt>
                <c:pt idx="113">
                  <c:v>5.0004950935544898E-5</c:v>
                </c:pt>
                <c:pt idx="114">
                  <c:v>5.0004949343929102E-5</c:v>
                </c:pt>
                <c:pt idx="115">
                  <c:v>5.0004950026050203E-5</c:v>
                </c:pt>
                <c:pt idx="116">
                  <c:v>5.0004950026050203E-5</c:v>
                </c:pt>
                <c:pt idx="117">
                  <c:v>5.0004950026050203E-5</c:v>
                </c:pt>
                <c:pt idx="118">
                  <c:v>5.0004950253423797E-5</c:v>
                </c:pt>
                <c:pt idx="119">
                  <c:v>5.0004950935544898E-5</c:v>
                </c:pt>
                <c:pt idx="120">
                  <c:v>5.0004950026050203E-5</c:v>
                </c:pt>
                <c:pt idx="121">
                  <c:v>5.0004949571302798E-5</c:v>
                </c:pt>
                <c:pt idx="122">
                  <c:v>5.0004950026050203E-5</c:v>
                </c:pt>
                <c:pt idx="123">
                  <c:v>5.0004950026050203E-5</c:v>
                </c:pt>
                <c:pt idx="124">
                  <c:v>5.0004949571302798E-5</c:v>
                </c:pt>
                <c:pt idx="125">
                  <c:v>5.0004950026050203E-5</c:v>
                </c:pt>
                <c:pt idx="126">
                  <c:v>5.0004949116555501E-5</c:v>
                </c:pt>
                <c:pt idx="127">
                  <c:v>5.0004949571302798E-5</c:v>
                </c:pt>
                <c:pt idx="128">
                  <c:v>5.00049482070608E-5</c:v>
                </c:pt>
                <c:pt idx="129">
                  <c:v>5.0004949571302798E-5</c:v>
                </c:pt>
                <c:pt idx="130">
                  <c:v>5.0004949116555501E-5</c:v>
                </c:pt>
                <c:pt idx="131">
                  <c:v>5.0004949798676501E-5</c:v>
                </c:pt>
                <c:pt idx="132">
                  <c:v>5.0004950935544898E-5</c:v>
                </c:pt>
                <c:pt idx="133">
                  <c:v>5.0004949571302798E-5</c:v>
                </c:pt>
                <c:pt idx="134">
                  <c:v>5.0004950026050203E-5</c:v>
                </c:pt>
                <c:pt idx="135">
                  <c:v>5.0004949343929102E-5</c:v>
                </c:pt>
                <c:pt idx="136">
                  <c:v>5.0004949116555501E-5</c:v>
                </c:pt>
                <c:pt idx="137">
                  <c:v>5.0004949116555501E-5</c:v>
                </c:pt>
                <c:pt idx="138">
                  <c:v>5.0004950026050203E-5</c:v>
                </c:pt>
                <c:pt idx="139">
                  <c:v>5.0004949116555501E-5</c:v>
                </c:pt>
                <c:pt idx="140">
                  <c:v>5.0004950026050203E-5</c:v>
                </c:pt>
                <c:pt idx="141">
                  <c:v>5.0004948889181799E-5</c:v>
                </c:pt>
                <c:pt idx="142">
                  <c:v>5.0004949116555501E-5</c:v>
                </c:pt>
                <c:pt idx="143">
                  <c:v>5.0004949116555501E-5</c:v>
                </c:pt>
                <c:pt idx="144">
                  <c:v>5.00049482070608E-5</c:v>
                </c:pt>
                <c:pt idx="145">
                  <c:v>5.0004949116555501E-5</c:v>
                </c:pt>
                <c:pt idx="146">
                  <c:v>5.00049482070608E-5</c:v>
                </c:pt>
                <c:pt idx="147">
                  <c:v>5.0004948889181799E-5</c:v>
                </c:pt>
                <c:pt idx="148">
                  <c:v>5.00049482070608E-5</c:v>
                </c:pt>
                <c:pt idx="149">
                  <c:v>5.0004949116555501E-5</c:v>
                </c:pt>
                <c:pt idx="150">
                  <c:v>5.0004948889181799E-5</c:v>
                </c:pt>
                <c:pt idx="151">
                  <c:v>5.0004966396954801E-5</c:v>
                </c:pt>
                <c:pt idx="152">
                  <c:v>5.0004965032712701E-5</c:v>
                </c:pt>
                <c:pt idx="153">
                  <c:v>5.0004965032712701E-5</c:v>
                </c:pt>
                <c:pt idx="154">
                  <c:v>5.0004964577965398E-5</c:v>
                </c:pt>
                <c:pt idx="155">
                  <c:v>5.0004964123217999E-5</c:v>
                </c:pt>
                <c:pt idx="156">
                  <c:v>5.0004963441097E-5</c:v>
                </c:pt>
                <c:pt idx="157">
                  <c:v>5.0004963668470703E-5</c:v>
                </c:pt>
                <c:pt idx="158">
                  <c:v>5.0004962758976001E-5</c:v>
                </c:pt>
                <c:pt idx="159">
                  <c:v>5.0004961849481299E-5</c:v>
                </c:pt>
                <c:pt idx="160">
                  <c:v>5.0004961622107597E-5</c:v>
                </c:pt>
                <c:pt idx="161">
                  <c:v>5.0004962758976001E-5</c:v>
                </c:pt>
                <c:pt idx="162">
                  <c:v>5.0004961622107597E-5</c:v>
                </c:pt>
                <c:pt idx="163">
                  <c:v>5.0004961849481299E-5</c:v>
                </c:pt>
                <c:pt idx="164">
                  <c:v>5.0004960712612902E-5</c:v>
                </c:pt>
                <c:pt idx="165">
                  <c:v>5.0004960030491902E-5</c:v>
                </c:pt>
                <c:pt idx="166">
                  <c:v>5.0004960485239199E-5</c:v>
                </c:pt>
                <c:pt idx="167">
                  <c:v>5.0004959120997201E-5</c:v>
                </c:pt>
                <c:pt idx="168">
                  <c:v>5.0004959348370903E-5</c:v>
                </c:pt>
                <c:pt idx="169">
                  <c:v>5.0004960030491902E-5</c:v>
                </c:pt>
                <c:pt idx="170">
                  <c:v>5.0004958893623498E-5</c:v>
                </c:pt>
                <c:pt idx="171">
                  <c:v>5.0004958211502499E-5</c:v>
                </c:pt>
                <c:pt idx="172">
                  <c:v>5.0004958666249802E-5</c:v>
                </c:pt>
                <c:pt idx="173">
                  <c:v>5.0004957302007797E-5</c:v>
                </c:pt>
                <c:pt idx="174">
                  <c:v>5.0004957756755101E-5</c:v>
                </c:pt>
                <c:pt idx="175">
                  <c:v>5.0004958211502499E-5</c:v>
                </c:pt>
                <c:pt idx="176">
                  <c:v>5.0004957302007797E-5</c:v>
                </c:pt>
                <c:pt idx="177">
                  <c:v>5.0004957302007797E-5</c:v>
                </c:pt>
                <c:pt idx="178">
                  <c:v>5.0004956847260399E-5</c:v>
                </c:pt>
                <c:pt idx="179">
                  <c:v>5.00049561651394E-5</c:v>
                </c:pt>
                <c:pt idx="180">
                  <c:v>5.0004957302007797E-5</c:v>
                </c:pt>
                <c:pt idx="181">
                  <c:v>5.00049554830184E-5</c:v>
                </c:pt>
                <c:pt idx="182">
                  <c:v>5.0004956392513102E-5</c:v>
                </c:pt>
                <c:pt idx="183">
                  <c:v>5.00049554830184E-5</c:v>
                </c:pt>
                <c:pt idx="184">
                  <c:v>5.00049554830184E-5</c:v>
                </c:pt>
                <c:pt idx="185">
                  <c:v>5.00049554830184E-5</c:v>
                </c:pt>
                <c:pt idx="186">
                  <c:v>5.0004957302007797E-5</c:v>
                </c:pt>
                <c:pt idx="187">
                  <c:v>5.0004955710392103E-5</c:v>
                </c:pt>
                <c:pt idx="188">
                  <c:v>5.00049554830184E-5</c:v>
                </c:pt>
                <c:pt idx="189">
                  <c:v>5.0004955710392103E-5</c:v>
                </c:pt>
                <c:pt idx="190">
                  <c:v>5.00049554830184E-5</c:v>
                </c:pt>
                <c:pt idx="191">
                  <c:v>5.00049561651394E-5</c:v>
                </c:pt>
                <c:pt idx="192">
                  <c:v>5.0004956392513102E-5</c:v>
                </c:pt>
                <c:pt idx="193">
                  <c:v>5.0004955937765697E-5</c:v>
                </c:pt>
                <c:pt idx="194">
                  <c:v>5.0004954573523699E-5</c:v>
                </c:pt>
                <c:pt idx="195">
                  <c:v>5.00049561651394E-5</c:v>
                </c:pt>
                <c:pt idx="196">
                  <c:v>5.0004956392513102E-5</c:v>
                </c:pt>
                <c:pt idx="197">
                  <c:v>5.0004955937765697E-5</c:v>
                </c:pt>
                <c:pt idx="198">
                  <c:v>5.00049554830184E-5</c:v>
                </c:pt>
                <c:pt idx="199">
                  <c:v>5.0004956392513102E-5</c:v>
                </c:pt>
                <c:pt idx="200">
                  <c:v>5.0004957302007797E-5</c:v>
                </c:pt>
                <c:pt idx="201">
                  <c:v>5.0013195732390098E-5</c:v>
                </c:pt>
                <c:pt idx="202">
                  <c:v>5.00214364365092E-5</c:v>
                </c:pt>
                <c:pt idx="203">
                  <c:v>5.0029677140628303E-5</c:v>
                </c:pt>
                <c:pt idx="204">
                  <c:v>5.0037918299494702E-5</c:v>
                </c:pt>
                <c:pt idx="205">
                  <c:v>5.0046156729877098E-5</c:v>
                </c:pt>
                <c:pt idx="206">
                  <c:v>5.0054397433996201E-5</c:v>
                </c:pt>
                <c:pt idx="207">
                  <c:v>5.0062636091752197E-5</c:v>
                </c:pt>
                <c:pt idx="208">
                  <c:v>5.0070873612639803E-5</c:v>
                </c:pt>
                <c:pt idx="209">
                  <c:v>5.0079112043022097E-5</c:v>
                </c:pt>
                <c:pt idx="210">
                  <c:v>5.0087351155525498E-5</c:v>
                </c:pt>
                <c:pt idx="211">
                  <c:v>5.0095587539544801E-5</c:v>
                </c:pt>
                <c:pt idx="212">
                  <c:v>5.0103824833058698E-5</c:v>
                </c:pt>
                <c:pt idx="213">
                  <c:v>5.0112061671825298E-5</c:v>
                </c:pt>
                <c:pt idx="214">
                  <c:v>5.0120299192712897E-5</c:v>
                </c:pt>
                <c:pt idx="215">
                  <c:v>5.01285348946112E-5</c:v>
                </c:pt>
                <c:pt idx="216">
                  <c:v>5.0136771278630402E-5</c:v>
                </c:pt>
                <c:pt idx="217">
                  <c:v>5.0145005843660301E-5</c:v>
                </c:pt>
                <c:pt idx="218">
                  <c:v>5.0153242455053199E-5</c:v>
                </c:pt>
                <c:pt idx="219">
                  <c:v>5.0161478611698799E-5</c:v>
                </c:pt>
                <c:pt idx="220">
                  <c:v>5.01697113577392E-5</c:v>
                </c:pt>
                <c:pt idx="221">
                  <c:v>5.0177772209281102E-5</c:v>
                </c:pt>
                <c:pt idx="222">
                  <c:v>5.0185833742943901E-5</c:v>
                </c:pt>
                <c:pt idx="223">
                  <c:v>5.0193892093375298E-5</c:v>
                </c:pt>
                <c:pt idx="224">
                  <c:v>5.0201954309159103E-5</c:v>
                </c:pt>
                <c:pt idx="225">
                  <c:v>5.02100147059536E-5</c:v>
                </c:pt>
                <c:pt idx="226">
                  <c:v>5.02180735111323E-5</c:v>
                </c:pt>
                <c:pt idx="227">
                  <c:v>5.0226133680553101E-5</c:v>
                </c:pt>
                <c:pt idx="228">
                  <c:v>5.0234191121489803E-5</c:v>
                </c:pt>
                <c:pt idx="229">
                  <c:v>5.02422481076791E-5</c:v>
                </c:pt>
                <c:pt idx="230">
                  <c:v>5.0250307367605199E-5</c:v>
                </c:pt>
                <c:pt idx="231">
                  <c:v>5.02583652632893E-5</c:v>
                </c:pt>
                <c:pt idx="232">
                  <c:v>5.0266422476852299E-5</c:v>
                </c:pt>
                <c:pt idx="233">
                  <c:v>5.0274479690415299E-5</c:v>
                </c:pt>
                <c:pt idx="234">
                  <c:v>5.02825364492309E-5</c:v>
                </c:pt>
                <c:pt idx="235">
                  <c:v>5.0290592753299198E-5</c:v>
                </c:pt>
                <c:pt idx="236">
                  <c:v>5.0298648602620199E-5</c:v>
                </c:pt>
                <c:pt idx="237">
                  <c:v>5.0306704451941098E-5</c:v>
                </c:pt>
                <c:pt idx="238">
                  <c:v>5.03147596191411E-5</c:v>
                </c:pt>
                <c:pt idx="239">
                  <c:v>5.0322814786341001E-5</c:v>
                </c:pt>
                <c:pt idx="240">
                  <c:v>5.0330869271419902E-5</c:v>
                </c:pt>
                <c:pt idx="241">
                  <c:v>5.0339404879196E-5</c:v>
                </c:pt>
                <c:pt idx="242">
                  <c:v>5.0347941396466902E-5</c:v>
                </c:pt>
                <c:pt idx="243">
                  <c:v>5.0356475412627299E-5</c:v>
                </c:pt>
                <c:pt idx="244">
                  <c:v>5.0365009883535101E-5</c:v>
                </c:pt>
                <c:pt idx="245">
                  <c:v>5.03735441270691E-5</c:v>
                </c:pt>
                <c:pt idx="246">
                  <c:v>5.0382078370603199E-5</c:v>
                </c:pt>
                <c:pt idx="247">
                  <c:v>5.03906119320163E-5</c:v>
                </c:pt>
                <c:pt idx="248">
                  <c:v>5.03991441291873E-5</c:v>
                </c:pt>
                <c:pt idx="249">
                  <c:v>5.0407677917974002E-5</c:v>
                </c:pt>
                <c:pt idx="250">
                  <c:v>5.04162089782767E-5</c:v>
                </c:pt>
                <c:pt idx="251">
                  <c:v>5.0424742539689699E-5</c:v>
                </c:pt>
                <c:pt idx="252">
                  <c:v>5.0433274736860699E-5</c:v>
                </c:pt>
                <c:pt idx="253">
                  <c:v>5.0441805569789701E-5</c:v>
                </c:pt>
                <c:pt idx="254">
                  <c:v>5.0450336857466E-5</c:v>
                </c:pt>
                <c:pt idx="255">
                  <c:v>5.0458867917768603E-5</c:v>
                </c:pt>
                <c:pt idx="256">
                  <c:v>5.0467398978071199E-5</c:v>
                </c:pt>
                <c:pt idx="257">
                  <c:v>5.0475928674131797E-5</c:v>
                </c:pt>
                <c:pt idx="258">
                  <c:v>5.0484460189181798E-5</c:v>
                </c:pt>
                <c:pt idx="259">
                  <c:v>5.0492988066252999E-5</c:v>
                </c:pt>
                <c:pt idx="260">
                  <c:v>5.0501517762313597E-5</c:v>
                </c:pt>
                <c:pt idx="261">
                  <c:v>5.05089597027108E-5</c:v>
                </c:pt>
                <c:pt idx="262">
                  <c:v>5.0516402552602799E-5</c:v>
                </c:pt>
                <c:pt idx="263">
                  <c:v>5.05238449477474E-5</c:v>
                </c:pt>
                <c:pt idx="264">
                  <c:v>5.0531286888144603E-5</c:v>
                </c:pt>
                <c:pt idx="265">
                  <c:v>5.0538728373794502E-5</c:v>
                </c:pt>
                <c:pt idx="266">
                  <c:v>5.0546169404697098E-5</c:v>
                </c:pt>
                <c:pt idx="267">
                  <c:v>5.0553609980852302E-5</c:v>
                </c:pt>
                <c:pt idx="268">
                  <c:v>5.0561051011754898E-5</c:v>
                </c:pt>
                <c:pt idx="269">
                  <c:v>5.05684913605364E-5</c:v>
                </c:pt>
                <c:pt idx="270">
                  <c:v>5.0575932618812597E-5</c:v>
                </c:pt>
                <c:pt idx="271">
                  <c:v>5.0583370466483703E-5</c:v>
                </c:pt>
                <c:pt idx="272">
                  <c:v>5.0590809678396902E-5</c:v>
                </c:pt>
                <c:pt idx="273">
                  <c:v>5.0598247980815297E-5</c:v>
                </c:pt>
                <c:pt idx="274">
                  <c:v>5.0605686737981098E-5</c:v>
                </c:pt>
                <c:pt idx="275">
                  <c:v>5.0613125267773298E-5</c:v>
                </c:pt>
                <c:pt idx="276">
                  <c:v>5.0620563342817998E-5</c:v>
                </c:pt>
                <c:pt idx="277">
                  <c:v>5.06280007357418E-5</c:v>
                </c:pt>
                <c:pt idx="278">
                  <c:v>5.0635437446544502E-5</c:v>
                </c:pt>
                <c:pt idx="279">
                  <c:v>5.0642875066841898E-5</c:v>
                </c:pt>
                <c:pt idx="280">
                  <c:v>5.0650310640776297E-5</c:v>
                </c:pt>
                <c:pt idx="281">
                  <c:v>5.0658142981774202E-5</c:v>
                </c:pt>
                <c:pt idx="282">
                  <c:v>5.0665973503782798E-5</c:v>
                </c:pt>
                <c:pt idx="283">
                  <c:v>5.0673805162659799E-5</c:v>
                </c:pt>
                <c:pt idx="284">
                  <c:v>5.0681637731031501E-5</c:v>
                </c:pt>
                <c:pt idx="285">
                  <c:v>5.0689466661424302E-5</c:v>
                </c:pt>
                <c:pt idx="286">
                  <c:v>5.0697295591817197E-5</c:v>
                </c:pt>
                <c:pt idx="287">
                  <c:v>5.0705126341199502E-5</c:v>
                </c:pt>
                <c:pt idx="288">
                  <c:v>5.0712955271592303E-5</c:v>
                </c:pt>
                <c:pt idx="289">
                  <c:v>5.0720784884106197E-5</c:v>
                </c:pt>
                <c:pt idx="290">
                  <c:v>5.07286140418727E-5</c:v>
                </c:pt>
                <c:pt idx="291">
                  <c:v>5.07364420627709E-5</c:v>
                </c:pt>
                <c:pt idx="292">
                  <c:v>5.0744270993163802E-5</c:v>
                </c:pt>
                <c:pt idx="293">
                  <c:v>5.0752097877193497E-5</c:v>
                </c:pt>
                <c:pt idx="294">
                  <c:v>5.0759925215970698E-5</c:v>
                </c:pt>
                <c:pt idx="295">
                  <c:v>5.0767752327374101E-5</c:v>
                </c:pt>
                <c:pt idx="296">
                  <c:v>5.07755794387776E-5</c:v>
                </c:pt>
                <c:pt idx="297">
                  <c:v>5.0783406322807403E-5</c:v>
                </c:pt>
                <c:pt idx="298">
                  <c:v>5.0791231842595098E-5</c:v>
                </c:pt>
                <c:pt idx="299">
                  <c:v>5.0799058044503902E-5</c:v>
                </c:pt>
                <c:pt idx="300">
                  <c:v>5.0806886065402E-5</c:v>
                </c:pt>
                <c:pt idx="301">
                  <c:v>5.0805017508537201E-5</c:v>
                </c:pt>
                <c:pt idx="302">
                  <c:v>5.0803148496925098E-5</c:v>
                </c:pt>
                <c:pt idx="303">
                  <c:v>5.0801279940060299E-5</c:v>
                </c:pt>
                <c:pt idx="304">
                  <c:v>5.0799412292690202E-5</c:v>
                </c:pt>
                <c:pt idx="305">
                  <c:v>5.0797544417946402E-5</c:v>
                </c:pt>
                <c:pt idx="306">
                  <c:v>5.0795673814718598E-5</c:v>
                </c:pt>
                <c:pt idx="307">
                  <c:v>5.0793807986337897E-5</c:v>
                </c:pt>
                <c:pt idx="308">
                  <c:v>5.0791941021088799E-5</c:v>
                </c:pt>
                <c:pt idx="309">
                  <c:v>5.0790074055839802E-5</c:v>
                </c:pt>
                <c:pt idx="310">
                  <c:v>5.0788205271601301E-5</c:v>
                </c:pt>
                <c:pt idx="311">
                  <c:v>5.0786336032615502E-5</c:v>
                </c:pt>
                <c:pt idx="312">
                  <c:v>5.07844692947401E-5</c:v>
                </c:pt>
                <c:pt idx="313">
                  <c:v>5.0782602556864697E-5</c:v>
                </c:pt>
                <c:pt idx="314">
                  <c:v>5.0780734454747201E-5</c:v>
                </c:pt>
                <c:pt idx="315">
                  <c:v>5.0778867262124502E-5</c:v>
                </c:pt>
                <c:pt idx="316">
                  <c:v>5.0777000069501803E-5</c:v>
                </c:pt>
                <c:pt idx="317">
                  <c:v>5.07751319673843E-5</c:v>
                </c:pt>
                <c:pt idx="318">
                  <c:v>5.0773265229508898E-5</c:v>
                </c:pt>
                <c:pt idx="319">
                  <c:v>5.0771398491633502E-5</c:v>
                </c:pt>
                <c:pt idx="320">
                  <c:v>5.0769530389516101E-5</c:v>
                </c:pt>
                <c:pt idx="321">
                  <c:v>5.07697313878452E-5</c:v>
                </c:pt>
                <c:pt idx="322">
                  <c:v>5.0769934205163702E-5</c:v>
                </c:pt>
                <c:pt idx="323">
                  <c:v>5.0770137022482197E-5</c:v>
                </c:pt>
                <c:pt idx="324">
                  <c:v>5.0770337338690297E-5</c:v>
                </c:pt>
                <c:pt idx="325">
                  <c:v>5.0770539019140401E-5</c:v>
                </c:pt>
                <c:pt idx="326">
                  <c:v>5.0770741154337803E-5</c:v>
                </c:pt>
                <c:pt idx="327">
                  <c:v>5.0770943744282697E-5</c:v>
                </c:pt>
                <c:pt idx="328">
                  <c:v>5.0771144287864397E-5</c:v>
                </c:pt>
                <c:pt idx="329">
                  <c:v>5.0771346877809197E-5</c:v>
                </c:pt>
                <c:pt idx="330">
                  <c:v>5.0771549467754003E-5</c:v>
                </c:pt>
                <c:pt idx="331">
                  <c:v>5.07717509208305E-5</c:v>
                </c:pt>
                <c:pt idx="332">
                  <c:v>5.0771951691785903E-5</c:v>
                </c:pt>
                <c:pt idx="333">
                  <c:v>5.0772153372236001E-5</c:v>
                </c:pt>
                <c:pt idx="334">
                  <c:v>5.0772356189554503E-5</c:v>
                </c:pt>
                <c:pt idx="335">
                  <c:v>5.0772557187883602E-5</c:v>
                </c:pt>
                <c:pt idx="336">
                  <c:v>5.0772759095707402E-5</c:v>
                </c:pt>
                <c:pt idx="337">
                  <c:v>5.07729607761575E-5</c:v>
                </c:pt>
                <c:pt idx="338">
                  <c:v>5.0773162911355003E-5</c:v>
                </c:pt>
                <c:pt idx="339">
                  <c:v>5.0773364364431398E-5</c:v>
                </c:pt>
                <c:pt idx="340">
                  <c:v>5.07735649080132E-5</c:v>
                </c:pt>
                <c:pt idx="341">
                  <c:v>5.0773551492966301E-5</c:v>
                </c:pt>
                <c:pt idx="342">
                  <c:v>5.0773535804182702E-5</c:v>
                </c:pt>
                <c:pt idx="343">
                  <c:v>5.0773522843883202E-5</c:v>
                </c:pt>
                <c:pt idx="344">
                  <c:v>5.0773508519341697E-5</c:v>
                </c:pt>
                <c:pt idx="345">
                  <c:v>5.0773493967426401E-5</c:v>
                </c:pt>
                <c:pt idx="346">
                  <c:v>5.0773480325005901E-5</c:v>
                </c:pt>
                <c:pt idx="347">
                  <c:v>5.0773464863595998E-5</c:v>
                </c:pt>
                <c:pt idx="348">
                  <c:v>5.0773451221175397E-5</c:v>
                </c:pt>
                <c:pt idx="349">
                  <c:v>5.0773435759765501E-5</c:v>
                </c:pt>
                <c:pt idx="350">
                  <c:v>5.0773422117345001E-5</c:v>
                </c:pt>
                <c:pt idx="351">
                  <c:v>5.0773406428561402E-5</c:v>
                </c:pt>
                <c:pt idx="352">
                  <c:v>5.0773393013514497E-5</c:v>
                </c:pt>
                <c:pt idx="353">
                  <c:v>5.0773377552104601E-5</c:v>
                </c:pt>
                <c:pt idx="354">
                  <c:v>5.0773362090694698E-5</c:v>
                </c:pt>
                <c:pt idx="355">
                  <c:v>5.0773349357768798E-5</c:v>
                </c:pt>
                <c:pt idx="356">
                  <c:v>5.0773333896358902E-5</c:v>
                </c:pt>
                <c:pt idx="357">
                  <c:v>5.0773318434948999E-5</c:v>
                </c:pt>
                <c:pt idx="358">
                  <c:v>5.07733047925285E-5</c:v>
                </c:pt>
                <c:pt idx="359">
                  <c:v>5.0773290695360602E-5</c:v>
                </c:pt>
                <c:pt idx="360">
                  <c:v>5.0773276598192697E-5</c:v>
                </c:pt>
                <c:pt idx="361">
                  <c:v>5.0773260227288099E-5</c:v>
                </c:pt>
                <c:pt idx="362">
                  <c:v>5.0773244993251797E-5</c:v>
                </c:pt>
                <c:pt idx="363">
                  <c:v>5.0773229304468198E-5</c:v>
                </c:pt>
                <c:pt idx="364">
                  <c:v>5.0773212706189898E-5</c:v>
                </c:pt>
                <c:pt idx="365">
                  <c:v>5.0773197472153697E-5</c:v>
                </c:pt>
                <c:pt idx="366">
                  <c:v>5.0773181783369997E-5</c:v>
                </c:pt>
                <c:pt idx="367">
                  <c:v>5.0773166549333803E-5</c:v>
                </c:pt>
                <c:pt idx="368">
                  <c:v>5.0773150405802799E-5</c:v>
                </c:pt>
                <c:pt idx="369">
                  <c:v>5.0773136536008597E-5</c:v>
                </c:pt>
                <c:pt idx="370">
                  <c:v>5.0773119482983E-5</c:v>
                </c:pt>
                <c:pt idx="371">
                  <c:v>5.0773101975209997E-5</c:v>
                </c:pt>
                <c:pt idx="372">
                  <c:v>5.07730878780421E-5</c:v>
                </c:pt>
                <c:pt idx="373">
                  <c:v>5.0773071961884798E-5</c:v>
                </c:pt>
                <c:pt idx="374">
                  <c:v>5.0773056273101199E-5</c:v>
                </c:pt>
                <c:pt idx="375">
                  <c:v>5.0773041039064897E-5</c:v>
                </c:pt>
                <c:pt idx="376">
                  <c:v>5.0773025350281299E-5</c:v>
                </c:pt>
                <c:pt idx="377">
                  <c:v>5.0773010116245098E-5</c:v>
                </c:pt>
                <c:pt idx="378">
                  <c:v>5.0772993517966797E-5</c:v>
                </c:pt>
                <c:pt idx="379">
                  <c:v>5.0772979193425197E-5</c:v>
                </c:pt>
                <c:pt idx="380">
                  <c:v>5.0772962595146903E-5</c:v>
                </c:pt>
                <c:pt idx="381">
                  <c:v>5.0772950999089503E-5</c:v>
                </c:pt>
                <c:pt idx="382">
                  <c:v>5.07729341734375E-5</c:v>
                </c:pt>
                <c:pt idx="383">
                  <c:v>5.0772920303643298E-5</c:v>
                </c:pt>
                <c:pt idx="384">
                  <c:v>5.0772905524354401E-5</c:v>
                </c:pt>
                <c:pt idx="385">
                  <c:v>5.0772891881933901E-5</c:v>
                </c:pt>
                <c:pt idx="386">
                  <c:v>5.0772877784765997E-5</c:v>
                </c:pt>
                <c:pt idx="387">
                  <c:v>5.0772861868608702E-5</c:v>
                </c:pt>
                <c:pt idx="388">
                  <c:v>5.0772849135682898E-5</c:v>
                </c:pt>
                <c:pt idx="389">
                  <c:v>5.0772835493262297E-5</c:v>
                </c:pt>
                <c:pt idx="390">
                  <c:v>5.0772822760336499E-5</c:v>
                </c:pt>
                <c:pt idx="391">
                  <c:v>5.07728070715529E-5</c:v>
                </c:pt>
                <c:pt idx="392">
                  <c:v>5.0772792747011401E-5</c:v>
                </c:pt>
                <c:pt idx="393">
                  <c:v>5.0772778877217199E-5</c:v>
                </c:pt>
                <c:pt idx="394">
                  <c:v>5.0772764552675599E-5</c:v>
                </c:pt>
                <c:pt idx="395">
                  <c:v>5.07727502281341E-5</c:v>
                </c:pt>
                <c:pt idx="396">
                  <c:v>5.0772736358339898E-5</c:v>
                </c:pt>
                <c:pt idx="397">
                  <c:v>5.0772722488545703E-5</c:v>
                </c:pt>
                <c:pt idx="398">
                  <c:v>5.0772708164004103E-5</c:v>
                </c:pt>
                <c:pt idx="399">
                  <c:v>5.0772694066836198E-5</c:v>
                </c:pt>
                <c:pt idx="400">
                  <c:v>5.0772680879163002E-5</c:v>
                </c:pt>
                <c:pt idx="401">
                  <c:v>5.0772673830579097E-5</c:v>
                </c:pt>
                <c:pt idx="402">
                  <c:v>5.0772668146237198E-5</c:v>
                </c:pt>
                <c:pt idx="403">
                  <c:v>5.0772660642905901E-5</c:v>
                </c:pt>
                <c:pt idx="404">
                  <c:v>5.07726554133114E-5</c:v>
                </c:pt>
                <c:pt idx="405">
                  <c:v>5.0772647682606401E-5</c:v>
                </c:pt>
                <c:pt idx="406">
                  <c:v>5.07726417708909E-5</c:v>
                </c:pt>
                <c:pt idx="407">
                  <c:v>5.07726344949333E-5</c:v>
                </c:pt>
                <c:pt idx="408">
                  <c:v>5.0772628128470299E-5</c:v>
                </c:pt>
                <c:pt idx="409">
                  <c:v>5.0772622216754799E-5</c:v>
                </c:pt>
                <c:pt idx="410">
                  <c:v>5.0772615395544502E-5</c:v>
                </c:pt>
                <c:pt idx="411">
                  <c:v>5.0772608119586901E-5</c:v>
                </c:pt>
                <c:pt idx="412">
                  <c:v>5.0772602207871299E-5</c:v>
                </c:pt>
                <c:pt idx="413">
                  <c:v>5.0772596296155798E-5</c:v>
                </c:pt>
                <c:pt idx="414">
                  <c:v>5.0772589929692899E-5</c:v>
                </c:pt>
                <c:pt idx="415">
                  <c:v>5.0772583108482602E-5</c:v>
                </c:pt>
                <c:pt idx="416">
                  <c:v>5.0772577196767E-5</c:v>
                </c:pt>
                <c:pt idx="417">
                  <c:v>5.0772570830304101E-5</c:v>
                </c:pt>
                <c:pt idx="418">
                  <c:v>5.0772564009093899E-5</c:v>
                </c:pt>
                <c:pt idx="419">
                  <c:v>5.0772557870004601E-5</c:v>
                </c:pt>
                <c:pt idx="420">
                  <c:v>5.0772550821420703E-5</c:v>
                </c:pt>
                <c:pt idx="421">
                  <c:v>5.0772539452736897E-5</c:v>
                </c:pt>
                <c:pt idx="422">
                  <c:v>5.0772527401932098E-5</c:v>
                </c:pt>
                <c:pt idx="423">
                  <c:v>5.0772516260622001E-5</c:v>
                </c:pt>
                <c:pt idx="424">
                  <c:v>5.0772503527696197E-5</c:v>
                </c:pt>
                <c:pt idx="425">
                  <c:v>5.0772491476891398E-5</c:v>
                </c:pt>
                <c:pt idx="426">
                  <c:v>5.07724807903287E-5</c:v>
                </c:pt>
                <c:pt idx="427">
                  <c:v>5.0772467147908099E-5</c:v>
                </c:pt>
                <c:pt idx="428">
                  <c:v>5.07724548697297E-5</c:v>
                </c:pt>
                <c:pt idx="429">
                  <c:v>5.07724435010459E-5</c:v>
                </c:pt>
                <c:pt idx="430">
                  <c:v>5.0772430768120103E-5</c:v>
                </c:pt>
                <c:pt idx="431">
                  <c:v>5.0772419172062601E-5</c:v>
                </c:pt>
                <c:pt idx="432">
                  <c:v>5.0772407121257802E-5</c:v>
                </c:pt>
                <c:pt idx="433">
                  <c:v>5.0772394843079301E-5</c:v>
                </c:pt>
                <c:pt idx="434">
                  <c:v>5.0772382792274503E-5</c:v>
                </c:pt>
                <c:pt idx="435">
                  <c:v>5.0772371650964399E-5</c:v>
                </c:pt>
                <c:pt idx="436">
                  <c:v>5.0772358463291298E-5</c:v>
                </c:pt>
                <c:pt idx="437">
                  <c:v>5.0772347094607499E-5</c:v>
                </c:pt>
                <c:pt idx="438">
                  <c:v>5.0772334361681701E-5</c:v>
                </c:pt>
                <c:pt idx="439">
                  <c:v>5.0772323447745199E-5</c:v>
                </c:pt>
                <c:pt idx="440">
                  <c:v>5.0772311624314103E-5</c:v>
                </c:pt>
                <c:pt idx="441">
                  <c:v>5.0772297299772597E-5</c:v>
                </c:pt>
                <c:pt idx="442">
                  <c:v>5.0772284339473097E-5</c:v>
                </c:pt>
                <c:pt idx="443">
                  <c:v>5.0772269787557801E-5</c:v>
                </c:pt>
                <c:pt idx="444">
                  <c:v>5.0772257964126698E-5</c:v>
                </c:pt>
                <c:pt idx="445">
                  <c:v>5.0772242275343099E-5</c:v>
                </c:pt>
                <c:pt idx="446">
                  <c:v>5.0772228860296302E-5</c:v>
                </c:pt>
                <c:pt idx="447">
                  <c:v>5.0772214763128398E-5</c:v>
                </c:pt>
                <c:pt idx="448">
                  <c:v>5.07722006659605E-5</c:v>
                </c:pt>
                <c:pt idx="449">
                  <c:v>5.0772187250913703E-5</c:v>
                </c:pt>
                <c:pt idx="450">
                  <c:v>5.0772172471624799E-5</c:v>
                </c:pt>
                <c:pt idx="451">
                  <c:v>5.0772159966072602E-5</c:v>
                </c:pt>
                <c:pt idx="452">
                  <c:v>5.07721460962784E-5</c:v>
                </c:pt>
                <c:pt idx="453">
                  <c:v>5.0772132453857901E-5</c:v>
                </c:pt>
                <c:pt idx="454">
                  <c:v>5.07721188114373E-5</c:v>
                </c:pt>
                <c:pt idx="455">
                  <c:v>5.0772104714269497E-5</c:v>
                </c:pt>
                <c:pt idx="456">
                  <c:v>5.0772091071848902E-5</c:v>
                </c:pt>
                <c:pt idx="457">
                  <c:v>5.0772076519933701E-5</c:v>
                </c:pt>
                <c:pt idx="458">
                  <c:v>5.0772063104886897E-5</c:v>
                </c:pt>
                <c:pt idx="459">
                  <c:v>5.0772049917213701E-5</c:v>
                </c:pt>
                <c:pt idx="460">
                  <c:v>5.0772036047419499E-5</c:v>
                </c:pt>
                <c:pt idx="461">
                  <c:v>5.0772024451361997E-5</c:v>
                </c:pt>
                <c:pt idx="462">
                  <c:v>5.0772013764799299E-5</c:v>
                </c:pt>
                <c:pt idx="463">
                  <c:v>5.07720023961155E-5</c:v>
                </c:pt>
                <c:pt idx="464">
                  <c:v>5.0771991482179099E-5</c:v>
                </c:pt>
                <c:pt idx="465">
                  <c:v>5.0771980568242698E-5</c:v>
                </c:pt>
                <c:pt idx="466">
                  <c:v>5.0771968744811602E-5</c:v>
                </c:pt>
                <c:pt idx="467">
                  <c:v>5.0771958740369801E-5</c:v>
                </c:pt>
                <c:pt idx="468">
                  <c:v>5.0771947599059698E-5</c:v>
                </c:pt>
                <c:pt idx="469">
                  <c:v>5.0771936003002297E-5</c:v>
                </c:pt>
                <c:pt idx="470">
                  <c:v>5.0771925089065903E-5</c:v>
                </c:pt>
                <c:pt idx="471">
                  <c:v>5.0771914402503103E-5</c:v>
                </c:pt>
                <c:pt idx="472">
                  <c:v>5.0771902351698298E-5</c:v>
                </c:pt>
                <c:pt idx="473">
                  <c:v>5.0771892347256599E-5</c:v>
                </c:pt>
                <c:pt idx="474">
                  <c:v>5.0771881433320198E-5</c:v>
                </c:pt>
                <c:pt idx="475">
                  <c:v>5.0771870519383797E-5</c:v>
                </c:pt>
                <c:pt idx="476">
                  <c:v>5.0771859150699998E-5</c:v>
                </c:pt>
                <c:pt idx="477">
                  <c:v>5.0771848009389901E-5</c:v>
                </c:pt>
                <c:pt idx="478">
                  <c:v>5.0771836868079797E-5</c:v>
                </c:pt>
                <c:pt idx="479">
                  <c:v>5.0771825726769701E-5</c:v>
                </c:pt>
                <c:pt idx="480">
                  <c:v>5.0771817768691101E-5</c:v>
                </c:pt>
                <c:pt idx="481">
                  <c:v>5.0771797759807601E-5</c:v>
                </c:pt>
                <c:pt idx="482">
                  <c:v>5.0771779115166201E-5</c:v>
                </c:pt>
                <c:pt idx="483">
                  <c:v>5.0771762062140597E-5</c:v>
                </c:pt>
                <c:pt idx="484">
                  <c:v>5.0771745009114898E-5</c:v>
                </c:pt>
                <c:pt idx="485">
                  <c:v>5.0771725909726201E-5</c:v>
                </c:pt>
                <c:pt idx="486">
                  <c:v>5.0771708629326902E-5</c:v>
                </c:pt>
                <c:pt idx="487">
                  <c:v>5.07716913489275E-5</c:v>
                </c:pt>
                <c:pt idx="488">
                  <c:v>5.0771673159033499E-5</c:v>
                </c:pt>
                <c:pt idx="489">
                  <c:v>5.0771655878634097E-5</c:v>
                </c:pt>
                <c:pt idx="490">
                  <c:v>5.0771639507729499E-5</c:v>
                </c:pt>
                <c:pt idx="491">
                  <c:v>5.0771620408340803E-5</c:v>
                </c:pt>
                <c:pt idx="492">
                  <c:v>5.0771602673194098E-5</c:v>
                </c:pt>
                <c:pt idx="493">
                  <c:v>5.0771586757036803E-5</c:v>
                </c:pt>
                <c:pt idx="494">
                  <c:v>5.0771568112395403E-5</c:v>
                </c:pt>
                <c:pt idx="495">
                  <c:v>5.0771549922501402E-5</c:v>
                </c:pt>
                <c:pt idx="496">
                  <c:v>5.0771531277860002E-5</c:v>
                </c:pt>
                <c:pt idx="497">
                  <c:v>5.0771513997460702E-5</c:v>
                </c:pt>
                <c:pt idx="498">
                  <c:v>5.0771497171808699E-5</c:v>
                </c:pt>
                <c:pt idx="499">
                  <c:v>5.0771479436662001E-5</c:v>
                </c:pt>
                <c:pt idx="500">
                  <c:v>5.0771461701515303E-5</c:v>
                </c:pt>
                <c:pt idx="501">
                  <c:v>5.0771781331768401E-5</c:v>
                </c:pt>
                <c:pt idx="502">
                  <c:v>5.07717836227549E-5</c:v>
                </c:pt>
                <c:pt idx="503">
                  <c:v>5.0771908814380297E-5</c:v>
                </c:pt>
                <c:pt idx="504">
                  <c:v>5.0771717945521697E-5</c:v>
                </c:pt>
                <c:pt idx="505">
                  <c:v>5.0771843185954603E-5</c:v>
                </c:pt>
                <c:pt idx="506">
                  <c:v>5.0771652329957798E-5</c:v>
                </c:pt>
                <c:pt idx="507">
                  <c:v>5.0771777562757798E-5</c:v>
                </c:pt>
                <c:pt idx="508">
                  <c:v>5.0771586718167498E-5</c:v>
                </c:pt>
                <c:pt idx="509">
                  <c:v>5.0771711943397498E-5</c:v>
                </c:pt>
                <c:pt idx="510">
                  <c:v>5.0771521110476797E-5</c:v>
                </c:pt>
                <c:pt idx="511">
                  <c:v>5.0771646328436998E-5</c:v>
                </c:pt>
                <c:pt idx="512">
                  <c:v>5.0771455507274097E-5</c:v>
                </c:pt>
                <c:pt idx="513">
                  <c:v>5.0771580717810203E-5</c:v>
                </c:pt>
                <c:pt idx="514">
                  <c:v>5.0771389908211301E-5</c:v>
                </c:pt>
                <c:pt idx="515">
                  <c:v>5.0771515110980101E-5</c:v>
                </c:pt>
                <c:pt idx="516">
                  <c:v>5.0771324313501698E-5</c:v>
                </c:pt>
                <c:pt idx="517">
                  <c:v>5.0771449508621303E-5</c:v>
                </c:pt>
                <c:pt idx="518">
                  <c:v>5.07712587228508E-5</c:v>
                </c:pt>
                <c:pt idx="519">
                  <c:v>5.0771383910275199E-5</c:v>
                </c:pt>
                <c:pt idx="520">
                  <c:v>5.0771193136329899E-5</c:v>
                </c:pt>
                <c:pt idx="521">
                  <c:v>5.07710198019218E-5</c:v>
                </c:pt>
                <c:pt idx="522">
                  <c:v>5.0770530508578897E-5</c:v>
                </c:pt>
                <c:pt idx="523">
                  <c:v>5.07703571571523E-5</c:v>
                </c:pt>
                <c:pt idx="524">
                  <c:v>5.07698678864971E-5</c:v>
                </c:pt>
                <c:pt idx="525">
                  <c:v>5.0769694538472898E-5</c:v>
                </c:pt>
                <c:pt idx="526">
                  <c:v>5.0769205288355699E-5</c:v>
                </c:pt>
                <c:pt idx="527">
                  <c:v>5.0769031941311698E-5</c:v>
                </c:pt>
                <c:pt idx="528">
                  <c:v>5.07685427142852E-5</c:v>
                </c:pt>
                <c:pt idx="529">
                  <c:v>5.0768369370349403E-5</c:v>
                </c:pt>
                <c:pt idx="530">
                  <c:v>5.0767880164673997E-5</c:v>
                </c:pt>
                <c:pt idx="531">
                  <c:v>5.0767706823920598E-5</c:v>
                </c:pt>
                <c:pt idx="532">
                  <c:v>5.0767217639676297E-5</c:v>
                </c:pt>
                <c:pt idx="533">
                  <c:v>5.0767044301526101E-5</c:v>
                </c:pt>
                <c:pt idx="534">
                  <c:v>5.0766555139031202E-5</c:v>
                </c:pt>
                <c:pt idx="535">
                  <c:v>5.0766381803242798E-5</c:v>
                </c:pt>
                <c:pt idx="536">
                  <c:v>5.0765892662638902E-5</c:v>
                </c:pt>
                <c:pt idx="537">
                  <c:v>5.0765719330983497E-5</c:v>
                </c:pt>
                <c:pt idx="538">
                  <c:v>5.07652302105238E-5</c:v>
                </c:pt>
                <c:pt idx="539">
                  <c:v>5.0765056879821599E-5</c:v>
                </c:pt>
                <c:pt idx="540">
                  <c:v>5.0764567782794099E-5</c:v>
                </c:pt>
                <c:pt idx="541">
                  <c:v>5.0786439663522702E-5</c:v>
                </c:pt>
                <c:pt idx="542">
                  <c:v>5.0807997364132299E-5</c:v>
                </c:pt>
                <c:pt idx="543">
                  <c:v>5.0829870297962098E-5</c:v>
                </c:pt>
                <c:pt idx="544">
                  <c:v>5.08514269814559E-5</c:v>
                </c:pt>
                <c:pt idx="545">
                  <c:v>5.0873298876178003E-5</c:v>
                </c:pt>
                <c:pt idx="546">
                  <c:v>5.0894854537530598E-5</c:v>
                </c:pt>
                <c:pt idx="547">
                  <c:v>5.0916725392014798E-5</c:v>
                </c:pt>
                <c:pt idx="548">
                  <c:v>5.0938280034147E-5</c:v>
                </c:pt>
                <c:pt idx="549">
                  <c:v>5.0960149847692197E-5</c:v>
                </c:pt>
                <c:pt idx="550">
                  <c:v>5.0692179330601599E-5</c:v>
                </c:pt>
                <c:pt idx="551">
                  <c:v>0.99640635619783702</c:v>
                </c:pt>
                <c:pt idx="552">
                  <c:v>1.9696673162145499</c:v>
                </c:pt>
                <c:pt idx="553">
                  <c:v>2.9243514372403698</c:v>
                </c:pt>
                <c:pt idx="554">
                  <c:v>3.8614953926266899</c:v>
                </c:pt>
                <c:pt idx="555">
                  <c:v>4.78149113783115</c:v>
                </c:pt>
                <c:pt idx="556">
                  <c:v>5.6846273499845399</c:v>
                </c:pt>
                <c:pt idx="557">
                  <c:v>6.57115968104244</c:v>
                </c:pt>
                <c:pt idx="558">
                  <c:v>7.4414179273630303</c:v>
                </c:pt>
                <c:pt idx="559">
                  <c:v>8.2956489003264497</c:v>
                </c:pt>
                <c:pt idx="560">
                  <c:v>9.1341709773626896</c:v>
                </c:pt>
                <c:pt idx="561">
                  <c:v>9.9572081594659494</c:v>
                </c:pt>
                <c:pt idx="562">
                  <c:v>10.765049649141201</c:v>
                </c:pt>
                <c:pt idx="563">
                  <c:v>11.557919681340699</c:v>
                </c:pt>
                <c:pt idx="564">
                  <c:v>12.3361096843864</c:v>
                </c:pt>
                <c:pt idx="565">
                  <c:v>13.099836461352099</c:v>
                </c:pt>
                <c:pt idx="566">
                  <c:v>13.849381721007299</c:v>
                </c:pt>
                <c:pt idx="567">
                  <c:v>14.584955077644899</c:v>
                </c:pt>
                <c:pt idx="568">
                  <c:v>15.3068288388134</c:v>
                </c:pt>
                <c:pt idx="569">
                  <c:v>16.0152056636216</c:v>
                </c:pt>
                <c:pt idx="570">
                  <c:v>16.710348768016001</c:v>
                </c:pt>
                <c:pt idx="571">
                  <c:v>17.392454091867801</c:v>
                </c:pt>
                <c:pt idx="572">
                  <c:v>18.061776043309401</c:v>
                </c:pt>
                <c:pt idx="573">
                  <c:v>18.718503852399898</c:v>
                </c:pt>
                <c:pt idx="574">
                  <c:v>19.362883733823502</c:v>
                </c:pt>
                <c:pt idx="575">
                  <c:v>19.995103219756199</c:v>
                </c:pt>
                <c:pt idx="576">
                  <c:v>20.615393200187299</c:v>
                </c:pt>
                <c:pt idx="577">
                  <c:v>21.223913434351299</c:v>
                </c:pt>
                <c:pt idx="578">
                  <c:v>21.820919823208701</c:v>
                </c:pt>
                <c:pt idx="579">
                  <c:v>22.406602768423902</c:v>
                </c:pt>
                <c:pt idx="580">
                  <c:v>22.981111555426001</c:v>
                </c:pt>
                <c:pt idx="581">
                  <c:v>23.544672891037902</c:v>
                </c:pt>
                <c:pt idx="582">
                  <c:v>24.0974484280997</c:v>
                </c:pt>
                <c:pt idx="583">
                  <c:v>24.639578378120699</c:v>
                </c:pt>
                <c:pt idx="584">
                  <c:v>25.171295342973</c:v>
                </c:pt>
                <c:pt idx="585">
                  <c:v>25.692770384313601</c:v>
                </c:pt>
                <c:pt idx="586">
                  <c:v>26.204147261956301</c:v>
                </c:pt>
                <c:pt idx="587">
                  <c:v>26.705632914892799</c:v>
                </c:pt>
                <c:pt idx="588">
                  <c:v>27.1973899576824</c:v>
                </c:pt>
                <c:pt idx="589">
                  <c:v>27.679553522368199</c:v>
                </c:pt>
                <c:pt idx="590">
                  <c:v>28.152326251489001</c:v>
                </c:pt>
                <c:pt idx="591">
                  <c:v>28.615862878017602</c:v>
                </c:pt>
                <c:pt idx="592">
                  <c:v>29.0702900565264</c:v>
                </c:pt>
                <c:pt idx="593">
                  <c:v>29.515802307062199</c:v>
                </c:pt>
                <c:pt idx="594">
                  <c:v>29.952546692032598</c:v>
                </c:pt>
                <c:pt idx="595">
                  <c:v>30.380641977587601</c:v>
                </c:pt>
                <c:pt idx="596">
                  <c:v>30.800274777325502</c:v>
                </c:pt>
                <c:pt idx="597">
                  <c:v>31.211585012308699</c:v>
                </c:pt>
                <c:pt idx="598">
                  <c:v>31.614683789757599</c:v>
                </c:pt>
                <c:pt idx="599">
                  <c:v>32.009750339222599</c:v>
                </c:pt>
                <c:pt idx="600">
                  <c:v>32.396916809986998</c:v>
                </c:pt>
                <c:pt idx="601">
                  <c:v>32.7762864965662</c:v>
                </c:pt>
                <c:pt idx="602">
                  <c:v>33.148030422178998</c:v>
                </c:pt>
                <c:pt idx="603">
                  <c:v>33.5122743612934</c:v>
                </c:pt>
                <c:pt idx="604">
                  <c:v>33.869124729664797</c:v>
                </c:pt>
                <c:pt idx="605">
                  <c:v>34.218734312183898</c:v>
                </c:pt>
                <c:pt idx="606">
                  <c:v>34.561223341649303</c:v>
                </c:pt>
                <c:pt idx="607">
                  <c:v>34.896691772951101</c:v>
                </c:pt>
                <c:pt idx="608">
                  <c:v>35.225289158410497</c:v>
                </c:pt>
                <c:pt idx="609">
                  <c:v>35.547129803614801</c:v>
                </c:pt>
                <c:pt idx="610">
                  <c:v>35.862307435005199</c:v>
                </c:pt>
                <c:pt idx="611">
                  <c:v>36.1709654900502</c:v>
                </c:pt>
                <c:pt idx="612">
                  <c:v>36.473212632061703</c:v>
                </c:pt>
                <c:pt idx="613">
                  <c:v>36.769136671839703</c:v>
                </c:pt>
                <c:pt idx="614">
                  <c:v>37.058875215905204</c:v>
                </c:pt>
                <c:pt idx="615">
                  <c:v>37.342531556131703</c:v>
                </c:pt>
                <c:pt idx="616">
                  <c:v>37.620187886387797</c:v>
                </c:pt>
                <c:pt idx="617">
                  <c:v>37.891976252579497</c:v>
                </c:pt>
                <c:pt idx="618">
                  <c:v>38.157994832814801</c:v>
                </c:pt>
                <c:pt idx="619">
                  <c:v>38.418320489279097</c:v>
                </c:pt>
                <c:pt idx="620">
                  <c:v>38.673079964644103</c:v>
                </c:pt>
                <c:pt idx="621">
                  <c:v>38.922371302059197</c:v>
                </c:pt>
                <c:pt idx="622">
                  <c:v>39.166279046202298</c:v>
                </c:pt>
                <c:pt idx="623">
                  <c:v>39.404913804978797</c:v>
                </c:pt>
                <c:pt idx="624">
                  <c:v>39.638364197656202</c:v>
                </c:pt>
                <c:pt idx="625">
                  <c:v>39.866705345832003</c:v>
                </c:pt>
                <c:pt idx="626">
                  <c:v>40.090045880033102</c:v>
                </c:pt>
                <c:pt idx="627">
                  <c:v>40.308470008338702</c:v>
                </c:pt>
                <c:pt idx="628">
                  <c:v>40.5220482213998</c:v>
                </c:pt>
                <c:pt idx="629">
                  <c:v>40.730884600073999</c:v>
                </c:pt>
                <c:pt idx="630">
                  <c:v>40.935059156161103</c:v>
                </c:pt>
                <c:pt idx="631">
                  <c:v>41.134637983839603</c:v>
                </c:pt>
                <c:pt idx="632">
                  <c:v>41.329720828080902</c:v>
                </c:pt>
                <c:pt idx="633">
                  <c:v>41.520383708533103</c:v>
                </c:pt>
                <c:pt idx="634">
                  <c:v>41.706688546641303</c:v>
                </c:pt>
                <c:pt idx="635">
                  <c:v>41.888730954926999</c:v>
                </c:pt>
                <c:pt idx="636">
                  <c:v>42.066583155002903</c:v>
                </c:pt>
                <c:pt idx="637">
                  <c:v>42.240303109066403</c:v>
                </c:pt>
                <c:pt idx="638">
                  <c:v>42.409982490774198</c:v>
                </c:pt>
                <c:pt idx="639">
                  <c:v>42.575689908270299</c:v>
                </c:pt>
                <c:pt idx="640">
                  <c:v>42.7374795682138</c:v>
                </c:pt>
                <c:pt idx="641">
                  <c:v>42.895445298613403</c:v>
                </c:pt>
                <c:pt idx="642">
                  <c:v>43.049657901592902</c:v>
                </c:pt>
                <c:pt idx="643">
                  <c:v>43.200168417524402</c:v>
                </c:pt>
                <c:pt idx="644">
                  <c:v>43.347060360992103</c:v>
                </c:pt>
                <c:pt idx="645">
                  <c:v>43.490395511025902</c:v>
                </c:pt>
                <c:pt idx="646">
                  <c:v>43.630228653882298</c:v>
                </c:pt>
                <c:pt idx="647">
                  <c:v>43.766630274848303</c:v>
                </c:pt>
                <c:pt idx="648">
                  <c:v>43.8996533133638</c:v>
                </c:pt>
                <c:pt idx="649">
                  <c:v>44.0293658525148</c:v>
                </c:pt>
                <c:pt idx="650">
                  <c:v>44.155819045786302</c:v>
                </c:pt>
                <c:pt idx="651">
                  <c:v>44.2790786540263</c:v>
                </c:pt>
                <c:pt idx="652">
                  <c:v>44.399194103796098</c:v>
                </c:pt>
                <c:pt idx="653">
                  <c:v>44.516228911066101</c:v>
                </c:pt>
                <c:pt idx="654">
                  <c:v>44.630230832662903</c:v>
                </c:pt>
                <c:pt idx="655">
                  <c:v>44.741261214496902</c:v>
                </c:pt>
                <c:pt idx="656">
                  <c:v>44.849366198904299</c:v>
                </c:pt>
                <c:pt idx="657">
                  <c:v>44.954605034252303</c:v>
                </c:pt>
                <c:pt idx="658">
                  <c:v>45.057022303937202</c:v>
                </c:pt>
                <c:pt idx="659">
                  <c:v>45.156675225682697</c:v>
                </c:pt>
                <c:pt idx="660">
                  <c:v>45.253606829111703</c:v>
                </c:pt>
                <c:pt idx="661">
                  <c:v>45.347881204391101</c:v>
                </c:pt>
                <c:pt idx="662">
                  <c:v>45.439549305424201</c:v>
                </c:pt>
                <c:pt idx="663">
                  <c:v>45.528662701093502</c:v>
                </c:pt>
                <c:pt idx="664">
                  <c:v>45.615257717803502</c:v>
                </c:pt>
                <c:pt idx="665">
                  <c:v>45.699391162766602</c:v>
                </c:pt>
                <c:pt idx="666">
                  <c:v>45.781105770240103</c:v>
                </c:pt>
                <c:pt idx="667">
                  <c:v>45.8604355007948</c:v>
                </c:pt>
                <c:pt idx="668">
                  <c:v>45.937434774883201</c:v>
                </c:pt>
                <c:pt idx="669">
                  <c:v>46.012144150445501</c:v>
                </c:pt>
                <c:pt idx="670">
                  <c:v>46.084595617542099</c:v>
                </c:pt>
                <c:pt idx="671">
                  <c:v>46.154840957669798</c:v>
                </c:pt>
                <c:pt idx="672">
                  <c:v>46.222918661169999</c:v>
                </c:pt>
                <c:pt idx="673">
                  <c:v>46.288862936286101</c:v>
                </c:pt>
                <c:pt idx="674">
                  <c:v>46.352717534986901</c:v>
                </c:pt>
                <c:pt idx="675">
                  <c:v>46.414515498052303</c:v>
                </c:pt>
                <c:pt idx="676">
                  <c:v>46.474299065062901</c:v>
                </c:pt>
                <c:pt idx="677">
                  <c:v>46.532100148321298</c:v>
                </c:pt>
                <c:pt idx="678">
                  <c:v>46.587959526016199</c:v>
                </c:pt>
                <c:pt idx="679">
                  <c:v>46.6419080199394</c:v>
                </c:pt>
                <c:pt idx="680">
                  <c:v>46.693984996268803</c:v>
                </c:pt>
                <c:pt idx="681">
                  <c:v>46.7442280699115</c:v>
                </c:pt>
                <c:pt idx="682">
                  <c:v>46.792682652383199</c:v>
                </c:pt>
                <c:pt idx="683">
                  <c:v>46.839377272428003</c:v>
                </c:pt>
                <c:pt idx="684">
                  <c:v>46.884348323286297</c:v>
                </c:pt>
                <c:pt idx="685">
                  <c:v>46.927623352337903</c:v>
                </c:pt>
                <c:pt idx="686">
                  <c:v>46.969237487801699</c:v>
                </c:pt>
                <c:pt idx="687">
                  <c:v>47.009217359140997</c:v>
                </c:pt>
                <c:pt idx="688">
                  <c:v>47.047596825683101</c:v>
                </c:pt>
                <c:pt idx="689">
                  <c:v>47.084400915967699</c:v>
                </c:pt>
                <c:pt idx="690">
                  <c:v>47.1196633306336</c:v>
                </c:pt>
                <c:pt idx="691">
                  <c:v>47.153411440165698</c:v>
                </c:pt>
                <c:pt idx="692">
                  <c:v>47.185668757814099</c:v>
                </c:pt>
                <c:pt idx="693">
                  <c:v>47.216468308134097</c:v>
                </c:pt>
                <c:pt idx="694">
                  <c:v>47.245836052626998</c:v>
                </c:pt>
                <c:pt idx="695">
                  <c:v>47.273794042739098</c:v>
                </c:pt>
                <c:pt idx="696">
                  <c:v>47.300373840584797</c:v>
                </c:pt>
                <c:pt idx="697">
                  <c:v>47.325600069964501</c:v>
                </c:pt>
                <c:pt idx="698">
                  <c:v>47.349493398014701</c:v>
                </c:pt>
                <c:pt idx="699">
                  <c:v>47.372083995114501</c:v>
                </c:pt>
                <c:pt idx="700">
                  <c:v>47.393395214971697</c:v>
                </c:pt>
                <c:pt idx="701">
                  <c:v>47.413454400381397</c:v>
                </c:pt>
                <c:pt idx="702">
                  <c:v>47.432297877889297</c:v>
                </c:pt>
                <c:pt idx="703">
                  <c:v>47.449947522965701</c:v>
                </c:pt>
                <c:pt idx="704">
                  <c:v>47.466421228920098</c:v>
                </c:pt>
                <c:pt idx="705">
                  <c:v>47.481746237327201</c:v>
                </c:pt>
                <c:pt idx="706">
                  <c:v>47.495943289379802</c:v>
                </c:pt>
                <c:pt idx="707">
                  <c:v>47.509029116252897</c:v>
                </c:pt>
                <c:pt idx="708">
                  <c:v>47.521029770762198</c:v>
                </c:pt>
                <c:pt idx="709">
                  <c:v>47.531964917342798</c:v>
                </c:pt>
                <c:pt idx="710">
                  <c:v>47.541850219868003</c:v>
                </c:pt>
                <c:pt idx="711">
                  <c:v>47.550710556783599</c:v>
                </c:pt>
                <c:pt idx="712">
                  <c:v>47.558564570405302</c:v>
                </c:pt>
                <c:pt idx="713">
                  <c:v>47.565428897983402</c:v>
                </c:pt>
                <c:pt idx="714">
                  <c:v>47.5713245867531</c:v>
                </c:pt>
                <c:pt idx="715">
                  <c:v>47.576267696207502</c:v>
                </c:pt>
                <c:pt idx="716">
                  <c:v>47.580278529595901</c:v>
                </c:pt>
                <c:pt idx="717">
                  <c:v>47.583372588454701</c:v>
                </c:pt>
                <c:pt idx="718">
                  <c:v>47.5855694577088</c:v>
                </c:pt>
                <c:pt idx="719">
                  <c:v>47.5868841000879</c:v>
                </c:pt>
                <c:pt idx="720">
                  <c:v>47.587335406984103</c:v>
                </c:pt>
                <c:pt idx="721">
                  <c:v>47.586945174419697</c:v>
                </c:pt>
                <c:pt idx="722">
                  <c:v>47.585738542472001</c:v>
                </c:pt>
                <c:pt idx="723">
                  <c:v>47.583729210485302</c:v>
                </c:pt>
                <c:pt idx="724">
                  <c:v>47.580934450078502</c:v>
                </c:pt>
                <c:pt idx="725">
                  <c:v>47.577367482927897</c:v>
                </c:pt>
                <c:pt idx="726">
                  <c:v>47.5730449651547</c:v>
                </c:pt>
                <c:pt idx="727">
                  <c:v>47.567979644539903</c:v>
                </c:pt>
                <c:pt idx="728">
                  <c:v>47.562187602833198</c:v>
                </c:pt>
                <c:pt idx="729">
                  <c:v>47.555681418109501</c:v>
                </c:pt>
                <c:pt idx="730">
                  <c:v>47.548476170523699</c:v>
                </c:pt>
                <c:pt idx="731">
                  <c:v>47.540582745841697</c:v>
                </c:pt>
                <c:pt idx="732">
                  <c:v>47.532017605116302</c:v>
                </c:pt>
                <c:pt idx="733">
                  <c:v>47.522793334838497</c:v>
                </c:pt>
                <c:pt idx="734">
                  <c:v>47.512920113885897</c:v>
                </c:pt>
                <c:pt idx="735">
                  <c:v>47.502413668431103</c:v>
                </c:pt>
                <c:pt idx="736">
                  <c:v>47.491285924359197</c:v>
                </c:pt>
                <c:pt idx="737">
                  <c:v>47.4795464660642</c:v>
                </c:pt>
                <c:pt idx="738">
                  <c:v>47.467210221155099</c:v>
                </c:pt>
                <c:pt idx="739">
                  <c:v>47.454288488964302</c:v>
                </c:pt>
                <c:pt idx="740">
                  <c:v>47.4407913935921</c:v>
                </c:pt>
                <c:pt idx="741">
                  <c:v>47.426738380277499</c:v>
                </c:pt>
                <c:pt idx="742">
                  <c:v>47.412145640166699</c:v>
                </c:pt>
                <c:pt idx="743">
                  <c:v>47.397025104522598</c:v>
                </c:pt>
                <c:pt idx="744">
                  <c:v>47.381385974033698</c:v>
                </c:pt>
                <c:pt idx="745">
                  <c:v>47.365239750618599</c:v>
                </c:pt>
                <c:pt idx="746">
                  <c:v>47.348595311759901</c:v>
                </c:pt>
                <c:pt idx="747">
                  <c:v>47.331463745067403</c:v>
                </c:pt>
                <c:pt idx="748">
                  <c:v>47.313853616085702</c:v>
                </c:pt>
                <c:pt idx="749">
                  <c:v>47.295775612635197</c:v>
                </c:pt>
                <c:pt idx="750">
                  <c:v>47.277237999188401</c:v>
                </c:pt>
                <c:pt idx="751">
                  <c:v>47.258251077815302</c:v>
                </c:pt>
                <c:pt idx="752">
                  <c:v>47.2388228227422</c:v>
                </c:pt>
                <c:pt idx="753">
                  <c:v>47.218963163329597</c:v>
                </c:pt>
                <c:pt idx="754">
                  <c:v>47.198679786434496</c:v>
                </c:pt>
                <c:pt idx="755">
                  <c:v>47.177982273085803</c:v>
                </c:pt>
                <c:pt idx="756">
                  <c:v>47.156878196649899</c:v>
                </c:pt>
                <c:pt idx="757">
                  <c:v>47.135376546972601</c:v>
                </c:pt>
                <c:pt idx="758">
                  <c:v>47.113483919806697</c:v>
                </c:pt>
                <c:pt idx="759">
                  <c:v>47.0912100706228</c:v>
                </c:pt>
                <c:pt idx="760">
                  <c:v>47.068562542491399</c:v>
                </c:pt>
                <c:pt idx="761">
                  <c:v>47.045553698644298</c:v>
                </c:pt>
                <c:pt idx="762">
                  <c:v>47.022198612298197</c:v>
                </c:pt>
                <c:pt idx="763">
                  <c:v>46.998504191769499</c:v>
                </c:pt>
                <c:pt idx="764">
                  <c:v>46.974476060227197</c:v>
                </c:pt>
                <c:pt idx="765">
                  <c:v>46.9501227488146</c:v>
                </c:pt>
                <c:pt idx="766">
                  <c:v>46.925450798414602</c:v>
                </c:pt>
                <c:pt idx="767">
                  <c:v>46.900466103084497</c:v>
                </c:pt>
                <c:pt idx="768">
                  <c:v>46.875175938568603</c:v>
                </c:pt>
                <c:pt idx="769">
                  <c:v>46.849585990821303</c:v>
                </c:pt>
                <c:pt idx="770">
                  <c:v>46.823703269647098</c:v>
                </c:pt>
                <c:pt idx="771">
                  <c:v>46.797533260252898</c:v>
                </c:pt>
                <c:pt idx="772">
                  <c:v>46.771082715908001</c:v>
                </c:pt>
                <c:pt idx="773">
                  <c:v>46.744356928133897</c:v>
                </c:pt>
                <c:pt idx="774">
                  <c:v>46.717362402741102</c:v>
                </c:pt>
                <c:pt idx="775">
                  <c:v>46.6901042443831</c:v>
                </c:pt>
                <c:pt idx="776">
                  <c:v>46.662588720171499</c:v>
                </c:pt>
                <c:pt idx="777">
                  <c:v>46.634820754462503</c:v>
                </c:pt>
                <c:pt idx="778">
                  <c:v>46.606806384132298</c:v>
                </c:pt>
                <c:pt idx="779">
                  <c:v>46.5785503597697</c:v>
                </c:pt>
                <c:pt idx="780">
                  <c:v>46.550058495900998</c:v>
                </c:pt>
                <c:pt idx="781">
                  <c:v>46.521340943675298</c:v>
                </c:pt>
                <c:pt idx="782">
                  <c:v>46.492408539852399</c:v>
                </c:pt>
                <c:pt idx="783">
                  <c:v>46.463265585513</c:v>
                </c:pt>
                <c:pt idx="784">
                  <c:v>46.4339171083964</c:v>
                </c:pt>
                <c:pt idx="785">
                  <c:v>46.404366891009502</c:v>
                </c:pt>
                <c:pt idx="786">
                  <c:v>46.374620339428603</c:v>
                </c:pt>
                <c:pt idx="787">
                  <c:v>46.344681708087201</c:v>
                </c:pt>
                <c:pt idx="788">
                  <c:v>46.314554541537298</c:v>
                </c:pt>
                <c:pt idx="789">
                  <c:v>46.284243985687297</c:v>
                </c:pt>
                <c:pt idx="790">
                  <c:v>46.253754066744001</c:v>
                </c:pt>
                <c:pt idx="791">
                  <c:v>46.223088126310799</c:v>
                </c:pt>
                <c:pt idx="792">
                  <c:v>46.1922510339026</c:v>
                </c:pt>
                <c:pt idx="793">
                  <c:v>46.161246599484599</c:v>
                </c:pt>
                <c:pt idx="794">
                  <c:v>46.130078287043098</c:v>
                </c:pt>
                <c:pt idx="795">
                  <c:v>46.098750278354103</c:v>
                </c:pt>
                <c:pt idx="796">
                  <c:v>46.0672659147804</c:v>
                </c:pt>
                <c:pt idx="797">
                  <c:v>46.035629221974602</c:v>
                </c:pt>
                <c:pt idx="798">
                  <c:v>46.003843423068801</c:v>
                </c:pt>
                <c:pt idx="799">
                  <c:v>45.971912393165297</c:v>
                </c:pt>
                <c:pt idx="800">
                  <c:v>45.9398392413609</c:v>
                </c:pt>
                <c:pt idx="801">
                  <c:v>45.907632722733098</c:v>
                </c:pt>
                <c:pt idx="802">
                  <c:v>45.875300598315903</c:v>
                </c:pt>
                <c:pt idx="803">
                  <c:v>45.842846230940701</c:v>
                </c:pt>
                <c:pt idx="804">
                  <c:v>45.810272336050197</c:v>
                </c:pt>
                <c:pt idx="805">
                  <c:v>45.777582149708998</c:v>
                </c:pt>
                <c:pt idx="806">
                  <c:v>45.744778291305998</c:v>
                </c:pt>
                <c:pt idx="807">
                  <c:v>45.711863874553799</c:v>
                </c:pt>
                <c:pt idx="808">
                  <c:v>45.678841424359902</c:v>
                </c:pt>
                <c:pt idx="809">
                  <c:v>45.645713939398902</c:v>
                </c:pt>
                <c:pt idx="810">
                  <c:v>45.612483894809699</c:v>
                </c:pt>
                <c:pt idx="811">
                  <c:v>45.579154113175001</c:v>
                </c:pt>
                <c:pt idx="812">
                  <c:v>45.545726805543602</c:v>
                </c:pt>
                <c:pt idx="813">
                  <c:v>45.512204961374103</c:v>
                </c:pt>
                <c:pt idx="814">
                  <c:v>45.478591003653499</c:v>
                </c:pt>
                <c:pt idx="815">
                  <c:v>45.444887010058302</c:v>
                </c:pt>
                <c:pt idx="816">
                  <c:v>45.4110958168013</c:v>
                </c:pt>
                <c:pt idx="817">
                  <c:v>45.377219715600098</c:v>
                </c:pt>
                <c:pt idx="818">
                  <c:v>45.343260668848004</c:v>
                </c:pt>
                <c:pt idx="819">
                  <c:v>45.3092213530566</c:v>
                </c:pt>
                <c:pt idx="820">
                  <c:v>45.2751039355947</c:v>
                </c:pt>
                <c:pt idx="821">
                  <c:v>45.240915020407698</c:v>
                </c:pt>
                <c:pt idx="822">
                  <c:v>45.206661254244302</c:v>
                </c:pt>
                <c:pt idx="823">
                  <c:v>45.1723443995431</c:v>
                </c:pt>
                <c:pt idx="824">
                  <c:v>45.137966488470802</c:v>
                </c:pt>
                <c:pt idx="825">
                  <c:v>45.103529221288802</c:v>
                </c:pt>
                <c:pt idx="826">
                  <c:v>45.069034551370699</c:v>
                </c:pt>
                <c:pt idx="827">
                  <c:v>45.034484119023602</c:v>
                </c:pt>
                <c:pt idx="828">
                  <c:v>44.999879801675</c:v>
                </c:pt>
                <c:pt idx="829">
                  <c:v>44.965223181826197</c:v>
                </c:pt>
                <c:pt idx="830">
                  <c:v>44.930516063703102</c:v>
                </c:pt>
                <c:pt idx="831">
                  <c:v>44.895759974072398</c:v>
                </c:pt>
                <c:pt idx="832">
                  <c:v>44.860956646609097</c:v>
                </c:pt>
                <c:pt idx="833">
                  <c:v>44.826107554379</c:v>
                </c:pt>
                <c:pt idx="834">
                  <c:v>44.791214363000599</c:v>
                </c:pt>
                <c:pt idx="835">
                  <c:v>44.756278493035502</c:v>
                </c:pt>
                <c:pt idx="836">
                  <c:v>44.721301545699397</c:v>
                </c:pt>
                <c:pt idx="837">
                  <c:v>44.686284906948998</c:v>
                </c:pt>
                <c:pt idx="838">
                  <c:v>44.651230090048998</c:v>
                </c:pt>
                <c:pt idx="839">
                  <c:v>44.616138366149897</c:v>
                </c:pt>
                <c:pt idx="840">
                  <c:v>44.581011293806803</c:v>
                </c:pt>
                <c:pt idx="841">
                  <c:v>44.545854384919899</c:v>
                </c:pt>
                <c:pt idx="842">
                  <c:v>44.510672814633701</c:v>
                </c:pt>
                <c:pt idx="843">
                  <c:v>44.475467841958199</c:v>
                </c:pt>
                <c:pt idx="844">
                  <c:v>44.440240564419803</c:v>
                </c:pt>
                <c:pt idx="845">
                  <c:v>44.404991986393298</c:v>
                </c:pt>
                <c:pt idx="846">
                  <c:v>44.369723288403499</c:v>
                </c:pt>
                <c:pt idx="847">
                  <c:v>44.334435507602201</c:v>
                </c:pt>
                <c:pt idx="848">
                  <c:v>44.299129631943202</c:v>
                </c:pt>
                <c:pt idx="849">
                  <c:v>44.263806719395198</c:v>
                </c:pt>
                <c:pt idx="850">
                  <c:v>44.228467723478303</c:v>
                </c:pt>
                <c:pt idx="851">
                  <c:v>44.193113658834697</c:v>
                </c:pt>
                <c:pt idx="852">
                  <c:v>44.1577454458331</c:v>
                </c:pt>
                <c:pt idx="853">
                  <c:v>44.1223640573685</c:v>
                </c:pt>
                <c:pt idx="854">
                  <c:v>44.086970381853</c:v>
                </c:pt>
                <c:pt idx="855">
                  <c:v>44.051565351958402</c:v>
                </c:pt>
                <c:pt idx="856">
                  <c:v>44.016149825290398</c:v>
                </c:pt>
                <c:pt idx="857">
                  <c:v>43.980724695766199</c:v>
                </c:pt>
                <c:pt idx="858">
                  <c:v>43.945290791296799</c:v>
                </c:pt>
                <c:pt idx="859">
                  <c:v>43.909848968454902</c:v>
                </c:pt>
                <c:pt idx="860">
                  <c:v>43.874400026539</c:v>
                </c:pt>
                <c:pt idx="861">
                  <c:v>43.838948405889397</c:v>
                </c:pt>
                <c:pt idx="862">
                  <c:v>43.803498306254198</c:v>
                </c:pt>
                <c:pt idx="863">
                  <c:v>43.768050347217397</c:v>
                </c:pt>
                <c:pt idx="864">
                  <c:v>43.7326051423018</c:v>
                </c:pt>
                <c:pt idx="865">
                  <c:v>43.697163284524699</c:v>
                </c:pt>
                <c:pt idx="866">
                  <c:v>43.661725374833203</c:v>
                </c:pt>
                <c:pt idx="867">
                  <c:v>43.626291971451501</c:v>
                </c:pt>
                <c:pt idx="868">
                  <c:v>43.590863638148498</c:v>
                </c:pt>
                <c:pt idx="869">
                  <c:v>43.555440949203302</c:v>
                </c:pt>
                <c:pt idx="870">
                  <c:v>43.520024420492497</c:v>
                </c:pt>
                <c:pt idx="871">
                  <c:v>43.4846145843727</c:v>
                </c:pt>
                <c:pt idx="872">
                  <c:v>43.449211989715202</c:v>
                </c:pt>
                <c:pt idx="873">
                  <c:v>43.413817112701999</c:v>
                </c:pt>
                <c:pt idx="874">
                  <c:v>43.378430455885102</c:v>
                </c:pt>
                <c:pt idx="875">
                  <c:v>43.343052527787201</c:v>
                </c:pt>
                <c:pt idx="876">
                  <c:v>43.307683788286297</c:v>
                </c:pt>
                <c:pt idx="877">
                  <c:v>43.272324728774102</c:v>
                </c:pt>
                <c:pt idx="878">
                  <c:v>43.236975787842098</c:v>
                </c:pt>
                <c:pt idx="879">
                  <c:v>43.201637440424904</c:v>
                </c:pt>
                <c:pt idx="880">
                  <c:v>43.166310104597997</c:v>
                </c:pt>
                <c:pt idx="881">
                  <c:v>43.130997476815203</c:v>
                </c:pt>
                <c:pt idx="882">
                  <c:v>43.0957029908867</c:v>
                </c:pt>
                <c:pt idx="883">
                  <c:v>43.060426971354602</c:v>
                </c:pt>
                <c:pt idx="884">
                  <c:v>43.025169651356499</c:v>
                </c:pt>
                <c:pt idx="885">
                  <c:v>42.989931345045797</c:v>
                </c:pt>
                <c:pt idx="886">
                  <c:v>42.954712272751003</c:v>
                </c:pt>
                <c:pt idx="887">
                  <c:v>42.9195127385942</c:v>
                </c:pt>
                <c:pt idx="888">
                  <c:v>42.884332950591897</c:v>
                </c:pt>
                <c:pt idx="889">
                  <c:v>42.8491732035395</c:v>
                </c:pt>
                <c:pt idx="890">
                  <c:v>42.814033693116102</c:v>
                </c:pt>
                <c:pt idx="891">
                  <c:v>42.778914696923998</c:v>
                </c:pt>
                <c:pt idx="892">
                  <c:v>42.743816410483497</c:v>
                </c:pt>
                <c:pt idx="893">
                  <c:v>42.708739142065603</c:v>
                </c:pt>
                <c:pt idx="894">
                  <c:v>42.673683019548299</c:v>
                </c:pt>
                <c:pt idx="895">
                  <c:v>42.638648273195898</c:v>
                </c:pt>
                <c:pt idx="896">
                  <c:v>42.603635203820701</c:v>
                </c:pt>
                <c:pt idx="897">
                  <c:v>42.568643917388002</c:v>
                </c:pt>
                <c:pt idx="898">
                  <c:v>42.533674630950699</c:v>
                </c:pt>
                <c:pt idx="899">
                  <c:v>42.498727636204002</c:v>
                </c:pt>
                <c:pt idx="900">
                  <c:v>42.463803021278999</c:v>
                </c:pt>
                <c:pt idx="901">
                  <c:v>42.428904030922702</c:v>
                </c:pt>
                <c:pt idx="902">
                  <c:v>42.394033783612201</c:v>
                </c:pt>
                <c:pt idx="903">
                  <c:v>42.359192268216603</c:v>
                </c:pt>
                <c:pt idx="904">
                  <c:v>42.324379606993602</c:v>
                </c:pt>
                <c:pt idx="905">
                  <c:v>42.289595785207702</c:v>
                </c:pt>
                <c:pt idx="906">
                  <c:v>42.254840922098502</c:v>
                </c:pt>
                <c:pt idx="907">
                  <c:v>42.220114999454303</c:v>
                </c:pt>
                <c:pt idx="908">
                  <c:v>42.185418133605801</c:v>
                </c:pt>
                <c:pt idx="909">
                  <c:v>42.150750303011399</c:v>
                </c:pt>
                <c:pt idx="910">
                  <c:v>42.116111621188303</c:v>
                </c:pt>
                <c:pt idx="911">
                  <c:v>42.081502063395199</c:v>
                </c:pt>
                <c:pt idx="912">
                  <c:v>42.046921740438599</c:v>
                </c:pt>
                <c:pt idx="913">
                  <c:v>42.0123706245056</c:v>
                </c:pt>
                <c:pt idx="914">
                  <c:v>41.977848823812103</c:v>
                </c:pt>
                <c:pt idx="915">
                  <c:v>41.943356307557899</c:v>
                </c:pt>
                <c:pt idx="916">
                  <c:v>41.908893180878401</c:v>
                </c:pt>
                <c:pt idx="917">
                  <c:v>41.874459410959602</c:v>
                </c:pt>
                <c:pt idx="918">
                  <c:v>41.8400551143556</c:v>
                </c:pt>
                <c:pt idx="919">
                  <c:v>41.805680235765202</c:v>
                </c:pt>
                <c:pt idx="920">
                  <c:v>41.771334824264599</c:v>
                </c:pt>
                <c:pt idx="921">
                  <c:v>41.737021795709097</c:v>
                </c:pt>
                <c:pt idx="922">
                  <c:v>41.702743681681</c:v>
                </c:pt>
                <c:pt idx="923">
                  <c:v>41.668500415964203</c:v>
                </c:pt>
                <c:pt idx="924">
                  <c:v>41.634292024736602</c:v>
                </c:pt>
                <c:pt idx="925">
                  <c:v>41.600118286191602</c:v>
                </c:pt>
                <c:pt idx="926">
                  <c:v>41.565979137161399</c:v>
                </c:pt>
                <c:pt idx="927">
                  <c:v>41.531874612387298</c:v>
                </c:pt>
                <c:pt idx="928">
                  <c:v>41.497804487415102</c:v>
                </c:pt>
                <c:pt idx="929">
                  <c:v>41.463768701988997</c:v>
                </c:pt>
                <c:pt idx="930">
                  <c:v>41.429767299464601</c:v>
                </c:pt>
                <c:pt idx="931">
                  <c:v>41.395800052338799</c:v>
                </c:pt>
                <c:pt idx="932">
                  <c:v>41.361866903143699</c:v>
                </c:pt>
                <c:pt idx="933">
                  <c:v>41.327967903923501</c:v>
                </c:pt>
                <c:pt idx="934">
                  <c:v>41.294102823722703</c:v>
                </c:pt>
                <c:pt idx="935">
                  <c:v>41.260271607748102</c:v>
                </c:pt>
                <c:pt idx="936">
                  <c:v>41.226474316820799</c:v>
                </c:pt>
                <c:pt idx="937">
                  <c:v>41.1927107161276</c:v>
                </c:pt>
                <c:pt idx="938">
                  <c:v>41.158980753448297</c:v>
                </c:pt>
                <c:pt idx="939">
                  <c:v>41.125284495960202</c:v>
                </c:pt>
                <c:pt idx="940">
                  <c:v>41.091621707969203</c:v>
                </c:pt>
                <c:pt idx="941">
                  <c:v>41.0579948328851</c:v>
                </c:pt>
                <c:pt idx="942">
                  <c:v>41.024406239209</c:v>
                </c:pt>
                <c:pt idx="943">
                  <c:v>40.990855662814702</c:v>
                </c:pt>
                <c:pt idx="944">
                  <c:v>40.957343022059902</c:v>
                </c:pt>
                <c:pt idx="945">
                  <c:v>40.9238680589959</c:v>
                </c:pt>
                <c:pt idx="946">
                  <c:v>40.890430696432901</c:v>
                </c:pt>
                <c:pt idx="947">
                  <c:v>40.857030682366897</c:v>
                </c:pt>
                <c:pt idx="948">
                  <c:v>40.823667943894698</c:v>
                </c:pt>
                <c:pt idx="949">
                  <c:v>40.790342234755201</c:v>
                </c:pt>
                <c:pt idx="950">
                  <c:v>40.757053486165603</c:v>
                </c:pt>
                <c:pt idx="951">
                  <c:v>40.723801457401102</c:v>
                </c:pt>
                <c:pt idx="952">
                  <c:v>40.690586083632503</c:v>
                </c:pt>
                <c:pt idx="953">
                  <c:v>40.657407129479402</c:v>
                </c:pt>
                <c:pt idx="954">
                  <c:v>40.624264533971697</c:v>
                </c:pt>
                <c:pt idx="955">
                  <c:v>40.5911580668323</c:v>
                </c:pt>
                <c:pt idx="956">
                  <c:v>40.558087670067302</c:v>
                </c:pt>
                <c:pt idx="957">
                  <c:v>40.525053119390201</c:v>
                </c:pt>
                <c:pt idx="958">
                  <c:v>40.492054377158503</c:v>
                </c:pt>
                <c:pt idx="959">
                  <c:v>40.459091199691699</c:v>
                </c:pt>
                <c:pt idx="960">
                  <c:v>40.426163474639701</c:v>
                </c:pt>
                <c:pt idx="961">
                  <c:v>40.393273472094201</c:v>
                </c:pt>
                <c:pt idx="962">
                  <c:v>40.360423073747697</c:v>
                </c:pt>
                <c:pt idx="963">
                  <c:v>40.327612080659698</c:v>
                </c:pt>
                <c:pt idx="964">
                  <c:v>40.294840399805203</c:v>
                </c:pt>
                <c:pt idx="965">
                  <c:v>40.262107660931399</c:v>
                </c:pt>
                <c:pt idx="966">
                  <c:v>40.229413675657902</c:v>
                </c:pt>
                <c:pt idx="967">
                  <c:v>40.196758366689302</c:v>
                </c:pt>
                <c:pt idx="968">
                  <c:v>40.164141369344598</c:v>
                </c:pt>
                <c:pt idx="969">
                  <c:v>40.131562505249299</c:v>
                </c:pt>
                <c:pt idx="970">
                  <c:v>40.099021712437299</c:v>
                </c:pt>
                <c:pt idx="971">
                  <c:v>40.066518631001102</c:v>
                </c:pt>
                <c:pt idx="972">
                  <c:v>40.034053092057398</c:v>
                </c:pt>
                <c:pt idx="973">
                  <c:v>40.0016250486077</c:v>
                </c:pt>
                <c:pt idx="974">
                  <c:v>39.969234144743602</c:v>
                </c:pt>
                <c:pt idx="975">
                  <c:v>39.936880220589202</c:v>
                </c:pt>
                <c:pt idx="976">
                  <c:v>39.904563243787599</c:v>
                </c:pt>
                <c:pt idx="977">
                  <c:v>39.872282861674798</c:v>
                </c:pt>
                <c:pt idx="978">
                  <c:v>39.840038922932301</c:v>
                </c:pt>
                <c:pt idx="979">
                  <c:v>39.807831406830203</c:v>
                </c:pt>
                <c:pt idx="980">
                  <c:v>39.775659966875899</c:v>
                </c:pt>
                <c:pt idx="981">
                  <c:v>39.743527784761802</c:v>
                </c:pt>
                <c:pt idx="982">
                  <c:v>39.711437928095798</c:v>
                </c:pt>
                <c:pt idx="983">
                  <c:v>39.679389996539904</c:v>
                </c:pt>
                <c:pt idx="984">
                  <c:v>39.647383793569198</c:v>
                </c:pt>
                <c:pt idx="985">
                  <c:v>39.615418930537501</c:v>
                </c:pt>
                <c:pt idx="986">
                  <c:v>39.583495219612203</c:v>
                </c:pt>
                <c:pt idx="987">
                  <c:v>39.551612283411401</c:v>
                </c:pt>
                <c:pt idx="988">
                  <c:v>39.519769942470099</c:v>
                </c:pt>
                <c:pt idx="989">
                  <c:v>39.487967830257801</c:v>
                </c:pt>
                <c:pt idx="990">
                  <c:v>39.456205775363102</c:v>
                </c:pt>
                <c:pt idx="991">
                  <c:v>39.424483421708999</c:v>
                </c:pt>
                <c:pt idx="992">
                  <c:v>39.392800605629603</c:v>
                </c:pt>
                <c:pt idx="993">
                  <c:v>39.361156981127301</c:v>
                </c:pt>
                <c:pt idx="994">
                  <c:v>39.329552392133998</c:v>
                </c:pt>
                <c:pt idx="995">
                  <c:v>39.297986502149897</c:v>
                </c:pt>
                <c:pt idx="996">
                  <c:v>39.266459159043798</c:v>
                </c:pt>
                <c:pt idx="997">
                  <c:v>39.234970040483603</c:v>
                </c:pt>
                <c:pt idx="998">
                  <c:v>39.203519073174199</c:v>
                </c:pt>
                <c:pt idx="999">
                  <c:v>39.172105844052098</c:v>
                </c:pt>
                <c:pt idx="1000">
                  <c:v>39.140730153705199</c:v>
                </c:pt>
                <c:pt idx="1001">
                  <c:v>39.109393645160999</c:v>
                </c:pt>
                <c:pt idx="1002">
                  <c:v>39.078097678159999</c:v>
                </c:pt>
                <c:pt idx="1003">
                  <c:v>39.0468420606013</c:v>
                </c:pt>
                <c:pt idx="1004">
                  <c:v>39.015626414746002</c:v>
                </c:pt>
                <c:pt idx="1005">
                  <c:v>38.9844505570127</c:v>
                </c:pt>
                <c:pt idx="1006">
                  <c:v>38.953314120682499</c:v>
                </c:pt>
                <c:pt idx="1007">
                  <c:v>38.922216930371199</c:v>
                </c:pt>
                <c:pt idx="1008">
                  <c:v>38.8911586299742</c:v>
                </c:pt>
                <c:pt idx="1009">
                  <c:v>38.860139051996498</c:v>
                </c:pt>
                <c:pt idx="1010">
                  <c:v>38.829157850556399</c:v>
                </c:pt>
                <c:pt idx="1011">
                  <c:v>38.798214865750701</c:v>
                </c:pt>
                <c:pt idx="1012">
                  <c:v>38.767309761547601</c:v>
                </c:pt>
                <c:pt idx="1013">
                  <c:v>38.736442385375597</c:v>
                </c:pt>
                <c:pt idx="1014">
                  <c:v>38.705612410651099</c:v>
                </c:pt>
                <c:pt idx="1015">
                  <c:v>38.674819691224897</c:v>
                </c:pt>
                <c:pt idx="1016">
                  <c:v>38.644063910554401</c:v>
                </c:pt>
                <c:pt idx="1017">
                  <c:v>38.613344944007899</c:v>
                </c:pt>
                <c:pt idx="1018">
                  <c:v>38.582662462403697</c:v>
                </c:pt>
                <c:pt idx="1019">
                  <c:v>38.5520162700114</c:v>
                </c:pt>
                <c:pt idx="1020">
                  <c:v>38.521406260730899</c:v>
                </c:pt>
                <c:pt idx="1021">
                  <c:v>38.4908338170112</c:v>
                </c:pt>
                <c:pt idx="1022">
                  <c:v>38.460300378775699</c:v>
                </c:pt>
                <c:pt idx="1023">
                  <c:v>38.429805793073498</c:v>
                </c:pt>
                <c:pt idx="1024">
                  <c:v>38.399349639396497</c:v>
                </c:pt>
                <c:pt idx="1025">
                  <c:v>38.368931675472403</c:v>
                </c:pt>
                <c:pt idx="1026">
                  <c:v>38.338551766854103</c:v>
                </c:pt>
                <c:pt idx="1027">
                  <c:v>38.308209502840903</c:v>
                </c:pt>
                <c:pt idx="1028">
                  <c:v>38.2779046544266</c:v>
                </c:pt>
                <c:pt idx="1029">
                  <c:v>38.247637105031899</c:v>
                </c:pt>
                <c:pt idx="1030">
                  <c:v>38.217406452797903</c:v>
                </c:pt>
                <c:pt idx="1031">
                  <c:v>38.187212481281101</c:v>
                </c:pt>
                <c:pt idx="1032">
                  <c:v>38.157055091184702</c:v>
                </c:pt>
                <c:pt idx="1033">
                  <c:v>38.126933888559201</c:v>
                </c:pt>
                <c:pt idx="1034">
                  <c:v>38.096848668864098</c:v>
                </c:pt>
                <c:pt idx="1035">
                  <c:v>38.066799349547303</c:v>
                </c:pt>
                <c:pt idx="1036">
                  <c:v>38.036785543668799</c:v>
                </c:pt>
                <c:pt idx="1037">
                  <c:v>38.006807057972502</c:v>
                </c:pt>
                <c:pt idx="1038">
                  <c:v>37.976863826158102</c:v>
                </c:pt>
                <c:pt idx="1039">
                  <c:v>37.946955467425099</c:v>
                </c:pt>
                <c:pt idx="1040">
                  <c:v>37.917081799220597</c:v>
                </c:pt>
                <c:pt idx="1041">
                  <c:v>37.8872443004039</c:v>
                </c:pt>
                <c:pt idx="1042">
                  <c:v>37.857444169491103</c:v>
                </c:pt>
                <c:pt idx="1043">
                  <c:v>37.827681118565799</c:v>
                </c:pt>
                <c:pt idx="1044">
                  <c:v>37.7979551183806</c:v>
                </c:pt>
                <c:pt idx="1045">
                  <c:v>37.768265703547002</c:v>
                </c:pt>
                <c:pt idx="1046">
                  <c:v>37.738612648992103</c:v>
                </c:pt>
                <c:pt idx="1047">
                  <c:v>37.708995844319404</c:v>
                </c:pt>
                <c:pt idx="1048">
                  <c:v>37.679414890776002</c:v>
                </c:pt>
                <c:pt idx="1049">
                  <c:v>37.649869575728701</c:v>
                </c:pt>
                <c:pt idx="1050">
                  <c:v>37.620359805860502</c:v>
                </c:pt>
                <c:pt idx="1051">
                  <c:v>37.5908851901847</c:v>
                </c:pt>
                <c:pt idx="1052">
                  <c:v>37.561445527853799</c:v>
                </c:pt>
                <c:pt idx="1053">
                  <c:v>37.5320407420988</c:v>
                </c:pt>
                <c:pt idx="1054">
                  <c:v>37.5026704488047</c:v>
                </c:pt>
                <c:pt idx="1055">
                  <c:v>37.473334458299902</c:v>
                </c:pt>
                <c:pt idx="1056">
                  <c:v>37.444032681925599</c:v>
                </c:pt>
                <c:pt idx="1057">
                  <c:v>37.4147647792092</c:v>
                </c:pt>
                <c:pt idx="1058">
                  <c:v>37.385530569938801</c:v>
                </c:pt>
                <c:pt idx="1059">
                  <c:v>37.356329981974099</c:v>
                </c:pt>
                <c:pt idx="1060">
                  <c:v>37.327162670845802</c:v>
                </c:pt>
                <c:pt idx="1061">
                  <c:v>37.298029942472503</c:v>
                </c:pt>
                <c:pt idx="1062">
                  <c:v>37.268933142505702</c:v>
                </c:pt>
                <c:pt idx="1063">
                  <c:v>37.239871856194902</c:v>
                </c:pt>
                <c:pt idx="1064">
                  <c:v>37.210845864033601</c:v>
                </c:pt>
                <c:pt idx="1065">
                  <c:v>37.1818550741595</c:v>
                </c:pt>
                <c:pt idx="1066">
                  <c:v>37.152899080305197</c:v>
                </c:pt>
                <c:pt idx="1067">
                  <c:v>37.123977675244198</c:v>
                </c:pt>
                <c:pt idx="1068">
                  <c:v>37.0950907139717</c:v>
                </c:pt>
                <c:pt idx="1069">
                  <c:v>37.066237892984603</c:v>
                </c:pt>
                <c:pt idx="1070">
                  <c:v>37.037419073963598</c:v>
                </c:pt>
                <c:pt idx="1071">
                  <c:v>37.008633962076999</c:v>
                </c:pt>
                <c:pt idx="1072">
                  <c:v>36.9798824254542</c:v>
                </c:pt>
                <c:pt idx="1073">
                  <c:v>36.9511641776133</c:v>
                </c:pt>
                <c:pt idx="1074">
                  <c:v>36.922479092887599</c:v>
                </c:pt>
                <c:pt idx="1075">
                  <c:v>36.893826892835499</c:v>
                </c:pt>
                <c:pt idx="1076">
                  <c:v>36.8652074577588</c:v>
                </c:pt>
                <c:pt idx="1077">
                  <c:v>36.836620516958398</c:v>
                </c:pt>
                <c:pt idx="1078">
                  <c:v>36.808065956476597</c:v>
                </c:pt>
                <c:pt idx="1079">
                  <c:v>36.7795435130718</c:v>
                </c:pt>
                <c:pt idx="1080">
                  <c:v>36.751053078334998</c:v>
                </c:pt>
                <c:pt idx="1081">
                  <c:v>36.722595771934799</c:v>
                </c:pt>
                <c:pt idx="1082">
                  <c:v>36.6941727924319</c:v>
                </c:pt>
                <c:pt idx="1083">
                  <c:v>36.665783827534199</c:v>
                </c:pt>
                <c:pt idx="1084">
                  <c:v>36.637428744084502</c:v>
                </c:pt>
                <c:pt idx="1085">
                  <c:v>36.609107216107603</c:v>
                </c:pt>
                <c:pt idx="1086">
                  <c:v>36.580819043628203</c:v>
                </c:pt>
                <c:pt idx="1087">
                  <c:v>36.552564111916503</c:v>
                </c:pt>
                <c:pt idx="1088">
                  <c:v>36.524342084157503</c:v>
                </c:pt>
                <c:pt idx="1089">
                  <c:v>36.496152771423198</c:v>
                </c:pt>
                <c:pt idx="1090">
                  <c:v>36.467996073838499</c:v>
                </c:pt>
                <c:pt idx="1091">
                  <c:v>36.439871661862497</c:v>
                </c:pt>
                <c:pt idx="1092">
                  <c:v>36.411779357015597</c:v>
                </c:pt>
                <c:pt idx="1093">
                  <c:v>36.3837190737936</c:v>
                </c:pt>
                <c:pt idx="1094">
                  <c:v>36.355690489148202</c:v>
                </c:pt>
                <c:pt idx="1095">
                  <c:v>36.327693434495004</c:v>
                </c:pt>
                <c:pt idx="1096">
                  <c:v>36.299727838255002</c:v>
                </c:pt>
                <c:pt idx="1097">
                  <c:v>36.271793383118002</c:v>
                </c:pt>
                <c:pt idx="1098">
                  <c:v>36.2438899098753</c:v>
                </c:pt>
                <c:pt idx="1099">
                  <c:v>36.216017360467703</c:v>
                </c:pt>
                <c:pt idx="1100">
                  <c:v>36.188175422592899</c:v>
                </c:pt>
                <c:pt idx="1101">
                  <c:v>36.160365230725098</c:v>
                </c:pt>
                <c:pt idx="1102">
                  <c:v>36.132587961211499</c:v>
                </c:pt>
                <c:pt idx="1103">
                  <c:v>36.104843240156903</c:v>
                </c:pt>
                <c:pt idx="1104">
                  <c:v>36.077130874535101</c:v>
                </c:pt>
                <c:pt idx="1105">
                  <c:v>36.049450788005402</c:v>
                </c:pt>
                <c:pt idx="1106">
                  <c:v>36.021802616832602</c:v>
                </c:pt>
                <c:pt idx="1107">
                  <c:v>35.9941861787946</c:v>
                </c:pt>
                <c:pt idx="1108">
                  <c:v>35.966601348570201</c:v>
                </c:pt>
                <c:pt idx="1109">
                  <c:v>35.939047855427802</c:v>
                </c:pt>
                <c:pt idx="1110">
                  <c:v>35.9115255799572</c:v>
                </c:pt>
                <c:pt idx="1111">
                  <c:v>35.884034259090498</c:v>
                </c:pt>
                <c:pt idx="1112">
                  <c:v>35.856573779116999</c:v>
                </c:pt>
                <c:pt idx="1113">
                  <c:v>35.829143884347097</c:v>
                </c:pt>
                <c:pt idx="1114">
                  <c:v>35.801744466552599</c:v>
                </c:pt>
                <c:pt idx="1115">
                  <c:v>35.7743752771473</c:v>
                </c:pt>
                <c:pt idx="1116">
                  <c:v>35.747036213176699</c:v>
                </c:pt>
                <c:pt idx="1117">
                  <c:v>35.719727032893502</c:v>
                </c:pt>
                <c:pt idx="1118">
                  <c:v>35.692447638414301</c:v>
                </c:pt>
                <c:pt idx="1119">
                  <c:v>35.665197794578297</c:v>
                </c:pt>
                <c:pt idx="1120">
                  <c:v>35.6379774084036</c:v>
                </c:pt>
                <c:pt idx="1121">
                  <c:v>35.610787452774503</c:v>
                </c:pt>
                <c:pt idx="1122">
                  <c:v>35.583628976337302</c:v>
                </c:pt>
                <c:pt idx="1123">
                  <c:v>35.556501701192502</c:v>
                </c:pt>
                <c:pt idx="1124">
                  <c:v>35.529405513442903</c:v>
                </c:pt>
                <c:pt idx="1125">
                  <c:v>35.502340122365098</c:v>
                </c:pt>
                <c:pt idx="1126">
                  <c:v>35.475305352362398</c:v>
                </c:pt>
                <c:pt idx="1127">
                  <c:v>35.448301106334</c:v>
                </c:pt>
                <c:pt idx="1128">
                  <c:v>35.421327083018099</c:v>
                </c:pt>
                <c:pt idx="1129">
                  <c:v>35.394383116585303</c:v>
                </c:pt>
                <c:pt idx="1130">
                  <c:v>35.3674691232059</c:v>
                </c:pt>
                <c:pt idx="1131">
                  <c:v>35.340584807803602</c:v>
                </c:pt>
                <c:pt idx="1132">
                  <c:v>35.313730013788998</c:v>
                </c:pt>
                <c:pt idx="1133">
                  <c:v>35.286904670181997</c:v>
                </c:pt>
                <c:pt idx="1134">
                  <c:v>35.2601084873913</c:v>
                </c:pt>
                <c:pt idx="1135">
                  <c:v>35.233341317577597</c:v>
                </c:pt>
                <c:pt idx="1136">
                  <c:v>35.206603102228001</c:v>
                </c:pt>
                <c:pt idx="1137">
                  <c:v>35.179893556556799</c:v>
                </c:pt>
                <c:pt idx="1138">
                  <c:v>35.153212541017702</c:v>
                </c:pt>
                <c:pt idx="1139">
                  <c:v>35.126560009215098</c:v>
                </c:pt>
                <c:pt idx="1140">
                  <c:v>35.099935680512402</c:v>
                </c:pt>
                <c:pt idx="1141">
                  <c:v>35.0733405475236</c:v>
                </c:pt>
                <c:pt idx="1142">
                  <c:v>35.046775644285603</c:v>
                </c:pt>
                <c:pt idx="1143">
                  <c:v>35.020240635953201</c:v>
                </c:pt>
                <c:pt idx="1144">
                  <c:v>34.993735353501897</c:v>
                </c:pt>
                <c:pt idx="1145">
                  <c:v>34.967259734979201</c:v>
                </c:pt>
                <c:pt idx="1146">
                  <c:v>34.940813454313599</c:v>
                </c:pt>
                <c:pt idx="1147">
                  <c:v>34.9143963520131</c:v>
                </c:pt>
                <c:pt idx="1148">
                  <c:v>34.888008320718903</c:v>
                </c:pt>
                <c:pt idx="1149">
                  <c:v>34.8616491193523</c:v>
                </c:pt>
                <c:pt idx="1150">
                  <c:v>34.835318645751698</c:v>
                </c:pt>
                <c:pt idx="1151">
                  <c:v>34.809016665576799</c:v>
                </c:pt>
                <c:pt idx="1152">
                  <c:v>34.782743081676102</c:v>
                </c:pt>
                <c:pt idx="1153">
                  <c:v>34.756497666195102</c:v>
                </c:pt>
                <c:pt idx="1154">
                  <c:v>34.7302803268012</c:v>
                </c:pt>
                <c:pt idx="1155">
                  <c:v>34.704090841883897</c:v>
                </c:pt>
                <c:pt idx="1156">
                  <c:v>34.6779291237442</c:v>
                </c:pt>
                <c:pt idx="1157">
                  <c:v>34.651794956782403</c:v>
                </c:pt>
                <c:pt idx="1158">
                  <c:v>34.6256882577513</c:v>
                </c:pt>
                <c:pt idx="1159">
                  <c:v>34.599608816843798</c:v>
                </c:pt>
                <c:pt idx="1160">
                  <c:v>34.573556555192901</c:v>
                </c:pt>
                <c:pt idx="1161">
                  <c:v>34.547532320663201</c:v>
                </c:pt>
                <c:pt idx="1162">
                  <c:v>34.521537032053203</c:v>
                </c:pt>
                <c:pt idx="1163">
                  <c:v>34.495570444788399</c:v>
                </c:pt>
                <c:pt idx="1164">
                  <c:v>34.469632501045197</c:v>
                </c:pt>
                <c:pt idx="1165">
                  <c:v>34.443722888455397</c:v>
                </c:pt>
                <c:pt idx="1166">
                  <c:v>34.417841455053498</c:v>
                </c:pt>
                <c:pt idx="1167">
                  <c:v>34.3919880991646</c:v>
                </c:pt>
                <c:pt idx="1168">
                  <c:v>34.366162589994403</c:v>
                </c:pt>
                <c:pt idx="1169">
                  <c:v>34.340364830833202</c:v>
                </c:pt>
                <c:pt idx="1170">
                  <c:v>34.314594597321502</c:v>
                </c:pt>
                <c:pt idx="1171">
                  <c:v>34.288851797535798</c:v>
                </c:pt>
                <c:pt idx="1172">
                  <c:v>34.263136213310403</c:v>
                </c:pt>
                <c:pt idx="1173">
                  <c:v>34.237447757324198</c:v>
                </c:pt>
                <c:pt idx="1174">
                  <c:v>34.2117862173737</c:v>
                </c:pt>
                <c:pt idx="1175">
                  <c:v>34.186151510563398</c:v>
                </c:pt>
                <c:pt idx="1176">
                  <c:v>34.160543430428802</c:v>
                </c:pt>
                <c:pt idx="1177">
                  <c:v>34.134961898328903</c:v>
                </c:pt>
                <c:pt idx="1178">
                  <c:v>34.109406713325697</c:v>
                </c:pt>
                <c:pt idx="1179">
                  <c:v>34.083877800887102</c:v>
                </c:pt>
                <c:pt idx="1180">
                  <c:v>34.058374965367797</c:v>
                </c:pt>
                <c:pt idx="1181">
                  <c:v>34.032899122681698</c:v>
                </c:pt>
                <c:pt idx="1182">
                  <c:v>34.007451008029904</c:v>
                </c:pt>
                <c:pt idx="1183">
                  <c:v>33.982030528283502</c:v>
                </c:pt>
                <c:pt idx="1184">
                  <c:v>33.956637437505698</c:v>
                </c:pt>
                <c:pt idx="1185">
                  <c:v>33.931271588961998</c:v>
                </c:pt>
                <c:pt idx="1186">
                  <c:v>33.905932904431602</c:v>
                </c:pt>
                <c:pt idx="1187">
                  <c:v>33.880621127236502</c:v>
                </c:pt>
                <c:pt idx="1188">
                  <c:v>33.855336118873701</c:v>
                </c:pt>
                <c:pt idx="1189">
                  <c:v>33.830077812435299</c:v>
                </c:pt>
                <c:pt idx="1190">
                  <c:v>33.804845956203799</c:v>
                </c:pt>
                <c:pt idx="1191">
                  <c:v>33.779640419464002</c:v>
                </c:pt>
                <c:pt idx="1192">
                  <c:v>33.754461146275098</c:v>
                </c:pt>
                <c:pt idx="1193">
                  <c:v>33.729307889278203</c:v>
                </c:pt>
                <c:pt idx="1194">
                  <c:v>33.704180525135499</c:v>
                </c:pt>
                <c:pt idx="1195">
                  <c:v>33.679079008558602</c:v>
                </c:pt>
                <c:pt idx="1196">
                  <c:v>33.654003095964903</c:v>
                </c:pt>
                <c:pt idx="1197">
                  <c:v>33.628952671009003</c:v>
                </c:pt>
                <c:pt idx="1198">
                  <c:v>33.6039276987715</c:v>
                </c:pt>
                <c:pt idx="1199">
                  <c:v>33.578927938880497</c:v>
                </c:pt>
                <c:pt idx="1200">
                  <c:v>33.553953281622299</c:v>
                </c:pt>
                <c:pt idx="1201">
                  <c:v>33.529004630071199</c:v>
                </c:pt>
                <c:pt idx="1202">
                  <c:v>33.5040826095615</c:v>
                </c:pt>
                <c:pt idx="1203">
                  <c:v>33.479187079095801</c:v>
                </c:pt>
                <c:pt idx="1204">
                  <c:v>33.454317992861696</c:v>
                </c:pt>
                <c:pt idx="1205">
                  <c:v>33.429475069450099</c:v>
                </c:pt>
                <c:pt idx="1206">
                  <c:v>33.404658176000297</c:v>
                </c:pt>
                <c:pt idx="1207">
                  <c:v>33.379867231835803</c:v>
                </c:pt>
                <c:pt idx="1208">
                  <c:v>33.355102022509101</c:v>
                </c:pt>
                <c:pt idx="1209">
                  <c:v>33.330362386710199</c:v>
                </c:pt>
                <c:pt idx="1210">
                  <c:v>33.305648342300898</c:v>
                </c:pt>
                <c:pt idx="1211">
                  <c:v>33.280959605059202</c:v>
                </c:pt>
                <c:pt idx="1212">
                  <c:v>33.256296055403403</c:v>
                </c:pt>
                <c:pt idx="1213">
                  <c:v>33.231657653227401</c:v>
                </c:pt>
                <c:pt idx="1214">
                  <c:v>33.207044157870698</c:v>
                </c:pt>
                <c:pt idx="1215">
                  <c:v>33.182455456583497</c:v>
                </c:pt>
                <c:pt idx="1216">
                  <c:v>33.1578915194495</c:v>
                </c:pt>
                <c:pt idx="1217">
                  <c:v>33.133352108812602</c:v>
                </c:pt>
                <c:pt idx="1218">
                  <c:v>33.108837118404502</c:v>
                </c:pt>
                <c:pt idx="1219">
                  <c:v>33.084346528254798</c:v>
                </c:pt>
                <c:pt idx="1220">
                  <c:v>33.0598801031691</c:v>
                </c:pt>
                <c:pt idx="1221">
                  <c:v>33.035438609626702</c:v>
                </c:pt>
                <c:pt idx="1222">
                  <c:v>33.0110228399394</c:v>
                </c:pt>
                <c:pt idx="1223">
                  <c:v>32.986632544114599</c:v>
                </c:pt>
                <c:pt idx="1224">
                  <c:v>32.9622675920725</c:v>
                </c:pt>
                <c:pt idx="1225">
                  <c:v>32.937927935348199</c:v>
                </c:pt>
                <c:pt idx="1226">
                  <c:v>32.913613320610096</c:v>
                </c:pt>
                <c:pt idx="1227">
                  <c:v>32.889323625242199</c:v>
                </c:pt>
                <c:pt idx="1228">
                  <c:v>32.8650588115595</c:v>
                </c:pt>
                <c:pt idx="1229">
                  <c:v>32.840818629911801</c:v>
                </c:pt>
                <c:pt idx="1230">
                  <c:v>32.816602964761202</c:v>
                </c:pt>
                <c:pt idx="1231">
                  <c:v>32.792411788732402</c:v>
                </c:pt>
                <c:pt idx="1232">
                  <c:v>32.768244855531698</c:v>
                </c:pt>
                <c:pt idx="1233">
                  <c:v>32.744102056327897</c:v>
                </c:pt>
                <c:pt idx="1234">
                  <c:v>32.719983324919298</c:v>
                </c:pt>
                <c:pt idx="1235">
                  <c:v>32.695888484298301</c:v>
                </c:pt>
                <c:pt idx="1236">
                  <c:v>32.671817471818301</c:v>
                </c:pt>
                <c:pt idx="1237">
                  <c:v>32.647770115103597</c:v>
                </c:pt>
                <c:pt idx="1238">
                  <c:v>32.623746354933999</c:v>
                </c:pt>
                <c:pt idx="1239">
                  <c:v>32.599746023391603</c:v>
                </c:pt>
                <c:pt idx="1240">
                  <c:v>32.575769064550698</c:v>
                </c:pt>
                <c:pt idx="1241">
                  <c:v>32.551816131275899</c:v>
                </c:pt>
                <c:pt idx="1242">
                  <c:v>32.527887943545601</c:v>
                </c:pt>
                <c:pt idx="1243">
                  <c:v>32.503984303666201</c:v>
                </c:pt>
                <c:pt idx="1244">
                  <c:v>32.480105131854003</c:v>
                </c:pt>
                <c:pt idx="1245">
                  <c:v>32.456250235889399</c:v>
                </c:pt>
                <c:pt idx="1246">
                  <c:v>32.432419540082201</c:v>
                </c:pt>
                <c:pt idx="1247">
                  <c:v>32.408612857450699</c:v>
                </c:pt>
                <c:pt idx="1248">
                  <c:v>32.384830115768203</c:v>
                </c:pt>
                <c:pt idx="1249">
                  <c:v>32.361071133781998</c:v>
                </c:pt>
                <c:pt idx="1250">
                  <c:v>32.337335854116901</c:v>
                </c:pt>
                <c:pt idx="1251">
                  <c:v>32.313624084624301</c:v>
                </c:pt>
                <c:pt idx="1252">
                  <c:v>32.289935719501301</c:v>
                </c:pt>
                <c:pt idx="1253">
                  <c:v>32.2662707134375</c:v>
                </c:pt>
                <c:pt idx="1254">
                  <c:v>32.242628864115702</c:v>
                </c:pt>
                <c:pt idx="1255">
                  <c:v>32.219010071727801</c:v>
                </c:pt>
                <c:pt idx="1256">
                  <c:v>32.195414299723602</c:v>
                </c:pt>
                <c:pt idx="1257">
                  <c:v>32.1718413486565</c:v>
                </c:pt>
                <c:pt idx="1258">
                  <c:v>32.148291124396003</c:v>
                </c:pt>
                <c:pt idx="1259">
                  <c:v>32.124763598929597</c:v>
                </c:pt>
                <c:pt idx="1260">
                  <c:v>32.101258575215802</c:v>
                </c:pt>
                <c:pt idx="1261">
                  <c:v>32.077776734735799</c:v>
                </c:pt>
                <c:pt idx="1262">
                  <c:v>32.054318789805102</c:v>
                </c:pt>
                <c:pt idx="1263">
                  <c:v>32.030884506322003</c:v>
                </c:pt>
                <c:pt idx="1264">
                  <c:v>32.007473769840502</c:v>
                </c:pt>
                <c:pt idx="1265">
                  <c:v>31.984086542995399</c:v>
                </c:pt>
                <c:pt idx="1266">
                  <c:v>31.960722595181799</c:v>
                </c:pt>
                <c:pt idx="1267">
                  <c:v>31.937381818581098</c:v>
                </c:pt>
                <c:pt idx="1268">
                  <c:v>31.9140641855879</c:v>
                </c:pt>
                <c:pt idx="1269">
                  <c:v>31.890769468555501</c:v>
                </c:pt>
                <c:pt idx="1270">
                  <c:v>31.867497565953599</c:v>
                </c:pt>
                <c:pt idx="1271">
                  <c:v>31.844248457984801</c:v>
                </c:pt>
                <c:pt idx="1272">
                  <c:v>31.821021921750798</c:v>
                </c:pt>
                <c:pt idx="1273">
                  <c:v>31.797817861579901</c:v>
                </c:pt>
                <c:pt idx="1274">
                  <c:v>31.774636221364599</c:v>
                </c:pt>
                <c:pt idx="1275">
                  <c:v>31.751476841790598</c:v>
                </c:pt>
                <c:pt idx="1276">
                  <c:v>31.728339669884502</c:v>
                </c:pt>
                <c:pt idx="1277">
                  <c:v>31.7052245504197</c:v>
                </c:pt>
                <c:pt idx="1278">
                  <c:v>31.682131433443399</c:v>
                </c:pt>
                <c:pt idx="1279">
                  <c:v>31.659060167663</c:v>
                </c:pt>
                <c:pt idx="1280">
                  <c:v>31.6360107060292</c:v>
                </c:pt>
                <c:pt idx="1281">
                  <c:v>31.612983628132799</c:v>
                </c:pt>
                <c:pt idx="1282">
                  <c:v>31.589979577853601</c:v>
                </c:pt>
                <c:pt idx="1283">
                  <c:v>31.566998377295</c:v>
                </c:pt>
                <c:pt idx="1284">
                  <c:v>31.5440399580853</c:v>
                </c:pt>
                <c:pt idx="1285">
                  <c:v>31.521104147172998</c:v>
                </c:pt>
                <c:pt idx="1286">
                  <c:v>31.498190879808099</c:v>
                </c:pt>
                <c:pt idx="1287">
                  <c:v>31.475299987574498</c:v>
                </c:pt>
                <c:pt idx="1288">
                  <c:v>31.452431408763001</c:v>
                </c:pt>
                <c:pt idx="1289">
                  <c:v>31.429584980056401</c:v>
                </c:pt>
                <c:pt idx="1290">
                  <c:v>31.4067606534052</c:v>
                </c:pt>
                <c:pt idx="1291">
                  <c:v>31.383958255141799</c:v>
                </c:pt>
                <c:pt idx="1292">
                  <c:v>31.361177691786999</c:v>
                </c:pt>
                <c:pt idx="1293">
                  <c:v>31.3384189264521</c:v>
                </c:pt>
                <c:pt idx="1294">
                  <c:v>31.315681775578401</c:v>
                </c:pt>
                <c:pt idx="1295">
                  <c:v>31.292966151017001</c:v>
                </c:pt>
                <c:pt idx="1296">
                  <c:v>31.270272023793499</c:v>
                </c:pt>
                <c:pt idx="1297">
                  <c:v>31.247599212689</c:v>
                </c:pt>
                <c:pt idx="1298">
                  <c:v>31.224947634605002</c:v>
                </c:pt>
                <c:pt idx="1299">
                  <c:v>31.202317268292401</c:v>
                </c:pt>
                <c:pt idx="1300">
                  <c:v>31.179707934449301</c:v>
                </c:pt>
                <c:pt idx="1301">
                  <c:v>31.157120237115301</c:v>
                </c:pt>
                <c:pt idx="1302">
                  <c:v>31.134554811046598</c:v>
                </c:pt>
                <c:pt idx="1303">
                  <c:v>31.112011443857099</c:v>
                </c:pt>
                <c:pt idx="1304">
                  <c:v>31.089490034466898</c:v>
                </c:pt>
                <c:pt idx="1305">
                  <c:v>31.066990553663199</c:v>
                </c:pt>
                <c:pt idx="1306">
                  <c:v>31.044512791929701</c:v>
                </c:pt>
                <c:pt idx="1307">
                  <c:v>31.022056654086501</c:v>
                </c:pt>
                <c:pt idx="1308">
                  <c:v>30.999622119759099</c:v>
                </c:pt>
                <c:pt idx="1309">
                  <c:v>30.977208981813</c:v>
                </c:pt>
                <c:pt idx="1310">
                  <c:v>30.954817150668699</c:v>
                </c:pt>
                <c:pt idx="1311">
                  <c:v>30.932446612989501</c:v>
                </c:pt>
                <c:pt idx="1312">
                  <c:v>30.9100971657064</c:v>
                </c:pt>
                <c:pt idx="1313">
                  <c:v>30.887768724449199</c:v>
                </c:pt>
                <c:pt idx="1314">
                  <c:v>30.865461241699101</c:v>
                </c:pt>
                <c:pt idx="1315">
                  <c:v>30.843174573471401</c:v>
                </c:pt>
                <c:pt idx="1316">
                  <c:v>30.820908675018899</c:v>
                </c:pt>
                <c:pt idx="1317">
                  <c:v>30.7986634059754</c:v>
                </c:pt>
                <c:pt idx="1318">
                  <c:v>30.776438724264001</c:v>
                </c:pt>
                <c:pt idx="1319">
                  <c:v>30.754234493000901</c:v>
                </c:pt>
                <c:pt idx="1320">
                  <c:v>30.732050672675701</c:v>
                </c:pt>
                <c:pt idx="1321">
                  <c:v>30.709887765439099</c:v>
                </c:pt>
                <c:pt idx="1322">
                  <c:v>30.687746335763901</c:v>
                </c:pt>
                <c:pt idx="1323">
                  <c:v>30.665626223536499</c:v>
                </c:pt>
                <c:pt idx="1324">
                  <c:v>30.643527370604801</c:v>
                </c:pt>
                <c:pt idx="1325">
                  <c:v>30.621449621137099</c:v>
                </c:pt>
                <c:pt idx="1326">
                  <c:v>30.599392920235601</c:v>
                </c:pt>
                <c:pt idx="1327">
                  <c:v>30.5773571160743</c:v>
                </c:pt>
                <c:pt idx="1328">
                  <c:v>30.555342155012202</c:v>
                </c:pt>
                <c:pt idx="1329">
                  <c:v>30.533347891783901</c:v>
                </c:pt>
                <c:pt idx="1330">
                  <c:v>30.5113743148132</c:v>
                </c:pt>
                <c:pt idx="1331">
                  <c:v>30.489421228536798</c:v>
                </c:pt>
                <c:pt idx="1332">
                  <c:v>30.4674885524053</c:v>
                </c:pt>
                <c:pt idx="1333">
                  <c:v>30.445576241635401</c:v>
                </c:pt>
                <c:pt idx="1334">
                  <c:v>30.4236841577242</c:v>
                </c:pt>
                <c:pt idx="1335">
                  <c:v>30.401812258539</c:v>
                </c:pt>
                <c:pt idx="1336">
                  <c:v>30.379960409038201</c:v>
                </c:pt>
                <c:pt idx="1337">
                  <c:v>30.3581285696431</c:v>
                </c:pt>
                <c:pt idx="1338">
                  <c:v>30.3363166086429</c:v>
                </c:pt>
                <c:pt idx="1339">
                  <c:v>30.314524488913001</c:v>
                </c:pt>
                <c:pt idx="1340">
                  <c:v>30.292752081948802</c:v>
                </c:pt>
                <c:pt idx="1341">
                  <c:v>30.270999956371998</c:v>
                </c:pt>
                <c:pt idx="1342">
                  <c:v>30.2492685521811</c:v>
                </c:pt>
                <c:pt idx="1343">
                  <c:v>30.227557814198601</c:v>
                </c:pt>
                <c:pt idx="1344">
                  <c:v>30.2058675923093</c:v>
                </c:pt>
                <c:pt idx="1345">
                  <c:v>30.1841978344594</c:v>
                </c:pt>
                <c:pt idx="1346">
                  <c:v>30.162548394374401</c:v>
                </c:pt>
                <c:pt idx="1347">
                  <c:v>30.140919221182902</c:v>
                </c:pt>
                <c:pt idx="1348">
                  <c:v>30.119310174933801</c:v>
                </c:pt>
                <c:pt idx="1349">
                  <c:v>30.0977212456263</c:v>
                </c:pt>
                <c:pt idx="1350">
                  <c:v>30.076152244347799</c:v>
                </c:pt>
                <c:pt idx="1351">
                  <c:v>30.0546030939954</c:v>
                </c:pt>
                <c:pt idx="1352">
                  <c:v>30.033073752213799</c:v>
                </c:pt>
                <c:pt idx="1353">
                  <c:v>30.011564085508699</c:v>
                </c:pt>
                <c:pt idx="1354">
                  <c:v>29.990074054067399</c:v>
                </c:pt>
                <c:pt idx="1355">
                  <c:v>29.968603527715398</c:v>
                </c:pt>
                <c:pt idx="1356">
                  <c:v>29.947152469088699</c:v>
                </c:pt>
                <c:pt idx="1357">
                  <c:v>29.925720751207201</c:v>
                </c:pt>
                <c:pt idx="1358">
                  <c:v>29.904308339059899</c:v>
                </c:pt>
                <c:pt idx="1359">
                  <c:v>29.8829151087408</c:v>
                </c:pt>
                <c:pt idx="1360">
                  <c:v>29.861541027500301</c:v>
                </c:pt>
                <c:pt idx="1361">
                  <c:v>29.840186557849901</c:v>
                </c:pt>
                <c:pt idx="1362">
                  <c:v>29.8188522213025</c:v>
                </c:pt>
                <c:pt idx="1363">
                  <c:v>29.797537872433399</c:v>
                </c:pt>
                <c:pt idx="1364">
                  <c:v>29.7762434613072</c:v>
                </c:pt>
                <c:pt idx="1365">
                  <c:v>29.754968846212801</c:v>
                </c:pt>
                <c:pt idx="1366">
                  <c:v>29.733713978345399</c:v>
                </c:pt>
                <c:pt idx="1367">
                  <c:v>29.712478722122398</c:v>
                </c:pt>
                <c:pt idx="1368">
                  <c:v>29.6912630685467</c:v>
                </c:pt>
                <c:pt idx="1369">
                  <c:v>29.670066834300901</c:v>
                </c:pt>
                <c:pt idx="1370">
                  <c:v>29.6488899449913</c:v>
                </c:pt>
                <c:pt idx="1371">
                  <c:v>29.627732360059699</c:v>
                </c:pt>
                <c:pt idx="1372">
                  <c:v>29.606593950150501</c:v>
                </c:pt>
                <c:pt idx="1373">
                  <c:v>29.5854746771642</c:v>
                </c:pt>
                <c:pt idx="1374">
                  <c:v>29.564374414953701</c:v>
                </c:pt>
                <c:pt idx="1375">
                  <c:v>29.543293127787202</c:v>
                </c:pt>
                <c:pt idx="1376">
                  <c:v>29.522230692605699</c:v>
                </c:pt>
                <c:pt idx="1377">
                  <c:v>29.501187075951801</c:v>
                </c:pt>
                <c:pt idx="1378">
                  <c:v>29.480162157737901</c:v>
                </c:pt>
                <c:pt idx="1379">
                  <c:v>29.459155906692502</c:v>
                </c:pt>
                <c:pt idx="1380">
                  <c:v>29.4381682055872</c:v>
                </c:pt>
                <c:pt idx="1381">
                  <c:v>29.417199586654899</c:v>
                </c:pt>
                <c:pt idx="1382">
                  <c:v>29.396250461505399</c:v>
                </c:pt>
                <c:pt idx="1383">
                  <c:v>29.375320782005399</c:v>
                </c:pt>
                <c:pt idx="1384">
                  <c:v>29.354410410534001</c:v>
                </c:pt>
                <c:pt idx="1385">
                  <c:v>29.333519300047701</c:v>
                </c:pt>
                <c:pt idx="1386">
                  <c:v>29.312647318880298</c:v>
                </c:pt>
                <c:pt idx="1387">
                  <c:v>29.291794458806201</c:v>
                </c:pt>
                <c:pt idx="1388">
                  <c:v>29.2709605415792</c:v>
                </c:pt>
                <c:pt idx="1389">
                  <c:v>29.2501454951806</c:v>
                </c:pt>
                <c:pt idx="1390">
                  <c:v>29.2293492805752</c:v>
                </c:pt>
                <c:pt idx="1391">
                  <c:v>29.208571772126898</c:v>
                </c:pt>
                <c:pt idx="1392">
                  <c:v>29.187812933185299</c:v>
                </c:pt>
                <c:pt idx="1393">
                  <c:v>29.167072641226401</c:v>
                </c:pt>
                <c:pt idx="1394">
                  <c:v>29.146350861896298</c:v>
                </c:pt>
                <c:pt idx="1395">
                  <c:v>29.1256474756659</c:v>
                </c:pt>
                <c:pt idx="1396">
                  <c:v>29.104962450387902</c:v>
                </c:pt>
                <c:pt idx="1397">
                  <c:v>29.084295669413901</c:v>
                </c:pt>
                <c:pt idx="1398">
                  <c:v>29.063647102717201</c:v>
                </c:pt>
                <c:pt idx="1399">
                  <c:v>29.043016636422401</c:v>
                </c:pt>
                <c:pt idx="1400">
                  <c:v>29.022404242536801</c:v>
                </c:pt>
                <c:pt idx="1401">
                  <c:v>29.0018103372635</c:v>
                </c:pt>
                <c:pt idx="1402">
                  <c:v>28.981235393676499</c:v>
                </c:pt>
                <c:pt idx="1403">
                  <c:v>28.960679278342901</c:v>
                </c:pt>
                <c:pt idx="1404">
                  <c:v>28.940141946113901</c:v>
                </c:pt>
                <c:pt idx="1405">
                  <c:v>28.919623269332501</c:v>
                </c:pt>
                <c:pt idx="1406">
                  <c:v>28.899123240689502</c:v>
                </c:pt>
                <c:pt idx="1407">
                  <c:v>28.878641687075302</c:v>
                </c:pt>
                <c:pt idx="1408">
                  <c:v>28.8581785389548</c:v>
                </c:pt>
                <c:pt idx="1409">
                  <c:v>28.837733758938199</c:v>
                </c:pt>
                <c:pt idx="1410">
                  <c:v>28.817307225185999</c:v>
                </c:pt>
                <c:pt idx="1411">
                  <c:v>28.796898902615499</c:v>
                </c:pt>
                <c:pt idx="1412">
                  <c:v>28.776508672397402</c:v>
                </c:pt>
                <c:pt idx="1413">
                  <c:v>28.756136501670301</c:v>
                </c:pt>
                <c:pt idx="1414">
                  <c:v>28.7357822745006</c:v>
                </c:pt>
                <c:pt idx="1415">
                  <c:v>28.715445960161698</c:v>
                </c:pt>
                <c:pt idx="1416">
                  <c:v>28.695127445506898</c:v>
                </c:pt>
                <c:pt idx="1417">
                  <c:v>28.674826701859701</c:v>
                </c:pt>
                <c:pt idx="1418">
                  <c:v>28.654543618755099</c:v>
                </c:pt>
                <c:pt idx="1419">
                  <c:v>28.6342781694837</c:v>
                </c:pt>
                <c:pt idx="1420">
                  <c:v>28.614030246164202</c:v>
                </c:pt>
                <c:pt idx="1421">
                  <c:v>28.593800319976701</c:v>
                </c:pt>
                <c:pt idx="1422">
                  <c:v>28.5735887501375</c:v>
                </c:pt>
                <c:pt idx="1423">
                  <c:v>28.5533954935186</c:v>
                </c:pt>
                <c:pt idx="1424">
                  <c:v>28.533220426559101</c:v>
                </c:pt>
                <c:pt idx="1425">
                  <c:v>28.513063543003199</c:v>
                </c:pt>
                <c:pt idx="1426">
                  <c:v>28.492924674938301</c:v>
                </c:pt>
                <c:pt idx="1427">
                  <c:v>28.4728037554164</c:v>
                </c:pt>
                <c:pt idx="1428">
                  <c:v>28.452700748808098</c:v>
                </c:pt>
                <c:pt idx="1429">
                  <c:v>28.432615537143899</c:v>
                </c:pt>
                <c:pt idx="1430">
                  <c:v>28.4125480870198</c:v>
                </c:pt>
                <c:pt idx="1431">
                  <c:v>28.3924982833691</c:v>
                </c:pt>
                <c:pt idx="1432">
                  <c:v>28.372466094930001</c:v>
                </c:pt>
                <c:pt idx="1433">
                  <c:v>28.3524514094292</c:v>
                </c:pt>
                <c:pt idx="1434">
                  <c:v>28.332454197662798</c:v>
                </c:pt>
                <c:pt idx="1435">
                  <c:v>28.3124743500445</c:v>
                </c:pt>
                <c:pt idx="1436">
                  <c:v>28.292511839348201</c:v>
                </c:pt>
                <c:pt idx="1437">
                  <c:v>28.2725665585732</c:v>
                </c:pt>
                <c:pt idx="1438">
                  <c:v>28.252638482386001</c:v>
                </c:pt>
                <c:pt idx="1439">
                  <c:v>28.232727506283599</c:v>
                </c:pt>
                <c:pt idx="1440">
                  <c:v>28.212833606915201</c:v>
                </c:pt>
                <c:pt idx="1441">
                  <c:v>28.1929571480382</c:v>
                </c:pt>
                <c:pt idx="1442">
                  <c:v>28.173098545149202</c:v>
                </c:pt>
                <c:pt idx="1443">
                  <c:v>28.153257681971802</c:v>
                </c:pt>
                <c:pt idx="1444">
                  <c:v>28.1334345520408</c:v>
                </c:pt>
                <c:pt idx="1445">
                  <c:v>28.113628993424001</c:v>
                </c:pt>
                <c:pt idx="1446">
                  <c:v>28.093840941589701</c:v>
                </c:pt>
                <c:pt idx="1447">
                  <c:v>28.074070391049499</c:v>
                </c:pt>
                <c:pt idx="1448">
                  <c:v>28.054317188521701</c:v>
                </c:pt>
                <c:pt idx="1449">
                  <c:v>28.034581272974801</c:v>
                </c:pt>
                <c:pt idx="1450">
                  <c:v>28.014862645115699</c:v>
                </c:pt>
                <c:pt idx="1451">
                  <c:v>27.995161151391301</c:v>
                </c:pt>
                <c:pt idx="1452">
                  <c:v>27.975476734450101</c:v>
                </c:pt>
                <c:pt idx="1453">
                  <c:v>27.955809366605902</c:v>
                </c:pt>
                <c:pt idx="1454">
                  <c:v>27.936158941753799</c:v>
                </c:pt>
                <c:pt idx="1455">
                  <c:v>27.916525434108099</c:v>
                </c:pt>
                <c:pt idx="1456">
                  <c:v>27.896908740054801</c:v>
                </c:pt>
                <c:pt idx="1457">
                  <c:v>27.877308835637901</c:v>
                </c:pt>
                <c:pt idx="1458">
                  <c:v>27.857725619640899</c:v>
                </c:pt>
                <c:pt idx="1459">
                  <c:v>27.838159069865199</c:v>
                </c:pt>
                <c:pt idx="1460">
                  <c:v>27.818609087400901</c:v>
                </c:pt>
                <c:pt idx="1461">
                  <c:v>27.799076092917002</c:v>
                </c:pt>
                <c:pt idx="1462">
                  <c:v>27.779560403052301</c:v>
                </c:pt>
                <c:pt idx="1463">
                  <c:v>27.760061982332701</c:v>
                </c:pt>
                <c:pt idx="1464">
                  <c:v>27.7405807159837</c:v>
                </c:pt>
                <c:pt idx="1465">
                  <c:v>27.7211165708881</c:v>
                </c:pt>
                <c:pt idx="1466">
                  <c:v>27.701669434900499</c:v>
                </c:pt>
                <c:pt idx="1467">
                  <c:v>27.6822392732997</c:v>
                </c:pt>
                <c:pt idx="1468">
                  <c:v>27.662825982010599</c:v>
                </c:pt>
                <c:pt idx="1469">
                  <c:v>27.643429561236701</c:v>
                </c:pt>
                <c:pt idx="1470">
                  <c:v>27.6240498632053</c:v>
                </c:pt>
                <c:pt idx="1471">
                  <c:v>27.604686832626101</c:v>
                </c:pt>
                <c:pt idx="1472">
                  <c:v>27.585340470313302</c:v>
                </c:pt>
                <c:pt idx="1473">
                  <c:v>27.566010636279199</c:v>
                </c:pt>
                <c:pt idx="1474">
                  <c:v>27.546697278211401</c:v>
                </c:pt>
                <c:pt idx="1475">
                  <c:v>27.527400402550999</c:v>
                </c:pt>
                <c:pt idx="1476">
                  <c:v>27.508119868609601</c:v>
                </c:pt>
                <c:pt idx="1477">
                  <c:v>27.4888556272588</c:v>
                </c:pt>
                <c:pt idx="1478">
                  <c:v>27.469607657556299</c:v>
                </c:pt>
                <c:pt idx="1479">
                  <c:v>27.450375863674601</c:v>
                </c:pt>
                <c:pt idx="1480">
                  <c:v>27.431160226293201</c:v>
                </c:pt>
                <c:pt idx="1481">
                  <c:v>27.4119610682576</c:v>
                </c:pt>
                <c:pt idx="1482">
                  <c:v>27.392778765949199</c:v>
                </c:pt>
                <c:pt idx="1483">
                  <c:v>27.373613208197501</c:v>
                </c:pt>
                <c:pt idx="1484">
                  <c:v>27.354464363355799</c:v>
                </c:pt>
                <c:pt idx="1485">
                  <c:v>27.335332123006999</c:v>
                </c:pt>
                <c:pt idx="1486">
                  <c:v>27.316216457539898</c:v>
                </c:pt>
                <c:pt idx="1487">
                  <c:v>27.297117261185701</c:v>
                </c:pt>
                <c:pt idx="1488">
                  <c:v>27.278034506285799</c:v>
                </c:pt>
                <c:pt idx="1489">
                  <c:v>27.258968089623199</c:v>
                </c:pt>
                <c:pt idx="1490">
                  <c:v>27.2399179854763</c:v>
                </c:pt>
                <c:pt idx="1491">
                  <c:v>27.220884092995401</c:v>
                </c:pt>
                <c:pt idx="1492">
                  <c:v>27.201866386871199</c:v>
                </c:pt>
                <c:pt idx="1493">
                  <c:v>27.182864770600698</c:v>
                </c:pt>
                <c:pt idx="1494">
                  <c:v>27.1638792510835</c:v>
                </c:pt>
                <c:pt idx="1495">
                  <c:v>27.144909692022299</c:v>
                </c:pt>
                <c:pt idx="1496">
                  <c:v>27.125956046145198</c:v>
                </c:pt>
                <c:pt idx="1497">
                  <c:v>27.1070182936866</c:v>
                </c:pt>
                <c:pt idx="1498">
                  <c:v>27.088096341749999</c:v>
                </c:pt>
                <c:pt idx="1499">
                  <c:v>27.0691901721327</c:v>
                </c:pt>
                <c:pt idx="1500">
                  <c:v>27.0502996934351</c:v>
                </c:pt>
                <c:pt idx="1501">
                  <c:v>26.953893870377399</c:v>
                </c:pt>
                <c:pt idx="1502">
                  <c:v>26.858814290359</c:v>
                </c:pt>
                <c:pt idx="1503">
                  <c:v>26.764263663173502</c:v>
                </c:pt>
                <c:pt idx="1504">
                  <c:v>26.6702185959643</c:v>
                </c:pt>
                <c:pt idx="1505">
                  <c:v>26.576661881579302</c:v>
                </c:pt>
                <c:pt idx="1506">
                  <c:v>26.4835755449927</c:v>
                </c:pt>
                <c:pt idx="1507">
                  <c:v>26.3909453044845</c:v>
                </c:pt>
                <c:pt idx="1508">
                  <c:v>26.298759052195599</c:v>
                </c:pt>
                <c:pt idx="1509">
                  <c:v>26.207002759736302</c:v>
                </c:pt>
                <c:pt idx="1510">
                  <c:v>26.1156655697072</c:v>
                </c:pt>
                <c:pt idx="1511">
                  <c:v>26.024769532774801</c:v>
                </c:pt>
                <c:pt idx="1512">
                  <c:v>25.9343295719653</c:v>
                </c:pt>
                <c:pt idx="1513">
                  <c:v>25.844331474551801</c:v>
                </c:pt>
                <c:pt idx="1514">
                  <c:v>25.754763405826399</c:v>
                </c:pt>
                <c:pt idx="1515">
                  <c:v>25.665611325596402</c:v>
                </c:pt>
                <c:pt idx="1516">
                  <c:v>25.576864445675099</c:v>
                </c:pt>
                <c:pt idx="1517">
                  <c:v>25.4885140751054</c:v>
                </c:pt>
                <c:pt idx="1518">
                  <c:v>25.400549102218601</c:v>
                </c:pt>
                <c:pt idx="1519">
                  <c:v>25.312961286682398</c:v>
                </c:pt>
                <c:pt idx="1520">
                  <c:v>25.225744280776102</c:v>
                </c:pt>
                <c:pt idx="1521">
                  <c:v>25.138906452340301</c:v>
                </c:pt>
                <c:pt idx="1522">
                  <c:v>25.0524560851198</c:v>
                </c:pt>
                <c:pt idx="1523">
                  <c:v>24.9663853306146</c:v>
                </c:pt>
                <c:pt idx="1524">
                  <c:v>24.880683643814301</c:v>
                </c:pt>
                <c:pt idx="1525">
                  <c:v>24.7953433568305</c:v>
                </c:pt>
                <c:pt idx="1526">
                  <c:v>24.710358062366002</c:v>
                </c:pt>
                <c:pt idx="1527">
                  <c:v>24.625720215126599</c:v>
                </c:pt>
                <c:pt idx="1528">
                  <c:v>24.541424503122801</c:v>
                </c:pt>
                <c:pt idx="1529">
                  <c:v>24.457464440376899</c:v>
                </c:pt>
                <c:pt idx="1530">
                  <c:v>24.373835613100098</c:v>
                </c:pt>
                <c:pt idx="1531">
                  <c:v>24.290548548430898</c:v>
                </c:pt>
                <c:pt idx="1532">
                  <c:v>24.207613358063</c:v>
                </c:pt>
                <c:pt idx="1533">
                  <c:v>24.1250219154593</c:v>
                </c:pt>
                <c:pt idx="1534">
                  <c:v>24.042768371067801</c:v>
                </c:pt>
                <c:pt idx="1535">
                  <c:v>23.960845775789799</c:v>
                </c:pt>
                <c:pt idx="1536">
                  <c:v>23.879249279669601</c:v>
                </c:pt>
                <c:pt idx="1537">
                  <c:v>23.797972900518101</c:v>
                </c:pt>
                <c:pt idx="1538">
                  <c:v>23.717012607955901</c:v>
                </c:pt>
                <c:pt idx="1539">
                  <c:v>23.636363214050299</c:v>
                </c:pt>
                <c:pt idx="1540">
                  <c:v>23.556021359103099</c:v>
                </c:pt>
                <c:pt idx="1541">
                  <c:v>23.4759960077923</c:v>
                </c:pt>
                <c:pt idx="1542">
                  <c:v>23.396295899790999</c:v>
                </c:pt>
                <c:pt idx="1543">
                  <c:v>23.316914283732999</c:v>
                </c:pt>
                <c:pt idx="1544">
                  <c:v>23.237845934914802</c:v>
                </c:pt>
                <c:pt idx="1545">
                  <c:v>23.159086667674998</c:v>
                </c:pt>
                <c:pt idx="1546">
                  <c:v>23.080630787065399</c:v>
                </c:pt>
                <c:pt idx="1547">
                  <c:v>23.002474236221701</c:v>
                </c:pt>
                <c:pt idx="1548">
                  <c:v>22.924613922408099</c:v>
                </c:pt>
                <c:pt idx="1549">
                  <c:v>22.847045109652601</c:v>
                </c:pt>
                <c:pt idx="1550">
                  <c:v>22.769764596965601</c:v>
                </c:pt>
                <c:pt idx="1551">
                  <c:v>22.692782137397401</c:v>
                </c:pt>
                <c:pt idx="1552">
                  <c:v>22.616103802814902</c:v>
                </c:pt>
                <c:pt idx="1553">
                  <c:v>22.5397247254371</c:v>
                </c:pt>
                <c:pt idx="1554">
                  <c:v>22.463641184049902</c:v>
                </c:pt>
                <c:pt idx="1555">
                  <c:v>22.387847674169699</c:v>
                </c:pt>
                <c:pt idx="1556">
                  <c:v>22.312340402461</c:v>
                </c:pt>
                <c:pt idx="1557">
                  <c:v>22.237116659002702</c:v>
                </c:pt>
                <c:pt idx="1558">
                  <c:v>22.162171831031699</c:v>
                </c:pt>
                <c:pt idx="1559">
                  <c:v>22.087502925751199</c:v>
                </c:pt>
                <c:pt idx="1560">
                  <c:v>22.013107993374899</c:v>
                </c:pt>
                <c:pt idx="1561">
                  <c:v>21.9389939042625</c:v>
                </c:pt>
                <c:pt idx="1562">
                  <c:v>21.865167430508102</c:v>
                </c:pt>
                <c:pt idx="1563">
                  <c:v>21.791625165162301</c:v>
                </c:pt>
                <c:pt idx="1564">
                  <c:v>21.718361634189598</c:v>
                </c:pt>
                <c:pt idx="1565">
                  <c:v>21.645373185686399</c:v>
                </c:pt>
                <c:pt idx="1566">
                  <c:v>21.5726573845687</c:v>
                </c:pt>
                <c:pt idx="1567">
                  <c:v>21.500209619224801</c:v>
                </c:pt>
                <c:pt idx="1568">
                  <c:v>21.428027013752398</c:v>
                </c:pt>
                <c:pt idx="1569">
                  <c:v>21.3561076827812</c:v>
                </c:pt>
                <c:pt idx="1570">
                  <c:v>21.284447890767598</c:v>
                </c:pt>
                <c:pt idx="1571">
                  <c:v>21.213053309661799</c:v>
                </c:pt>
                <c:pt idx="1572">
                  <c:v>21.1419294299093</c:v>
                </c:pt>
                <c:pt idx="1573">
                  <c:v>21.071071259765599</c:v>
                </c:pt>
                <c:pt idx="1574">
                  <c:v>21.000475514290098</c:v>
                </c:pt>
                <c:pt idx="1575">
                  <c:v>20.930140045845601</c:v>
                </c:pt>
                <c:pt idx="1576">
                  <c:v>20.860060623831998</c:v>
                </c:pt>
                <c:pt idx="1577">
                  <c:v>20.790234653778601</c:v>
                </c:pt>
                <c:pt idx="1578">
                  <c:v>20.7206605717241</c:v>
                </c:pt>
                <c:pt idx="1579">
                  <c:v>20.6513347964151</c:v>
                </c:pt>
                <c:pt idx="1580">
                  <c:v>20.5822552442723</c:v>
                </c:pt>
                <c:pt idx="1581">
                  <c:v>20.5134296413773</c:v>
                </c:pt>
                <c:pt idx="1582">
                  <c:v>20.444862192621098</c:v>
                </c:pt>
                <c:pt idx="1583">
                  <c:v>20.376549519801699</c:v>
                </c:pt>
                <c:pt idx="1584">
                  <c:v>20.308488932455599</c:v>
                </c:pt>
                <c:pt idx="1585">
                  <c:v>20.240676787690798</c:v>
                </c:pt>
                <c:pt idx="1586">
                  <c:v>20.173110841289098</c:v>
                </c:pt>
                <c:pt idx="1587">
                  <c:v>20.105787884698699</c:v>
                </c:pt>
                <c:pt idx="1588">
                  <c:v>20.038706039363898</c:v>
                </c:pt>
                <c:pt idx="1589">
                  <c:v>19.971862453898499</c:v>
                </c:pt>
                <c:pt idx="1590">
                  <c:v>19.905255549438301</c:v>
                </c:pt>
                <c:pt idx="1591">
                  <c:v>19.8388898769226</c:v>
                </c:pt>
                <c:pt idx="1592">
                  <c:v>19.772770181299901</c:v>
                </c:pt>
                <c:pt idx="1593">
                  <c:v>19.706892736708401</c:v>
                </c:pt>
                <c:pt idx="1594">
                  <c:v>19.641255198619</c:v>
                </c:pt>
                <c:pt idx="1595">
                  <c:v>19.575854299145998</c:v>
                </c:pt>
                <c:pt idx="1596">
                  <c:v>19.510688079769999</c:v>
                </c:pt>
                <c:pt idx="1597">
                  <c:v>19.445753649158998</c:v>
                </c:pt>
                <c:pt idx="1598">
                  <c:v>19.381049367433601</c:v>
                </c:pt>
                <c:pt idx="1599">
                  <c:v>19.316572649620301</c:v>
                </c:pt>
                <c:pt idx="1600">
                  <c:v>19.252322062963302</c:v>
                </c:pt>
                <c:pt idx="1601">
                  <c:v>19.188301027119198</c:v>
                </c:pt>
                <c:pt idx="1602">
                  <c:v>19.1245136303192</c:v>
                </c:pt>
                <c:pt idx="1603">
                  <c:v>19.0609560583048</c:v>
                </c:pt>
                <c:pt idx="1604">
                  <c:v>18.997625960415299</c:v>
                </c:pt>
                <c:pt idx="1605">
                  <c:v>18.934521945173302</c:v>
                </c:pt>
                <c:pt idx="1606">
                  <c:v>18.8716407468496</c:v>
                </c:pt>
                <c:pt idx="1607">
                  <c:v>18.808980485489901</c:v>
                </c:pt>
                <c:pt idx="1608">
                  <c:v>18.746539776493499</c:v>
                </c:pt>
                <c:pt idx="1609">
                  <c:v>18.6843163236728</c:v>
                </c:pt>
                <c:pt idx="1610">
                  <c:v>18.622308956850201</c:v>
                </c:pt>
                <c:pt idx="1611">
                  <c:v>18.5605208209921</c:v>
                </c:pt>
                <c:pt idx="1612">
                  <c:v>18.4989553040228</c:v>
                </c:pt>
                <c:pt idx="1613">
                  <c:v>18.4376093718292</c:v>
                </c:pt>
                <c:pt idx="1614">
                  <c:v>18.376481198566498</c:v>
                </c:pt>
                <c:pt idx="1615">
                  <c:v>18.315568100322501</c:v>
                </c:pt>
                <c:pt idx="1616">
                  <c:v>18.2548685469182</c:v>
                </c:pt>
                <c:pt idx="1617">
                  <c:v>18.194380142218598</c:v>
                </c:pt>
                <c:pt idx="1618">
                  <c:v>18.1341015977879</c:v>
                </c:pt>
                <c:pt idx="1619">
                  <c:v>18.074030755103799</c:v>
                </c:pt>
                <c:pt idx="1620">
                  <c:v>18.0141665238272</c:v>
                </c:pt>
                <c:pt idx="1621">
                  <c:v>17.954511155165001</c:v>
                </c:pt>
                <c:pt idx="1622">
                  <c:v>17.895067310855801</c:v>
                </c:pt>
                <c:pt idx="1623">
                  <c:v>17.8358323310432</c:v>
                </c:pt>
                <c:pt idx="1624">
                  <c:v>17.7768046629187</c:v>
                </c:pt>
                <c:pt idx="1625">
                  <c:v>17.717982011594898</c:v>
                </c:pt>
                <c:pt idx="1626">
                  <c:v>17.6593634442719</c:v>
                </c:pt>
                <c:pt idx="1627">
                  <c:v>17.600946336785501</c:v>
                </c:pt>
                <c:pt idx="1628">
                  <c:v>17.542729273775301</c:v>
                </c:pt>
                <c:pt idx="1629">
                  <c:v>17.484711569789699</c:v>
                </c:pt>
                <c:pt idx="1630">
                  <c:v>17.426890949619398</c:v>
                </c:pt>
                <c:pt idx="1631">
                  <c:v>17.369271349645999</c:v>
                </c:pt>
                <c:pt idx="1632">
                  <c:v>17.3118569553654</c:v>
                </c:pt>
                <c:pt idx="1633">
                  <c:v>17.254644848980998</c:v>
                </c:pt>
                <c:pt idx="1634">
                  <c:v>17.197633376027898</c:v>
                </c:pt>
                <c:pt idx="1635">
                  <c:v>17.140821352674202</c:v>
                </c:pt>
                <c:pt idx="1636">
                  <c:v>17.084206703684998</c:v>
                </c:pt>
                <c:pt idx="1637">
                  <c:v>17.027787971430701</c:v>
                </c:pt>
                <c:pt idx="1638">
                  <c:v>16.971564263352501</c:v>
                </c:pt>
                <c:pt idx="1639">
                  <c:v>16.915533816672699</c:v>
                </c:pt>
                <c:pt idx="1640">
                  <c:v>16.8596960113771</c:v>
                </c:pt>
                <c:pt idx="1641">
                  <c:v>16.804051281192201</c:v>
                </c:pt>
                <c:pt idx="1642">
                  <c:v>16.7486003712186</c:v>
                </c:pt>
                <c:pt idx="1643">
                  <c:v>16.693342115975899</c:v>
                </c:pt>
                <c:pt idx="1644">
                  <c:v>16.6382740272742</c:v>
                </c:pt>
                <c:pt idx="1645">
                  <c:v>16.583394616463899</c:v>
                </c:pt>
                <c:pt idx="1646">
                  <c:v>16.528703059899499</c:v>
                </c:pt>
                <c:pt idx="1647">
                  <c:v>16.474197146961298</c:v>
                </c:pt>
                <c:pt idx="1648">
                  <c:v>16.4198756548776</c:v>
                </c:pt>
                <c:pt idx="1649">
                  <c:v>16.365738021098799</c:v>
                </c:pt>
                <c:pt idx="1650">
                  <c:v>16.311782233684799</c:v>
                </c:pt>
                <c:pt idx="1651">
                  <c:v>16.2580091615987</c:v>
                </c:pt>
                <c:pt idx="1652">
                  <c:v>16.2044201830136</c:v>
                </c:pt>
                <c:pt idx="1653">
                  <c:v>16.151013176734001</c:v>
                </c:pt>
                <c:pt idx="1654">
                  <c:v>16.0977870673211</c:v>
                </c:pt>
                <c:pt idx="1655">
                  <c:v>16.044741469194399</c:v>
                </c:pt>
                <c:pt idx="1656">
                  <c:v>15.991874432620801</c:v>
                </c:pt>
                <c:pt idx="1657">
                  <c:v>15.939185050776</c:v>
                </c:pt>
                <c:pt idx="1658">
                  <c:v>15.8866727534869</c:v>
                </c:pt>
                <c:pt idx="1659">
                  <c:v>15.8343361927503</c:v>
                </c:pt>
                <c:pt idx="1660">
                  <c:v>15.782174873213499</c:v>
                </c:pt>
                <c:pt idx="1661">
                  <c:v>15.730190427416099</c:v>
                </c:pt>
                <c:pt idx="1662">
                  <c:v>15.6783848855091</c:v>
                </c:pt>
                <c:pt idx="1663">
                  <c:v>15.626756462810301</c:v>
                </c:pt>
                <c:pt idx="1664">
                  <c:v>15.5753042792436</c:v>
                </c:pt>
                <c:pt idx="1665">
                  <c:v>15.524026709389</c:v>
                </c:pt>
                <c:pt idx="1666">
                  <c:v>15.472923005311999</c:v>
                </c:pt>
                <c:pt idx="1667">
                  <c:v>15.421991673108099</c:v>
                </c:pt>
                <c:pt idx="1668">
                  <c:v>15.3712320732173</c:v>
                </c:pt>
                <c:pt idx="1669">
                  <c:v>15.3206428204519</c:v>
                </c:pt>
                <c:pt idx="1670">
                  <c:v>15.270223363994999</c:v>
                </c:pt>
                <c:pt idx="1671">
                  <c:v>15.219974602928</c:v>
                </c:pt>
                <c:pt idx="1672">
                  <c:v>15.169897849976101</c:v>
                </c:pt>
                <c:pt idx="1673">
                  <c:v>15.1199913135064</c:v>
                </c:pt>
                <c:pt idx="1674">
                  <c:v>15.070253996229299</c:v>
                </c:pt>
                <c:pt idx="1675">
                  <c:v>15.020684394802901</c:v>
                </c:pt>
                <c:pt idx="1676">
                  <c:v>14.9712819600517</c:v>
                </c:pt>
                <c:pt idx="1677">
                  <c:v>14.922044874655599</c:v>
                </c:pt>
                <c:pt idx="1678">
                  <c:v>14.8729721934869</c:v>
                </c:pt>
                <c:pt idx="1679">
                  <c:v>14.824063555568801</c:v>
                </c:pt>
                <c:pt idx="1680">
                  <c:v>14.7753172769879</c:v>
                </c:pt>
                <c:pt idx="1681">
                  <c:v>14.7267339421781</c:v>
                </c:pt>
                <c:pt idx="1682">
                  <c:v>14.6783145922199</c:v>
                </c:pt>
                <c:pt idx="1683">
                  <c:v>14.6300574553961</c:v>
                </c:pt>
                <c:pt idx="1684">
                  <c:v>14.581961689177</c:v>
                </c:pt>
                <c:pt idx="1685">
                  <c:v>14.534027052036</c:v>
                </c:pt>
                <c:pt idx="1686">
                  <c:v>14.4862519042385</c:v>
                </c:pt>
                <c:pt idx="1687">
                  <c:v>14.4386355227635</c:v>
                </c:pt>
                <c:pt idx="1688">
                  <c:v>14.391177475431499</c:v>
                </c:pt>
                <c:pt idx="1689">
                  <c:v>14.343876630290699</c:v>
                </c:pt>
                <c:pt idx="1690">
                  <c:v>14.2967326081182</c:v>
                </c:pt>
                <c:pt idx="1691">
                  <c:v>14.2497465477228</c:v>
                </c:pt>
                <c:pt idx="1692">
                  <c:v>14.202920018818601</c:v>
                </c:pt>
                <c:pt idx="1693">
                  <c:v>14.1562515514997</c:v>
                </c:pt>
                <c:pt idx="1694">
                  <c:v>14.109740467961901</c:v>
                </c:pt>
                <c:pt idx="1695">
                  <c:v>14.063385417291601</c:v>
                </c:pt>
                <c:pt idx="1696">
                  <c:v>14.0171858196956</c:v>
                </c:pt>
                <c:pt idx="1697">
                  <c:v>13.971140422601099</c:v>
                </c:pt>
                <c:pt idx="1698">
                  <c:v>13.925248726625</c:v>
                </c:pt>
                <c:pt idx="1699">
                  <c:v>13.879509560660001</c:v>
                </c:pt>
                <c:pt idx="1700">
                  <c:v>13.8339224913496</c:v>
                </c:pt>
                <c:pt idx="1701">
                  <c:v>13.7884867582789</c:v>
                </c:pt>
                <c:pt idx="1702">
                  <c:v>13.743202248538401</c:v>
                </c:pt>
                <c:pt idx="1703">
                  <c:v>13.6980678397295</c:v>
                </c:pt>
                <c:pt idx="1704">
                  <c:v>13.6530831463608</c:v>
                </c:pt>
                <c:pt idx="1705">
                  <c:v>13.6082470861451</c:v>
                </c:pt>
                <c:pt idx="1706">
                  <c:v>13.563559019839699</c:v>
                </c:pt>
                <c:pt idx="1707">
                  <c:v>13.519018696214401</c:v>
                </c:pt>
                <c:pt idx="1708">
                  <c:v>13.474624994498299</c:v>
                </c:pt>
                <c:pt idx="1709">
                  <c:v>13.4303773606226</c:v>
                </c:pt>
                <c:pt idx="1710">
                  <c:v>13.3862756061909</c:v>
                </c:pt>
                <c:pt idx="1711">
                  <c:v>13.3423203427591</c:v>
                </c:pt>
                <c:pt idx="1712">
                  <c:v>13.2985125353651</c:v>
                </c:pt>
                <c:pt idx="1713">
                  <c:v>13.2548517304693</c:v>
                </c:pt>
                <c:pt idx="1714">
                  <c:v>13.2113364936806</c:v>
                </c:pt>
                <c:pt idx="1715">
                  <c:v>13.167966063327601</c:v>
                </c:pt>
                <c:pt idx="1716">
                  <c:v>13.1247401250124</c:v>
                </c:pt>
                <c:pt idx="1717">
                  <c:v>13.081657341853001</c:v>
                </c:pt>
                <c:pt idx="1718">
                  <c:v>13.038717056915599</c:v>
                </c:pt>
                <c:pt idx="1719">
                  <c:v>12.995919065963699</c:v>
                </c:pt>
                <c:pt idx="1720">
                  <c:v>12.953262099026899</c:v>
                </c:pt>
                <c:pt idx="1721">
                  <c:v>12.910745992323999</c:v>
                </c:pt>
                <c:pt idx="1722">
                  <c:v>12.8683710261038</c:v>
                </c:pt>
                <c:pt idx="1723">
                  <c:v>12.826135964696901</c:v>
                </c:pt>
                <c:pt idx="1724">
                  <c:v>12.7840402870921</c:v>
                </c:pt>
                <c:pt idx="1725">
                  <c:v>12.742083945952499</c:v>
                </c:pt>
                <c:pt idx="1726">
                  <c:v>12.7002657358083</c:v>
                </c:pt>
                <c:pt idx="1727">
                  <c:v>12.658585185427601</c:v>
                </c:pt>
                <c:pt idx="1728">
                  <c:v>12.6170423090478</c:v>
                </c:pt>
                <c:pt idx="1729">
                  <c:v>12.5756359178707</c:v>
                </c:pt>
                <c:pt idx="1730">
                  <c:v>12.534365579111499</c:v>
                </c:pt>
                <c:pt idx="1731">
                  <c:v>12.4932306732456</c:v>
                </c:pt>
                <c:pt idx="1732">
                  <c:v>12.4522295883536</c:v>
                </c:pt>
                <c:pt idx="1733">
                  <c:v>12.4113619743607</c:v>
                </c:pt>
                <c:pt idx="1734">
                  <c:v>12.3706279317556</c:v>
                </c:pt>
                <c:pt idx="1735">
                  <c:v>12.330026406610701</c:v>
                </c:pt>
                <c:pt idx="1736">
                  <c:v>12.2895570573016</c:v>
                </c:pt>
                <c:pt idx="1737">
                  <c:v>12.2492200020812</c:v>
                </c:pt>
                <c:pt idx="1738">
                  <c:v>12.209014177925299</c:v>
                </c:pt>
                <c:pt idx="1739">
                  <c:v>12.1689392510193</c:v>
                </c:pt>
                <c:pt idx="1740">
                  <c:v>12.1289950985801</c:v>
                </c:pt>
                <c:pt idx="1741">
                  <c:v>12.0891808662027</c:v>
                </c:pt>
                <c:pt idx="1742">
                  <c:v>12.0494962389114</c:v>
                </c:pt>
                <c:pt idx="1743">
                  <c:v>12.0099404761815</c:v>
                </c:pt>
                <c:pt idx="1744">
                  <c:v>11.970513431419</c:v>
                </c:pt>
                <c:pt idx="1745">
                  <c:v>11.931214373654999</c:v>
                </c:pt>
                <c:pt idx="1746">
                  <c:v>11.8920431613496</c:v>
                </c:pt>
                <c:pt idx="1747">
                  <c:v>11.8529990722087</c:v>
                </c:pt>
                <c:pt idx="1748">
                  <c:v>11.814081968965001</c:v>
                </c:pt>
                <c:pt idx="1749">
                  <c:v>11.7752911372274</c:v>
                </c:pt>
                <c:pt idx="1750">
                  <c:v>11.7366264433659</c:v>
                </c:pt>
                <c:pt idx="1751">
                  <c:v>11.6980889332036</c:v>
                </c:pt>
                <c:pt idx="1752">
                  <c:v>11.6596800790033</c:v>
                </c:pt>
                <c:pt idx="1753">
                  <c:v>11.6213989413553</c:v>
                </c:pt>
                <c:pt idx="1754">
                  <c:v>11.583245197014801</c:v>
                </c:pt>
                <c:pt idx="1755">
                  <c:v>11.545217952112401</c:v>
                </c:pt>
                <c:pt idx="1756">
                  <c:v>11.5073168568581</c:v>
                </c:pt>
                <c:pt idx="1757">
                  <c:v>11.4695411485643</c:v>
                </c:pt>
                <c:pt idx="1758">
                  <c:v>11.431890745271501</c:v>
                </c:pt>
                <c:pt idx="1759">
                  <c:v>11.394364579602399</c:v>
                </c:pt>
                <c:pt idx="1760">
                  <c:v>11.356962213231499</c:v>
                </c:pt>
                <c:pt idx="1761">
                  <c:v>11.3196820963632</c:v>
                </c:pt>
                <c:pt idx="1762">
                  <c:v>11.282521833035499</c:v>
                </c:pt>
                <c:pt idx="1763">
                  <c:v>11.245481301949001</c:v>
                </c:pt>
                <c:pt idx="1764">
                  <c:v>11.2085607656664</c:v>
                </c:pt>
                <c:pt idx="1765">
                  <c:v>11.171759415117</c:v>
                </c:pt>
                <c:pt idx="1766">
                  <c:v>11.135077089275701</c:v>
                </c:pt>
                <c:pt idx="1767">
                  <c:v>11.098514018241501</c:v>
                </c:pt>
                <c:pt idx="1768">
                  <c:v>11.062069352719799</c:v>
                </c:pt>
                <c:pt idx="1769">
                  <c:v>11.025742902674899</c:v>
                </c:pt>
                <c:pt idx="1770">
                  <c:v>10.989534647840699</c:v>
                </c:pt>
                <c:pt idx="1771">
                  <c:v>10.953443709821199</c:v>
                </c:pt>
                <c:pt idx="1772">
                  <c:v>10.917469820943699</c:v>
                </c:pt>
                <c:pt idx="1773">
                  <c:v>10.8816124677736</c:v>
                </c:pt>
                <c:pt idx="1774">
                  <c:v>10.845871664289</c:v>
                </c:pt>
                <c:pt idx="1775">
                  <c:v>10.810246881012199</c:v>
                </c:pt>
                <c:pt idx="1776">
                  <c:v>10.7747381111541</c:v>
                </c:pt>
                <c:pt idx="1777">
                  <c:v>10.7393448087671</c:v>
                </c:pt>
                <c:pt idx="1778">
                  <c:v>10.7040669501403</c:v>
                </c:pt>
                <c:pt idx="1779">
                  <c:v>10.6689039765202</c:v>
                </c:pt>
                <c:pt idx="1780">
                  <c:v>10.6338558504295</c:v>
                </c:pt>
                <c:pt idx="1781">
                  <c:v>10.598924558566599</c:v>
                </c:pt>
                <c:pt idx="1782">
                  <c:v>10.564111598084301</c:v>
                </c:pt>
                <c:pt idx="1783">
                  <c:v>10.529414964180599</c:v>
                </c:pt>
                <c:pt idx="1784">
                  <c:v>10.494833329007401</c:v>
                </c:pt>
                <c:pt idx="1785">
                  <c:v>10.460364953695301</c:v>
                </c:pt>
                <c:pt idx="1786">
                  <c:v>10.426008662598001</c:v>
                </c:pt>
                <c:pt idx="1787">
                  <c:v>10.391763002206501</c:v>
                </c:pt>
                <c:pt idx="1788">
                  <c:v>10.3576271870832</c:v>
                </c:pt>
                <c:pt idx="1789">
                  <c:v>10.3235996512971</c:v>
                </c:pt>
                <c:pt idx="1790">
                  <c:v>10.2896793884819</c:v>
                </c:pt>
                <c:pt idx="1791">
                  <c:v>10.2558660027978</c:v>
                </c:pt>
                <c:pt idx="1792">
                  <c:v>10.2221594110192</c:v>
                </c:pt>
                <c:pt idx="1793">
                  <c:v>10.1885602881752</c:v>
                </c:pt>
                <c:pt idx="1794">
                  <c:v>10.155069592312</c:v>
                </c:pt>
                <c:pt idx="1795">
                  <c:v>10.121687248892799</c:v>
                </c:pt>
                <c:pt idx="1796">
                  <c:v>10.088413689793599</c:v>
                </c:pt>
                <c:pt idx="1797">
                  <c:v>10.055249665944499</c:v>
                </c:pt>
                <c:pt idx="1798">
                  <c:v>10.0221948873366</c:v>
                </c:pt>
                <c:pt idx="1799">
                  <c:v>9.9892496073488708</c:v>
                </c:pt>
                <c:pt idx="1800">
                  <c:v>9.9564142145094898</c:v>
                </c:pt>
                <c:pt idx="1801">
                  <c:v>9.9235500217502697</c:v>
                </c:pt>
                <c:pt idx="1802">
                  <c:v>9.8909180092598099</c:v>
                </c:pt>
                <c:pt idx="1803">
                  <c:v>9.8583887139709301</c:v>
                </c:pt>
                <c:pt idx="1804">
                  <c:v>9.8259609577000795</c:v>
                </c:pt>
                <c:pt idx="1805">
                  <c:v>9.7936349367263205</c:v>
                </c:pt>
                <c:pt idx="1806">
                  <c:v>9.7614102926004094</c:v>
                </c:pt>
                <c:pt idx="1807">
                  <c:v>9.7292870503337099</c:v>
                </c:pt>
                <c:pt idx="1808">
                  <c:v>9.6972654982108892</c:v>
                </c:pt>
                <c:pt idx="1809">
                  <c:v>9.6653451724633399</c:v>
                </c:pt>
                <c:pt idx="1810">
                  <c:v>9.6335260223562695</c:v>
                </c:pt>
                <c:pt idx="1811">
                  <c:v>9.6018108787227803</c:v>
                </c:pt>
                <c:pt idx="1812">
                  <c:v>9.5702013706662701</c:v>
                </c:pt>
                <c:pt idx="1813">
                  <c:v>9.5386966995813403</c:v>
                </c:pt>
                <c:pt idx="1814">
                  <c:v>9.5072964369969899</c:v>
                </c:pt>
                <c:pt idx="1815">
                  <c:v>9.4759994054633605</c:v>
                </c:pt>
                <c:pt idx="1816">
                  <c:v>9.4448049480541894</c:v>
                </c:pt>
                <c:pt idx="1817">
                  <c:v>9.4137127680333705</c:v>
                </c:pt>
                <c:pt idx="1818">
                  <c:v>9.3827217850350806</c:v>
                </c:pt>
                <c:pt idx="1819">
                  <c:v>9.3518314439653096</c:v>
                </c:pt>
                <c:pt idx="1820">
                  <c:v>9.3210415481695605</c:v>
                </c:pt>
                <c:pt idx="1821">
                  <c:v>9.2903504366350003</c:v>
                </c:pt>
                <c:pt idx="1822">
                  <c:v>9.2597573739795607</c:v>
                </c:pt>
                <c:pt idx="1823">
                  <c:v>9.2292628836249406</c:v>
                </c:pt>
                <c:pt idx="1824">
                  <c:v>9.1988665384338901</c:v>
                </c:pt>
                <c:pt idx="1825">
                  <c:v>9.1685684357945796</c:v>
                </c:pt>
                <c:pt idx="1826">
                  <c:v>9.1383688006485695</c:v>
                </c:pt>
                <c:pt idx="1827">
                  <c:v>9.1082673749318701</c:v>
                </c:pt>
                <c:pt idx="1828">
                  <c:v>9.0782643267678491</c:v>
                </c:pt>
                <c:pt idx="1829">
                  <c:v>9.0483593524324508</c:v>
                </c:pt>
                <c:pt idx="1830">
                  <c:v>9.0185525762168197</c:v>
                </c:pt>
                <c:pt idx="1831">
                  <c:v>8.9888446660371404</c:v>
                </c:pt>
                <c:pt idx="1832">
                  <c:v>8.9592362957611993</c:v>
                </c:pt>
                <c:pt idx="1833">
                  <c:v>8.9297262991394106</c:v>
                </c:pt>
                <c:pt idx="1834">
                  <c:v>8.9003140480700207</c:v>
                </c:pt>
                <c:pt idx="1835">
                  <c:v>8.8709985164866296</c:v>
                </c:pt>
                <c:pt idx="1836">
                  <c:v>8.8417791704745792</c:v>
                </c:pt>
                <c:pt idx="1837">
                  <c:v>8.8126550768227201</c:v>
                </c:pt>
                <c:pt idx="1838">
                  <c:v>8.7836257783788394</c:v>
                </c:pt>
                <c:pt idx="1839">
                  <c:v>8.7546904180753504</c:v>
                </c:pt>
                <c:pt idx="1840">
                  <c:v>8.7258486008635199</c:v>
                </c:pt>
                <c:pt idx="1841">
                  <c:v>8.6970994948871407</c:v>
                </c:pt>
                <c:pt idx="1842">
                  <c:v>8.6684429158560299</c:v>
                </c:pt>
                <c:pt idx="1843">
                  <c:v>8.6398784712337395</c:v>
                </c:pt>
                <c:pt idx="1844">
                  <c:v>8.6114060011962703</c:v>
                </c:pt>
                <c:pt idx="1845">
                  <c:v>8.5830255666408792</c:v>
                </c:pt>
                <c:pt idx="1846">
                  <c:v>8.5547366380879009</c:v>
                </c:pt>
                <c:pt idx="1847">
                  <c:v>8.5265390327452195</c:v>
                </c:pt>
                <c:pt idx="1848">
                  <c:v>8.4984328054837892</c:v>
                </c:pt>
                <c:pt idx="1849">
                  <c:v>8.4704173956989397</c:v>
                </c:pt>
                <c:pt idx="1850">
                  <c:v>8.4424926056807799</c:v>
                </c:pt>
                <c:pt idx="1851">
                  <c:v>8.4146556478266294</c:v>
                </c:pt>
                <c:pt idx="1852">
                  <c:v>8.3869043399119398</c:v>
                </c:pt>
                <c:pt idx="1853">
                  <c:v>8.3592399752334803</c:v>
                </c:pt>
                <c:pt idx="1854">
                  <c:v>8.3316639545925497</c:v>
                </c:pt>
                <c:pt idx="1855">
                  <c:v>8.3041768819285995</c:v>
                </c:pt>
                <c:pt idx="1856">
                  <c:v>8.2767796582159896</c:v>
                </c:pt>
                <c:pt idx="1857">
                  <c:v>8.2494733341082096</c:v>
                </c:pt>
                <c:pt idx="1858">
                  <c:v>8.2222581611974803</c:v>
                </c:pt>
                <c:pt idx="1859">
                  <c:v>8.1951347563259294</c:v>
                </c:pt>
                <c:pt idx="1860">
                  <c:v>8.1681039295664402</c:v>
                </c:pt>
                <c:pt idx="1861">
                  <c:v>8.1411621947035293</c:v>
                </c:pt>
                <c:pt idx="1862">
                  <c:v>8.1143061908303107</c:v>
                </c:pt>
                <c:pt idx="1863">
                  <c:v>8.0875362117612006</c:v>
                </c:pt>
                <c:pt idx="1864">
                  <c:v>8.0608517944484408</c:v>
                </c:pt>
                <c:pt idx="1865">
                  <c:v>8.0342529011115893</c:v>
                </c:pt>
                <c:pt idx="1866">
                  <c:v>8.0077397708223401</c:v>
                </c:pt>
                <c:pt idx="1867">
                  <c:v>7.9813118715698996</c:v>
                </c:pt>
                <c:pt idx="1868">
                  <c:v>7.95496912121774</c:v>
                </c:pt>
                <c:pt idx="1869">
                  <c:v>7.9287116717931196</c:v>
                </c:pt>
                <c:pt idx="1870">
                  <c:v>7.90253901710315</c:v>
                </c:pt>
                <c:pt idx="1871">
                  <c:v>7.8764505066159201</c:v>
                </c:pt>
                <c:pt idx="1872">
                  <c:v>7.8504458196835598</c:v>
                </c:pt>
                <c:pt idx="1873">
                  <c:v>7.8245244692991003</c:v>
                </c:pt>
                <c:pt idx="1874">
                  <c:v>7.7986863814556999</c:v>
                </c:pt>
                <c:pt idx="1875">
                  <c:v>7.7729317565057103</c:v>
                </c:pt>
                <c:pt idx="1876">
                  <c:v>7.7472600503825904</c:v>
                </c:pt>
                <c:pt idx="1877">
                  <c:v>7.7216711563750202</c:v>
                </c:pt>
                <c:pt idx="1878">
                  <c:v>7.6961652321074201</c:v>
                </c:pt>
                <c:pt idx="1879">
                  <c:v>7.6707417194108798</c:v>
                </c:pt>
                <c:pt idx="1880">
                  <c:v>7.6454004836314002</c:v>
                </c:pt>
                <c:pt idx="1881">
                  <c:v>7.6201439945795704</c:v>
                </c:pt>
                <c:pt idx="1882">
                  <c:v>7.5949727439818497</c:v>
                </c:pt>
                <c:pt idx="1883">
                  <c:v>7.5698850816604804</c:v>
                </c:pt>
                <c:pt idx="1884">
                  <c:v>7.5448796148837696</c:v>
                </c:pt>
                <c:pt idx="1885">
                  <c:v>7.5199547177105801</c:v>
                </c:pt>
                <c:pt idx="1886">
                  <c:v>7.4951092341680896</c:v>
                </c:pt>
                <c:pt idx="1887">
                  <c:v>7.4703417678020996</c:v>
                </c:pt>
                <c:pt idx="1888">
                  <c:v>7.4456513581482699</c:v>
                </c:pt>
                <c:pt idx="1889">
                  <c:v>7.4210367989046704</c:v>
                </c:pt>
                <c:pt idx="1890">
                  <c:v>7.3964972915486902</c:v>
                </c:pt>
                <c:pt idx="1891">
                  <c:v>7.3720335143539</c:v>
                </c:pt>
                <c:pt idx="1892">
                  <c:v>7.3476473169327798</c:v>
                </c:pt>
                <c:pt idx="1893">
                  <c:v>7.32333897077931</c:v>
                </c:pt>
                <c:pt idx="1894">
                  <c:v>7.2991090160758603</c:v>
                </c:pt>
                <c:pt idx="1895">
                  <c:v>7.2749575833915401</c:v>
                </c:pt>
                <c:pt idx="1896">
                  <c:v>7.2508851086034101</c:v>
                </c:pt>
                <c:pt idx="1897">
                  <c:v>7.2268916239631098</c:v>
                </c:pt>
                <c:pt idx="1898">
                  <c:v>7.2029774797533896</c:v>
                </c:pt>
                <c:pt idx="1899">
                  <c:v>7.1791426262182103</c:v>
                </c:pt>
                <c:pt idx="1900">
                  <c:v>7.1553873213413404</c:v>
                </c:pt>
                <c:pt idx="1901">
                  <c:v>7.1317094485256698</c:v>
                </c:pt>
                <c:pt idx="1902">
                  <c:v>7.1081073829866099</c:v>
                </c:pt>
                <c:pt idx="1903">
                  <c:v>7.08458069557292</c:v>
                </c:pt>
                <c:pt idx="1904">
                  <c:v>7.0611293687589498</c:v>
                </c:pt>
                <c:pt idx="1905">
                  <c:v>7.0377536287087503</c:v>
                </c:pt>
                <c:pt idx="1906">
                  <c:v>7.0144530154076099</c:v>
                </c:pt>
                <c:pt idx="1907">
                  <c:v>6.9912274691673302</c:v>
                </c:pt>
                <c:pt idx="1908">
                  <c:v>6.96807703726809</c:v>
                </c:pt>
                <c:pt idx="1909">
                  <c:v>6.9450014140167102</c:v>
                </c:pt>
                <c:pt idx="1910">
                  <c:v>6.9220006266167999</c:v>
                </c:pt>
                <c:pt idx="1911">
                  <c:v>6.8990739607573603</c:v>
                </c:pt>
                <c:pt idx="1912">
                  <c:v>6.8762211509069298</c:v>
                </c:pt>
                <c:pt idx="1913">
                  <c:v>6.8534420093498998</c:v>
                </c:pt>
                <c:pt idx="1914">
                  <c:v>6.8307366644499004</c:v>
                </c:pt>
                <c:pt idx="1915">
                  <c:v>6.8081048883353104</c:v>
                </c:pt>
                <c:pt idx="1916">
                  <c:v>6.78554677422858</c:v>
                </c:pt>
                <c:pt idx="1917">
                  <c:v>6.7630620628148899</c:v>
                </c:pt>
                <c:pt idx="1918">
                  <c:v>6.74065081732767</c:v>
                </c:pt>
                <c:pt idx="1919">
                  <c:v>6.7183127532182603</c:v>
                </c:pt>
                <c:pt idx="1920">
                  <c:v>6.6960479102842996</c:v>
                </c:pt>
                <c:pt idx="1921">
                  <c:v>6.6738552973932901</c:v>
                </c:pt>
                <c:pt idx="1922">
                  <c:v>6.6517341744613896</c:v>
                </c:pt>
                <c:pt idx="1923">
                  <c:v>6.6296840902914598</c:v>
                </c:pt>
                <c:pt idx="1924">
                  <c:v>6.6077049137875896</c:v>
                </c:pt>
                <c:pt idx="1925">
                  <c:v>6.5857962301730799</c:v>
                </c:pt>
                <c:pt idx="1926">
                  <c:v>6.5639580542067799</c:v>
                </c:pt>
                <c:pt idx="1927">
                  <c:v>6.5421897952911596</c:v>
                </c:pt>
                <c:pt idx="1928">
                  <c:v>6.5204912333438001</c:v>
                </c:pt>
                <c:pt idx="1929">
                  <c:v>6.4988623806410004</c:v>
                </c:pt>
                <c:pt idx="1930">
                  <c:v>6.4773026817695998</c:v>
                </c:pt>
                <c:pt idx="1931">
                  <c:v>6.4558118669224296</c:v>
                </c:pt>
                <c:pt idx="1932">
                  <c:v>6.43439007411025</c:v>
                </c:pt>
                <c:pt idx="1933">
                  <c:v>6.4130369991770202</c:v>
                </c:pt>
                <c:pt idx="1934">
                  <c:v>6.3917526980953303</c:v>
                </c:pt>
                <c:pt idx="1935">
                  <c:v>6.3705373161938699</c:v>
                </c:pt>
                <c:pt idx="1936">
                  <c:v>6.3493906461952001</c:v>
                </c:pt>
                <c:pt idx="1937">
                  <c:v>6.3283126354237202</c:v>
                </c:pt>
                <c:pt idx="1938">
                  <c:v>6.3073033927851903</c:v>
                </c:pt>
                <c:pt idx="1939">
                  <c:v>6.2863626782168804</c:v>
                </c:pt>
                <c:pt idx="1940">
                  <c:v>6.26549062484436</c:v>
                </c:pt>
                <c:pt idx="1941">
                  <c:v>6.2446862073090896</c:v>
                </c:pt>
                <c:pt idx="1942">
                  <c:v>6.2239487544689398</c:v>
                </c:pt>
                <c:pt idx="1943">
                  <c:v>6.2032784336537699</c:v>
                </c:pt>
                <c:pt idx="1944">
                  <c:v>6.1826748943726102</c:v>
                </c:pt>
                <c:pt idx="1945">
                  <c:v>6.1621380824605696</c:v>
                </c:pt>
                <c:pt idx="1946">
                  <c:v>6.1416681385184297</c:v>
                </c:pt>
                <c:pt idx="1947">
                  <c:v>6.1212646656128298</c:v>
                </c:pt>
                <c:pt idx="1948">
                  <c:v>6.1009275803069203</c:v>
                </c:pt>
                <c:pt idx="1949">
                  <c:v>6.0806570048995798</c:v>
                </c:pt>
                <c:pt idx="1950">
                  <c:v>6.0604525044045401</c:v>
                </c:pt>
                <c:pt idx="1951">
                  <c:v>6.0403128864725399</c:v>
                </c:pt>
                <c:pt idx="1952">
                  <c:v>6.0202375617045902</c:v>
                </c:pt>
                <c:pt idx="1953">
                  <c:v>6.0002265517038698</c:v>
                </c:pt>
                <c:pt idx="1954">
                  <c:v>5.9802801619694099</c:v>
                </c:pt>
                <c:pt idx="1955">
                  <c:v>5.9603988848187797</c:v>
                </c:pt>
                <c:pt idx="1956">
                  <c:v>5.9405825886170396</c:v>
                </c:pt>
                <c:pt idx="1957">
                  <c:v>5.9208314546937002</c:v>
                </c:pt>
                <c:pt idx="1958">
                  <c:v>5.90114574367876</c:v>
                </c:pt>
                <c:pt idx="1959">
                  <c:v>5.88152538015561</c:v>
                </c:pt>
                <c:pt idx="1960">
                  <c:v>5.8619705654716299</c:v>
                </c:pt>
                <c:pt idx="1961">
                  <c:v>5.8424805142047296</c:v>
                </c:pt>
                <c:pt idx="1962">
                  <c:v>5.8230542497437598</c:v>
                </c:pt>
                <c:pt idx="1963">
                  <c:v>5.80369103517158</c:v>
                </c:pt>
                <c:pt idx="1964">
                  <c:v>5.7843904559279</c:v>
                </c:pt>
                <c:pt idx="1965">
                  <c:v>5.7651518520460696</c:v>
                </c:pt>
                <c:pt idx="1966">
                  <c:v>5.7459748728318099</c:v>
                </c:pt>
                <c:pt idx="1967">
                  <c:v>5.7268589222130899</c:v>
                </c:pt>
                <c:pt idx="1968">
                  <c:v>5.7078037030812698</c:v>
                </c:pt>
                <c:pt idx="1969">
                  <c:v>5.6888086709914196</c:v>
                </c:pt>
                <c:pt idx="1970">
                  <c:v>5.6698735729978402</c:v>
                </c:pt>
                <c:pt idx="1971">
                  <c:v>5.6509967722789698</c:v>
                </c:pt>
                <c:pt idx="1972">
                  <c:v>5.6321776591852597</c:v>
                </c:pt>
                <c:pt idx="1973">
                  <c:v>5.6134167602036804</c:v>
                </c:pt>
                <c:pt idx="1974">
                  <c:v>5.5947147500502403</c:v>
                </c:pt>
                <c:pt idx="1975">
                  <c:v>5.5760720327765601</c:v>
                </c:pt>
                <c:pt idx="1976">
                  <c:v>5.5574892623315204</c:v>
                </c:pt>
                <c:pt idx="1977">
                  <c:v>5.5389665430153796</c:v>
                </c:pt>
                <c:pt idx="1978">
                  <c:v>5.52050423431829</c:v>
                </c:pt>
                <c:pt idx="1979">
                  <c:v>5.5021028371391001</c:v>
                </c:pt>
                <c:pt idx="1980">
                  <c:v>5.48376228894658</c:v>
                </c:pt>
                <c:pt idx="1981">
                  <c:v>5.4654808016613403</c:v>
                </c:pt>
                <c:pt idx="1982">
                  <c:v>5.4472570440680599</c:v>
                </c:pt>
                <c:pt idx="1983">
                  <c:v>5.4290912065481702</c:v>
                </c:pt>
                <c:pt idx="1984">
                  <c:v>5.4109837258530797</c:v>
                </c:pt>
                <c:pt idx="1985">
                  <c:v>5.3929351922443001</c:v>
                </c:pt>
                <c:pt idx="1986">
                  <c:v>5.3749456177504999</c:v>
                </c:pt>
                <c:pt idx="1987">
                  <c:v>5.35701528417313</c:v>
                </c:pt>
                <c:pt idx="1988">
                  <c:v>5.3391445348651096</c:v>
                </c:pt>
                <c:pt idx="1989">
                  <c:v>5.3213333958696403</c:v>
                </c:pt>
                <c:pt idx="1990">
                  <c:v>5.3035821370349598</c:v>
                </c:pt>
                <c:pt idx="1991">
                  <c:v>5.2858898711430697</c:v>
                </c:pt>
                <c:pt idx="1992">
                  <c:v>5.2682557699629999</c:v>
                </c:pt>
                <c:pt idx="1993">
                  <c:v>5.2506794932228296</c:v>
                </c:pt>
                <c:pt idx="1994">
                  <c:v>5.2331609698293899</c:v>
                </c:pt>
                <c:pt idx="1995">
                  <c:v>5.2156998668818098</c:v>
                </c:pt>
                <c:pt idx="1996">
                  <c:v>5.19829611593837</c:v>
                </c:pt>
                <c:pt idx="1997">
                  <c:v>5.1809493871054597</c:v>
                </c:pt>
                <c:pt idx="1998">
                  <c:v>5.1636596147760097</c:v>
                </c:pt>
                <c:pt idx="1999">
                  <c:v>5.1464264734248104</c:v>
                </c:pt>
                <c:pt idx="2000">
                  <c:v>5.1292498980835601</c:v>
                </c:pt>
                <c:pt idx="2001">
                  <c:v>5.1121302109412703</c:v>
                </c:pt>
                <c:pt idx="2002">
                  <c:v>5.0950673417409398</c:v>
                </c:pt>
                <c:pt idx="2003">
                  <c:v>5.0780602059117097</c:v>
                </c:pt>
                <c:pt idx="2004">
                  <c:v>5.0611080446121601</c:v>
                </c:pt>
                <c:pt idx="2005">
                  <c:v>5.04420991577752</c:v>
                </c:pt>
                <c:pt idx="2006">
                  <c:v>5.0273650732289301</c:v>
                </c:pt>
                <c:pt idx="2007">
                  <c:v>5.0105729869581896</c:v>
                </c:pt>
                <c:pt idx="2008">
                  <c:v>4.99383284646383</c:v>
                </c:pt>
                <c:pt idx="2009">
                  <c:v>4.9771440721097804</c:v>
                </c:pt>
                <c:pt idx="2010">
                  <c:v>4.9605062737513403</c:v>
                </c:pt>
                <c:pt idx="2011">
                  <c:v>4.9439190627603002</c:v>
                </c:pt>
                <c:pt idx="2012">
                  <c:v>4.9273834165155899</c:v>
                </c:pt>
                <c:pt idx="2013">
                  <c:v>4.9109004309122399</c:v>
                </c:pt>
                <c:pt idx="2014">
                  <c:v>4.89447072814104</c:v>
                </c:pt>
                <c:pt idx="2015">
                  <c:v>4.87809506689758</c:v>
                </c:pt>
                <c:pt idx="2016">
                  <c:v>4.8617742610806403</c:v>
                </c:pt>
                <c:pt idx="2017">
                  <c:v>4.8455086465997299</c:v>
                </c:pt>
                <c:pt idx="2018">
                  <c:v>4.8292987420265696</c:v>
                </c:pt>
                <c:pt idx="2019">
                  <c:v>4.8131451583331</c:v>
                </c:pt>
                <c:pt idx="2020">
                  <c:v>4.7970480156620603</c:v>
                </c:pt>
                <c:pt idx="2021">
                  <c:v>4.7810062186814299</c:v>
                </c:pt>
                <c:pt idx="2022">
                  <c:v>4.7650178848119298</c:v>
                </c:pt>
                <c:pt idx="2023">
                  <c:v>4.7490819425224897</c:v>
                </c:pt>
                <c:pt idx="2024">
                  <c:v>4.7331976549441404</c:v>
                </c:pt>
                <c:pt idx="2025">
                  <c:v>4.7173645064077396</c:v>
                </c:pt>
                <c:pt idx="2026">
                  <c:v>4.7015816004781801</c:v>
                </c:pt>
                <c:pt idx="2027">
                  <c:v>4.6858483674286298</c:v>
                </c:pt>
                <c:pt idx="2028">
                  <c:v>4.6701644410759497</c:v>
                </c:pt>
                <c:pt idx="2029">
                  <c:v>4.6545290614026298</c:v>
                </c:pt>
                <c:pt idx="2030">
                  <c:v>4.6389417850673098</c:v>
                </c:pt>
                <c:pt idx="2031">
                  <c:v>4.62340412309399</c:v>
                </c:pt>
                <c:pt idx="2032">
                  <c:v>4.6079174121283604</c:v>
                </c:pt>
                <c:pt idx="2033">
                  <c:v>4.5924815037179503</c:v>
                </c:pt>
                <c:pt idx="2034">
                  <c:v>4.57709642275245</c:v>
                </c:pt>
                <c:pt idx="2035">
                  <c:v>4.5617617562220403</c:v>
                </c:pt>
                <c:pt idx="2036">
                  <c:v>4.5464773618554402</c:v>
                </c:pt>
                <c:pt idx="2037">
                  <c:v>4.53124327456967</c:v>
                </c:pt>
                <c:pt idx="2038">
                  <c:v>4.5160590802989704</c:v>
                </c:pt>
                <c:pt idx="2039">
                  <c:v>4.5009246429391396</c:v>
                </c:pt>
                <c:pt idx="2040">
                  <c:v>4.4858399073755297</c:v>
                </c:pt>
                <c:pt idx="2041">
                  <c:v>4.4708044905497397</c:v>
                </c:pt>
                <c:pt idx="2042">
                  <c:v>4.4558182543116196</c:v>
                </c:pt>
                <c:pt idx="2043">
                  <c:v>4.4408809031789298</c:v>
                </c:pt>
                <c:pt idx="2044">
                  <c:v>4.42599237166724</c:v>
                </c:pt>
                <c:pt idx="2045">
                  <c:v>4.4111523732359696</c:v>
                </c:pt>
                <c:pt idx="2046">
                  <c:v>4.3963608453103902</c:v>
                </c:pt>
                <c:pt idx="2047">
                  <c:v>4.38161750545801</c:v>
                </c:pt>
                <c:pt idx="2048">
                  <c:v>4.3669222933680301</c:v>
                </c:pt>
                <c:pt idx="2049">
                  <c:v>4.3522749302409798</c:v>
                </c:pt>
                <c:pt idx="2050">
                  <c:v>4.3376753576302596</c:v>
                </c:pt>
                <c:pt idx="2051">
                  <c:v>4.3231227419871496</c:v>
                </c:pt>
                <c:pt idx="2052">
                  <c:v>4.3086166838074096</c:v>
                </c:pt>
                <c:pt idx="2053">
                  <c:v>4.2941572768706804</c:v>
                </c:pt>
                <c:pt idx="2054">
                  <c:v>4.27974478578661</c:v>
                </c:pt>
                <c:pt idx="2055">
                  <c:v>4.26537922974381</c:v>
                </c:pt>
                <c:pt idx="2056">
                  <c:v>4.2510607927417201</c:v>
                </c:pt>
                <c:pt idx="2057">
                  <c:v>4.2367894775811497</c:v>
                </c:pt>
                <c:pt idx="2058">
                  <c:v>4.2225655173618701</c:v>
                </c:pt>
                <c:pt idx="2059">
                  <c:v>4.2083887346904199</c:v>
                </c:pt>
                <c:pt idx="2060">
                  <c:v>4.1942591854756897</c:v>
                </c:pt>
                <c:pt idx="2061">
                  <c:v>4.1801766254952497</c:v>
                </c:pt>
                <c:pt idx="2062">
                  <c:v>4.1661402515692201</c:v>
                </c:pt>
                <c:pt idx="2063">
                  <c:v>4.1521498099842598</c:v>
                </c:pt>
                <c:pt idx="2064">
                  <c:v>4.1382052248925003</c:v>
                </c:pt>
                <c:pt idx="2065">
                  <c:v>4.1243060397774398</c:v>
                </c:pt>
                <c:pt idx="2066">
                  <c:v>4.1104520355734202</c:v>
                </c:pt>
                <c:pt idx="2067">
                  <c:v>4.0966431673495904</c:v>
                </c:pt>
                <c:pt idx="2068">
                  <c:v>4.0828790051461104</c:v>
                </c:pt>
                <c:pt idx="2069">
                  <c:v>4.0691593560459802</c:v>
                </c:pt>
                <c:pt idx="2070">
                  <c:v>4.0554841161517396</c:v>
                </c:pt>
                <c:pt idx="2071">
                  <c:v>4.0418526214310502</c:v>
                </c:pt>
                <c:pt idx="2072">
                  <c:v>4.0282646100855501</c:v>
                </c:pt>
                <c:pt idx="2073">
                  <c:v>4.0147201451861703</c:v>
                </c:pt>
                <c:pt idx="2074">
                  <c:v>4.00121944763033</c:v>
                </c:pt>
                <c:pt idx="2075">
                  <c:v>3.98776251534535</c:v>
                </c:pt>
                <c:pt idx="2076">
                  <c:v>3.9743495232119601</c:v>
                </c:pt>
                <c:pt idx="2077">
                  <c:v>3.96098042615851</c:v>
                </c:pt>
                <c:pt idx="2078">
                  <c:v>3.9476553610968699</c:v>
                </c:pt>
                <c:pt idx="2079">
                  <c:v>3.93437424781686</c:v>
                </c:pt>
                <c:pt idx="2080">
                  <c:v>3.92113719199248</c:v>
                </c:pt>
                <c:pt idx="2081">
                  <c:v>3.90794410711232</c:v>
                </c:pt>
                <c:pt idx="2082">
                  <c:v>3.8947949866910401</c:v>
                </c:pt>
                <c:pt idx="2083">
                  <c:v>3.8816894581215</c:v>
                </c:pt>
                <c:pt idx="2084">
                  <c:v>3.86862737383015</c:v>
                </c:pt>
                <c:pt idx="2085">
                  <c:v>3.8556083952437401</c:v>
                </c:pt>
                <c:pt idx="2086">
                  <c:v>3.84263236565045</c:v>
                </c:pt>
                <c:pt idx="2087">
                  <c:v>3.8296990020855599</c:v>
                </c:pt>
                <c:pt idx="2088">
                  <c:v>3.8168082515933199</c:v>
                </c:pt>
                <c:pt idx="2089">
                  <c:v>3.8039597220153301</c:v>
                </c:pt>
                <c:pt idx="2090">
                  <c:v>3.7911532367062799</c:v>
                </c:pt>
                <c:pt idx="2091">
                  <c:v>3.7783884229256999</c:v>
                </c:pt>
                <c:pt idx="2092">
                  <c:v>3.7656646663096698</c:v>
                </c:pt>
                <c:pt idx="2093">
                  <c:v>3.7529819710665602</c:v>
                </c:pt>
                <c:pt idx="2094">
                  <c:v>3.7403404724047302</c:v>
                </c:pt>
                <c:pt idx="2095">
                  <c:v>3.7277399368216102</c:v>
                </c:pt>
                <c:pt idx="2096">
                  <c:v>3.71518033974011</c:v>
                </c:pt>
                <c:pt idx="2097">
                  <c:v>3.7026617923968002</c:v>
                </c:pt>
                <c:pt idx="2098">
                  <c:v>3.6901840347530999</c:v>
                </c:pt>
                <c:pt idx="2099">
                  <c:v>3.6777470225023001</c:v>
                </c:pt>
                <c:pt idx="2100">
                  <c:v>3.6653507689970302</c:v>
                </c:pt>
                <c:pt idx="2101">
                  <c:v>3.6500408899039001</c:v>
                </c:pt>
                <c:pt idx="2102">
                  <c:v>3.6378127559234401</c:v>
                </c:pt>
                <c:pt idx="2103">
                  <c:v>3.6256427508804099</c:v>
                </c:pt>
                <c:pt idx="2104">
                  <c:v>3.6135140563290302</c:v>
                </c:pt>
                <c:pt idx="2105">
                  <c:v>3.6014261222004502</c:v>
                </c:pt>
                <c:pt idx="2106">
                  <c:v>3.58937813181526</c:v>
                </c:pt>
                <c:pt idx="2107">
                  <c:v>3.5773695191988399</c:v>
                </c:pt>
                <c:pt idx="2108">
                  <c:v>3.5653998658214299</c:v>
                </c:pt>
                <c:pt idx="2109">
                  <c:v>3.5534684875493898</c:v>
                </c:pt>
                <c:pt idx="2110">
                  <c:v>3.5415749241330201</c:v>
                </c:pt>
                <c:pt idx="2111">
                  <c:v>3.52972100857684</c:v>
                </c:pt>
                <c:pt idx="2112">
                  <c:v>3.5179095112761698</c:v>
                </c:pt>
                <c:pt idx="2113">
                  <c:v>3.5061401641780501</c:v>
                </c:pt>
                <c:pt idx="2114">
                  <c:v>3.49441288425521</c:v>
                </c:pt>
                <c:pt idx="2115">
                  <c:v>3.4827272112193501</c:v>
                </c:pt>
                <c:pt idx="2116">
                  <c:v>3.4710829170601798</c:v>
                </c:pt>
                <c:pt idx="2117">
                  <c:v>3.4594799551194599</c:v>
                </c:pt>
                <c:pt idx="2118">
                  <c:v>3.4479178882338899</c:v>
                </c:pt>
                <c:pt idx="2119">
                  <c:v>3.4363965184145902</c:v>
                </c:pt>
                <c:pt idx="2120">
                  <c:v>3.42491573650838</c:v>
                </c:pt>
                <c:pt idx="2121">
                  <c:v>3.4134669182811099</c:v>
                </c:pt>
                <c:pt idx="2122">
                  <c:v>3.4020427021146702</c:v>
                </c:pt>
                <c:pt idx="2123">
                  <c:v>3.3906444728140102</c:v>
                </c:pt>
                <c:pt idx="2124">
                  <c:v>3.3792736181587202</c:v>
                </c:pt>
                <c:pt idx="2125">
                  <c:v>3.3679311879423</c:v>
                </c:pt>
                <c:pt idx="2126">
                  <c:v>3.3566182174617301</c:v>
                </c:pt>
                <c:pt idx="2127">
                  <c:v>3.34533574713444</c:v>
                </c:pt>
                <c:pt idx="2128">
                  <c:v>3.3340844780733998</c:v>
                </c:pt>
                <c:pt idx="2129">
                  <c:v>3.32286515063499</c:v>
                </c:pt>
                <c:pt idx="2130">
                  <c:v>3.3116785487854901</c:v>
                </c:pt>
                <c:pt idx="2131">
                  <c:v>3.30052531644011</c:v>
                </c:pt>
                <c:pt idx="2132">
                  <c:v>3.2894059303757102</c:v>
                </c:pt>
                <c:pt idx="2133">
                  <c:v>3.2783206130609699</c:v>
                </c:pt>
                <c:pt idx="2134">
                  <c:v>3.2672692621085799</c:v>
                </c:pt>
                <c:pt idx="2135">
                  <c:v>3.25625194414688</c:v>
                </c:pt>
                <c:pt idx="2136">
                  <c:v>3.2452687700084302</c:v>
                </c:pt>
                <c:pt idx="2137">
                  <c:v>3.2343196734364001</c:v>
                </c:pt>
                <c:pt idx="2138">
                  <c:v>3.2234046496440301</c:v>
                </c:pt>
                <c:pt idx="2139">
                  <c:v>3.2125237782413301</c:v>
                </c:pt>
                <c:pt idx="2140">
                  <c:v>3.2016770543426301</c:v>
                </c:pt>
                <c:pt idx="2141">
                  <c:v>3.1908659407247302</c:v>
                </c:pt>
                <c:pt idx="2142">
                  <c:v>3.1800912222716202</c:v>
                </c:pt>
                <c:pt idx="2143">
                  <c:v>3.1693523022583099</c:v>
                </c:pt>
                <c:pt idx="2144">
                  <c:v>3.1586483214574499</c:v>
                </c:pt>
                <c:pt idx="2145">
                  <c:v>3.1479787451355001</c:v>
                </c:pt>
                <c:pt idx="2146">
                  <c:v>3.13734278915285</c:v>
                </c:pt>
                <c:pt idx="2147">
                  <c:v>3.1267399358136898</c:v>
                </c:pt>
                <c:pt idx="2148">
                  <c:v>3.1161698010103001</c:v>
                </c:pt>
                <c:pt idx="2149">
                  <c:v>3.1056317561918498</c:v>
                </c:pt>
                <c:pt idx="2150">
                  <c:v>3.0951254069697298</c:v>
                </c:pt>
                <c:pt idx="2151">
                  <c:v>3.0846523184165999</c:v>
                </c:pt>
                <c:pt idx="2152">
                  <c:v>3.0742139989081601</c:v>
                </c:pt>
                <c:pt idx="2153">
                  <c:v>3.06381010239601</c:v>
                </c:pt>
                <c:pt idx="2154">
                  <c:v>3.0534404251404998</c:v>
                </c:pt>
                <c:pt idx="2155">
                  <c:v>3.0431045439912898</c:v>
                </c:pt>
                <c:pt idx="2156">
                  <c:v>3.03280218658676</c:v>
                </c:pt>
                <c:pt idx="2157">
                  <c:v>3.0225332047781102</c:v>
                </c:pt>
                <c:pt idx="2158">
                  <c:v>3.0122972208958698</c:v>
                </c:pt>
                <c:pt idx="2159">
                  <c:v>3.00209400664161</c:v>
                </c:pt>
                <c:pt idx="2160">
                  <c:v>2.9919234562293502</c:v>
                </c:pt>
                <c:pt idx="2161">
                  <c:v>2.98178557921619</c:v>
                </c:pt>
                <c:pt idx="2162">
                  <c:v>2.9716806946113801</c:v>
                </c:pt>
                <c:pt idx="2163">
                  <c:v>2.96160901528367</c:v>
                </c:pt>
                <c:pt idx="2164">
                  <c:v>2.9515704404574001</c:v>
                </c:pt>
                <c:pt idx="2165">
                  <c:v>2.9415650392061101</c:v>
                </c:pt>
                <c:pt idx="2166">
                  <c:v>2.9315929698769301</c:v>
                </c:pt>
                <c:pt idx="2167">
                  <c:v>2.9216540903244601</c:v>
                </c:pt>
                <c:pt idx="2168">
                  <c:v>2.9117484243246299</c:v>
                </c:pt>
                <c:pt idx="2169">
                  <c:v>2.9018761019662498</c:v>
                </c:pt>
                <c:pt idx="2170">
                  <c:v>2.8920369466245202</c:v>
                </c:pt>
                <c:pt idx="2171">
                  <c:v>2.8822281661367399</c:v>
                </c:pt>
                <c:pt idx="2172">
                  <c:v>2.8724480348458599</c:v>
                </c:pt>
                <c:pt idx="2173">
                  <c:v>2.8626976610268602</c:v>
                </c:pt>
                <c:pt idx="2174">
                  <c:v>2.8529781687500702</c:v>
                </c:pt>
                <c:pt idx="2175">
                  <c:v>2.8432904341721601</c:v>
                </c:pt>
                <c:pt idx="2176">
                  <c:v>2.8336353764764799</c:v>
                </c:pt>
                <c:pt idx="2177">
                  <c:v>2.8240136506904099</c:v>
                </c:pt>
                <c:pt idx="2178">
                  <c:v>2.8144260102666498</c:v>
                </c:pt>
                <c:pt idx="2179">
                  <c:v>2.80487295330619</c:v>
                </c:pt>
                <c:pt idx="2180">
                  <c:v>2.79535507298311</c:v>
                </c:pt>
                <c:pt idx="2181">
                  <c:v>2.7858726877889999</c:v>
                </c:pt>
                <c:pt idx="2182">
                  <c:v>2.77642491195712</c:v>
                </c:pt>
                <c:pt idx="2183">
                  <c:v>2.7670104166475902</c:v>
                </c:pt>
                <c:pt idx="2184">
                  <c:v>2.7576281188839502</c:v>
                </c:pt>
                <c:pt idx="2185">
                  <c:v>2.7482768986854</c:v>
                </c:pt>
                <c:pt idx="2186">
                  <c:v>2.7389558869359898</c:v>
                </c:pt>
                <c:pt idx="2187">
                  <c:v>2.7296641487781699</c:v>
                </c:pt>
                <c:pt idx="2188">
                  <c:v>2.7204009482204299</c:v>
                </c:pt>
                <c:pt idx="2189">
                  <c:v>2.7111655286057799</c:v>
                </c:pt>
                <c:pt idx="2190">
                  <c:v>2.7019573308679199</c:v>
                </c:pt>
                <c:pt idx="2191">
                  <c:v>2.6927775727507401</c:v>
                </c:pt>
                <c:pt idx="2192">
                  <c:v>2.6836279538624801</c:v>
                </c:pt>
                <c:pt idx="2193">
                  <c:v>2.6745084393710599</c:v>
                </c:pt>
                <c:pt idx="2194">
                  <c:v>2.66541874791718</c:v>
                </c:pt>
                <c:pt idx="2195">
                  <c:v>2.6563587483670998</c:v>
                </c:pt>
                <c:pt idx="2196">
                  <c:v>2.6473283717850999</c:v>
                </c:pt>
                <c:pt idx="2197">
                  <c:v>2.6383274256663301</c:v>
                </c:pt>
                <c:pt idx="2198">
                  <c:v>2.6293558376092299</c:v>
                </c:pt>
                <c:pt idx="2199">
                  <c:v>2.6204134138280799</c:v>
                </c:pt>
                <c:pt idx="2200">
                  <c:v>2.6115001049314799</c:v>
                </c:pt>
                <c:pt idx="2201">
                  <c:v>2.6026162273378701</c:v>
                </c:pt>
                <c:pt idx="2202">
                  <c:v>2.5937622962267399</c:v>
                </c:pt>
                <c:pt idx="2203">
                  <c:v>2.5849382458833898</c:v>
                </c:pt>
                <c:pt idx="2204">
                  <c:v>2.5761441442585902</c:v>
                </c:pt>
                <c:pt idx="2205">
                  <c:v>2.56737990453099</c:v>
                </c:pt>
                <c:pt idx="2206">
                  <c:v>2.5586455619207098</c:v>
                </c:pt>
                <c:pt idx="2207">
                  <c:v>2.5499410242423202</c:v>
                </c:pt>
                <c:pt idx="2208">
                  <c:v>2.5412663222981799</c:v>
                </c:pt>
                <c:pt idx="2209">
                  <c:v>2.5326213361370602</c:v>
                </c:pt>
                <c:pt idx="2210">
                  <c:v>2.52400609461366</c:v>
                </c:pt>
                <c:pt idx="2211">
                  <c:v>2.5154197420342501</c:v>
                </c:pt>
                <c:pt idx="2212">
                  <c:v>2.50686150205143</c:v>
                </c:pt>
                <c:pt idx="2213">
                  <c:v>2.4983311839356399</c:v>
                </c:pt>
                <c:pt idx="2214">
                  <c:v>2.4898287687416101</c:v>
                </c:pt>
                <c:pt idx="2215">
                  <c:v>2.4813539974782599</c:v>
                </c:pt>
                <c:pt idx="2216">
                  <c:v>2.47290676372138</c:v>
                </c:pt>
                <c:pt idx="2217">
                  <c:v>2.4644870594039898</c:v>
                </c:pt>
                <c:pt idx="2218">
                  <c:v>2.4560946340883998</c:v>
                </c:pt>
                <c:pt idx="2219">
                  <c:v>2.4477293903819999</c:v>
                </c:pt>
                <c:pt idx="2220">
                  <c:v>2.4393912763762202</c:v>
                </c:pt>
                <c:pt idx="2221">
                  <c:v>2.4310804279751901</c:v>
                </c:pt>
                <c:pt idx="2222">
                  <c:v>2.4227972726837299</c:v>
                </c:pt>
                <c:pt idx="2223">
                  <c:v>2.4145419044877201</c:v>
                </c:pt>
                <c:pt idx="2224">
                  <c:v>2.4063145353373701</c:v>
                </c:pt>
                <c:pt idx="2225">
                  <c:v>2.3981152154079401</c:v>
                </c:pt>
                <c:pt idx="2226">
                  <c:v>2.3899440956635298</c:v>
                </c:pt>
                <c:pt idx="2227">
                  <c:v>2.3818011999366799</c:v>
                </c:pt>
                <c:pt idx="2228">
                  <c:v>2.3736866571126098</c:v>
                </c:pt>
                <c:pt idx="2229">
                  <c:v>2.3656004429614201</c:v>
                </c:pt>
                <c:pt idx="2230">
                  <c:v>2.3575426608710099</c:v>
                </c:pt>
                <c:pt idx="2231">
                  <c:v>2.3495119536183999</c:v>
                </c:pt>
                <c:pt idx="2232">
                  <c:v>2.3415070160551399</c:v>
                </c:pt>
                <c:pt idx="2233">
                  <c:v>2.33352764318508</c:v>
                </c:pt>
                <c:pt idx="2234">
                  <c:v>2.3255737529459002</c:v>
                </c:pt>
                <c:pt idx="2235">
                  <c:v>2.3176451642948401</c:v>
                </c:pt>
                <c:pt idx="2236">
                  <c:v>2.3097418157917899</c:v>
                </c:pt>
                <c:pt idx="2237">
                  <c:v>2.3018635188463401</c:v>
                </c:pt>
                <c:pt idx="2238">
                  <c:v>2.2940101706026299</c:v>
                </c:pt>
                <c:pt idx="2239">
                  <c:v>2.2861817231687098</c:v>
                </c:pt>
                <c:pt idx="2240">
                  <c:v>2.2783779837896101</c:v>
                </c:pt>
                <c:pt idx="2241">
                  <c:v>2.27059984926884</c:v>
                </c:pt>
                <c:pt idx="2242">
                  <c:v>2.26284828818202</c:v>
                </c:pt>
                <c:pt idx="2243">
                  <c:v>2.2551231410841699</c:v>
                </c:pt>
                <c:pt idx="2244">
                  <c:v>2.2474243430674599</c:v>
                </c:pt>
                <c:pt idx="2245">
                  <c:v>2.2397519093501401</c:v>
                </c:pt>
                <c:pt idx="2246">
                  <c:v>2.2321056647216699</c:v>
                </c:pt>
                <c:pt idx="2247">
                  <c:v>2.22448554272784</c:v>
                </c:pt>
                <c:pt idx="2248">
                  <c:v>2.2168915592821299</c:v>
                </c:pt>
                <c:pt idx="2249">
                  <c:v>2.2093235329315299</c:v>
                </c:pt>
                <c:pt idx="2250">
                  <c:v>2.2017813953378602</c:v>
                </c:pt>
                <c:pt idx="2251">
                  <c:v>2.1942646758643298</c:v>
                </c:pt>
                <c:pt idx="2252">
                  <c:v>2.1867726921797401</c:v>
                </c:pt>
                <c:pt idx="2253">
                  <c:v>2.1793053211595699</c:v>
                </c:pt>
                <c:pt idx="2254">
                  <c:v>2.1718625151572102</c:v>
                </c:pt>
                <c:pt idx="2255">
                  <c:v>2.1644440408614098</c:v>
                </c:pt>
                <c:pt idx="2256">
                  <c:v>2.1570497981256902</c:v>
                </c:pt>
                <c:pt idx="2257">
                  <c:v>2.14967975524111</c:v>
                </c:pt>
                <c:pt idx="2258">
                  <c:v>2.1423336863769</c:v>
                </c:pt>
                <c:pt idx="2259">
                  <c:v>2.1350115021062899</c:v>
                </c:pt>
                <c:pt idx="2260">
                  <c:v>2.1277131832048299</c:v>
                </c:pt>
                <c:pt idx="2261">
                  <c:v>2.1204388970264398</c:v>
                </c:pt>
                <c:pt idx="2262">
                  <c:v>2.11318902144854</c:v>
                </c:pt>
                <c:pt idx="2263">
                  <c:v>2.1059636824455299</c:v>
                </c:pt>
                <c:pt idx="2264">
                  <c:v>2.0987628346952598</c:v>
                </c:pt>
                <c:pt idx="2265">
                  <c:v>2.09158651443683</c:v>
                </c:pt>
                <c:pt idx="2266">
                  <c:v>2.0844348159512101</c:v>
                </c:pt>
                <c:pt idx="2267">
                  <c:v>2.0773076504396699</c:v>
                </c:pt>
                <c:pt idx="2268">
                  <c:v>2.0702050282048199</c:v>
                </c:pt>
                <c:pt idx="2269">
                  <c:v>2.0631270242861102</c:v>
                </c:pt>
                <c:pt idx="2270">
                  <c:v>2.0560735230115199</c:v>
                </c:pt>
                <c:pt idx="2271">
                  <c:v>2.04904380936755</c:v>
                </c:pt>
                <c:pt idx="2272">
                  <c:v>2.04203720376118</c:v>
                </c:pt>
                <c:pt idx="2273">
                  <c:v>2.0350534587334401</c:v>
                </c:pt>
                <c:pt idx="2274">
                  <c:v>2.0280924550853898</c:v>
                </c:pt>
                <c:pt idx="2275">
                  <c:v>2.0211541510762299</c:v>
                </c:pt>
                <c:pt idx="2276">
                  <c:v>2.0142383248843601</c:v>
                </c:pt>
                <c:pt idx="2277">
                  <c:v>2.0073448714561999</c:v>
                </c:pt>
                <c:pt idx="2278">
                  <c:v>2.0004737648981101</c:v>
                </c:pt>
                <c:pt idx="2279">
                  <c:v>1.9936247913468801</c:v>
                </c:pt>
                <c:pt idx="2280">
                  <c:v>1.9867978582597901</c:v>
                </c:pt>
                <c:pt idx="2281">
                  <c:v>1.9799933097825799</c:v>
                </c:pt>
                <c:pt idx="2282">
                  <c:v>1.97321131089863</c:v>
                </c:pt>
                <c:pt idx="2283">
                  <c:v>1.9664518377381901</c:v>
                </c:pt>
                <c:pt idx="2284">
                  <c:v>1.9597148934326101</c:v>
                </c:pt>
                <c:pt idx="2285">
                  <c:v>1.9530003752779801</c:v>
                </c:pt>
                <c:pt idx="2286">
                  <c:v>1.94630828149877</c:v>
                </c:pt>
                <c:pt idx="2287">
                  <c:v>1.9396385056771499</c:v>
                </c:pt>
                <c:pt idx="2288">
                  <c:v>1.93299104228098</c:v>
                </c:pt>
                <c:pt idx="2289">
                  <c:v>1.9263657817228601</c:v>
                </c:pt>
                <c:pt idx="2290">
                  <c:v>1.91976271543102</c:v>
                </c:pt>
                <c:pt idx="2291">
                  <c:v>1.91318147852405</c:v>
                </c:pt>
                <c:pt idx="2292">
                  <c:v>1.90662189930439</c:v>
                </c:pt>
                <c:pt idx="2293">
                  <c:v>1.9000840342891701</c:v>
                </c:pt>
                <c:pt idx="2294">
                  <c:v>1.89356801200055</c:v>
                </c:pt>
                <c:pt idx="2295">
                  <c:v>1.8870738500353399</c:v>
                </c:pt>
                <c:pt idx="2296">
                  <c:v>1.88060165303981</c:v>
                </c:pt>
                <c:pt idx="2297">
                  <c:v>1.8741514139559901</c:v>
                </c:pt>
                <c:pt idx="2298">
                  <c:v>1.8677232162437101</c:v>
                </c:pt>
                <c:pt idx="2299">
                  <c:v>1.8613170313273999</c:v>
                </c:pt>
                <c:pt idx="2300">
                  <c:v>1.8549329132661601</c:v>
                </c:pt>
                <c:pt idx="2301">
                  <c:v>1.8485705390570499</c:v>
                </c:pt>
                <c:pt idx="2302">
                  <c:v>1.84222968259216</c:v>
                </c:pt>
                <c:pt idx="2303">
                  <c:v>1.83591015515371</c:v>
                </c:pt>
                <c:pt idx="2304">
                  <c:v>1.82961188694753</c:v>
                </c:pt>
                <c:pt idx="2305">
                  <c:v>1.8233348777909399</c:v>
                </c:pt>
                <c:pt idx="2306">
                  <c:v>1.8170789520333901</c:v>
                </c:pt>
                <c:pt idx="2307">
                  <c:v>1.81084404154894</c:v>
                </c:pt>
                <c:pt idx="2308">
                  <c:v>1.8046301536379299</c:v>
                </c:pt>
                <c:pt idx="2309">
                  <c:v>1.7984371140139499</c:v>
                </c:pt>
                <c:pt idx="2310">
                  <c:v>1.79226485021111</c:v>
                </c:pt>
                <c:pt idx="2311">
                  <c:v>1.78611310068414</c:v>
                </c:pt>
                <c:pt idx="2312">
                  <c:v>1.7799814678864501</c:v>
                </c:pt>
                <c:pt idx="2313">
                  <c:v>1.7738699745234201</c:v>
                </c:pt>
                <c:pt idx="2314">
                  <c:v>1.7677786710210399</c:v>
                </c:pt>
                <c:pt idx="2315">
                  <c:v>1.76170751180205</c:v>
                </c:pt>
                <c:pt idx="2316">
                  <c:v>1.75565653407815</c:v>
                </c:pt>
                <c:pt idx="2317">
                  <c:v>1.7496256694475001</c:v>
                </c:pt>
                <c:pt idx="2318">
                  <c:v>1.7436149575168201</c:v>
                </c:pt>
                <c:pt idx="2319">
                  <c:v>1.73762433691637</c:v>
                </c:pt>
                <c:pt idx="2320">
                  <c:v>1.73165381027926</c:v>
                </c:pt>
                <c:pt idx="2321">
                  <c:v>1.72570399823725</c:v>
                </c:pt>
                <c:pt idx="2322">
                  <c:v>1.7197754639684699</c:v>
                </c:pt>
                <c:pt idx="2323">
                  <c:v>1.7138678651836301</c:v>
                </c:pt>
                <c:pt idx="2324">
                  <c:v>1.70798097361552</c:v>
                </c:pt>
                <c:pt idx="2325">
                  <c:v>1.70211449451668</c:v>
                </c:pt>
                <c:pt idx="2326">
                  <c:v>1.6962682538320299</c:v>
                </c:pt>
                <c:pt idx="2327">
                  <c:v>1.69044198072323</c:v>
                </c:pt>
                <c:pt idx="2328">
                  <c:v>1.6846355208686801</c:v>
                </c:pt>
                <c:pt idx="2329">
                  <c:v>1.6788486492610299</c:v>
                </c:pt>
                <c:pt idx="2330">
                  <c:v>1.6730812155688</c:v>
                </c:pt>
                <c:pt idx="2331">
                  <c:v>1.6673323059483001</c:v>
                </c:pt>
                <c:pt idx="2332">
                  <c:v>1.6616013222744299</c:v>
                </c:pt>
                <c:pt idx="2333">
                  <c:v>1.65588836414825</c:v>
                </c:pt>
                <c:pt idx="2334">
                  <c:v>1.650193594311</c:v>
                </c:pt>
                <c:pt idx="2335">
                  <c:v>1.64451721576512</c:v>
                </c:pt>
                <c:pt idx="2336">
                  <c:v>1.6388592604946699</c:v>
                </c:pt>
                <c:pt idx="2337">
                  <c:v>1.6332198352262099</c:v>
                </c:pt>
                <c:pt idx="2338">
                  <c:v>1.62759909829189</c:v>
                </c:pt>
                <c:pt idx="2339">
                  <c:v>1.62199703282524</c:v>
                </c:pt>
                <c:pt idx="2340">
                  <c:v>1.6164136977813199</c:v>
                </c:pt>
                <c:pt idx="2341">
                  <c:v>1.61084929077698</c:v>
                </c:pt>
                <c:pt idx="2342">
                  <c:v>1.6053037303467399</c:v>
                </c:pt>
                <c:pt idx="2343">
                  <c:v>1.59977686637199</c:v>
                </c:pt>
                <c:pt idx="2344">
                  <c:v>1.59426858371189</c:v>
                </c:pt>
                <c:pt idx="2345">
                  <c:v>1.58877869763449</c:v>
                </c:pt>
                <c:pt idx="2346">
                  <c:v>1.5833071229134199</c:v>
                </c:pt>
                <c:pt idx="2347">
                  <c:v>1.5778536819072899</c:v>
                </c:pt>
                <c:pt idx="2348">
                  <c:v>1.5724182936101201</c:v>
                </c:pt>
                <c:pt idx="2349">
                  <c:v>1.5670008071395101</c:v>
                </c:pt>
                <c:pt idx="2350">
                  <c:v>1.5616011439801101</c:v>
                </c:pt>
                <c:pt idx="2351">
                  <c:v>1.55621983376499</c:v>
                </c:pt>
                <c:pt idx="2352">
                  <c:v>1.5508574668261501</c:v>
                </c:pt>
                <c:pt idx="2353">
                  <c:v>1.5455138685062499</c:v>
                </c:pt>
                <c:pt idx="2354">
                  <c:v>1.54018895796073</c:v>
                </c:pt>
                <c:pt idx="2355">
                  <c:v>1.53488257386587</c:v>
                </c:pt>
                <c:pt idx="2356">
                  <c:v>1.5295946460471701</c:v>
                </c:pt>
                <c:pt idx="2357">
                  <c:v>1.5243250244409901</c:v>
                </c:pt>
                <c:pt idx="2358">
                  <c:v>1.5190736485087299</c:v>
                </c:pt>
                <c:pt idx="2359">
                  <c:v>1.5138403763816399</c:v>
                </c:pt>
                <c:pt idx="2360">
                  <c:v>1.5086251457858899</c:v>
                </c:pt>
                <c:pt idx="2361">
                  <c:v>1.5034267267561201</c:v>
                </c:pt>
                <c:pt idx="2362">
                  <c:v>1.49824421769628</c:v>
                </c:pt>
                <c:pt idx="2363">
                  <c:v>1.4930778556787201</c:v>
                </c:pt>
                <c:pt idx="2364">
                  <c:v>1.4879279124359499</c:v>
                </c:pt>
                <c:pt idx="2365">
                  <c:v>1.4827946770654701</c:v>
                </c:pt>
                <c:pt idx="2366">
                  <c:v>1.4776782888633</c:v>
                </c:pt>
                <c:pt idx="2367">
                  <c:v>1.47257893602795</c:v>
                </c:pt>
                <c:pt idx="2368">
                  <c:v>1.4674968470838901</c:v>
                </c:pt>
                <c:pt idx="2369">
                  <c:v>1.4624320812588301</c:v>
                </c:pt>
                <c:pt idx="2370">
                  <c:v>1.4573847611645101</c:v>
                </c:pt>
                <c:pt idx="2371">
                  <c:v>1.4523550976411601</c:v>
                </c:pt>
                <c:pt idx="2372">
                  <c:v>1.44734291259936</c:v>
                </c:pt>
                <c:pt idx="2373">
                  <c:v>1.44234792007586</c:v>
                </c:pt>
                <c:pt idx="2374">
                  <c:v>1.4373698864208799</c:v>
                </c:pt>
                <c:pt idx="2375">
                  <c:v>1.4324085101253099</c:v>
                </c:pt>
                <c:pt idx="2376">
                  <c:v>1.42746359372243</c:v>
                </c:pt>
                <c:pt idx="2377">
                  <c:v>1.42253488879302</c:v>
                </c:pt>
                <c:pt idx="2378">
                  <c:v>1.4176222185253899</c:v>
                </c:pt>
                <c:pt idx="2379">
                  <c:v>1.4127253559913999</c:v>
                </c:pt>
                <c:pt idx="2380">
                  <c:v>1.4078441657584599</c:v>
                </c:pt>
                <c:pt idx="2381">
                  <c:v>1.40297958627287</c:v>
                </c:pt>
                <c:pt idx="2382">
                  <c:v>1.3981326366849001</c:v>
                </c:pt>
                <c:pt idx="2383">
                  <c:v>1.39330312890357</c:v>
                </c:pt>
                <c:pt idx="2384">
                  <c:v>1.3884909591824099</c:v>
                </c:pt>
                <c:pt idx="2385">
                  <c:v>1.3836959514941001</c:v>
                </c:pt>
                <c:pt idx="2386">
                  <c:v>1.3789180170169999</c:v>
                </c:pt>
                <c:pt idx="2387">
                  <c:v>1.3741569951197099</c:v>
                </c:pt>
                <c:pt idx="2388">
                  <c:v>1.3694128097240299</c:v>
                </c:pt>
                <c:pt idx="2389">
                  <c:v>1.36468531238452</c:v>
                </c:pt>
                <c:pt idx="2390">
                  <c:v>1.35997443937047</c:v>
                </c:pt>
                <c:pt idx="2391">
                  <c:v>1.35527936851913</c:v>
                </c:pt>
                <c:pt idx="2392">
                  <c:v>1.3505994000934101</c:v>
                </c:pt>
                <c:pt idx="2393">
                  <c:v>1.34593459853444</c:v>
                </c:pt>
                <c:pt idx="2394">
                  <c:v>1.3412849292732301</c:v>
                </c:pt>
                <c:pt idx="2395">
                  <c:v>1.3366504073616301</c:v>
                </c:pt>
                <c:pt idx="2396">
                  <c:v>1.3320310795925301</c:v>
                </c:pt>
                <c:pt idx="2397">
                  <c:v>1.32742688875887</c:v>
                </c:pt>
                <c:pt idx="2398">
                  <c:v>1.3228378341921301</c:v>
                </c:pt>
                <c:pt idx="2399">
                  <c:v>1.3182639534009299</c:v>
                </c:pt>
                <c:pt idx="2400">
                  <c:v>1.3137051736485399</c:v>
                </c:pt>
                <c:pt idx="2401">
                  <c:v>1.3090911098052</c:v>
                </c:pt>
                <c:pt idx="2402">
                  <c:v>1.30451126754181</c:v>
                </c:pt>
                <c:pt idx="2403">
                  <c:v>1.2999580476483701</c:v>
                </c:pt>
                <c:pt idx="2404">
                  <c:v>1.29543017006794</c:v>
                </c:pt>
                <c:pt idx="2405">
                  <c:v>1.2909266595362301</c:v>
                </c:pt>
                <c:pt idx="2406">
                  <c:v>1.2864466858981201</c:v>
                </c:pt>
                <c:pt idx="2407">
                  <c:v>1.28198931979541</c:v>
                </c:pt>
                <c:pt idx="2408">
                  <c:v>1.27755382302978</c:v>
                </c:pt>
                <c:pt idx="2409">
                  <c:v>1.27313958290565</c:v>
                </c:pt>
                <c:pt idx="2410">
                  <c:v>1.2687458738369399</c:v>
                </c:pt>
                <c:pt idx="2411">
                  <c:v>1.2643687018443399</c:v>
                </c:pt>
                <c:pt idx="2412">
                  <c:v>1.2600045864671801</c:v>
                </c:pt>
                <c:pt idx="2413">
                  <c:v>1.25565359106435</c:v>
                </c:pt>
                <c:pt idx="2414">
                  <c:v>1.2513158285243</c:v>
                </c:pt>
                <c:pt idx="2415">
                  <c:v>1.24699144456264</c:v>
                </c:pt>
                <c:pt idx="2416">
                  <c:v>1.24268045392891</c:v>
                </c:pt>
                <c:pt idx="2417">
                  <c:v>1.23838293185741</c:v>
                </c:pt>
                <c:pt idx="2418">
                  <c:v>1.2340989826500599</c:v>
                </c:pt>
                <c:pt idx="2419">
                  <c:v>1.22982859720372</c:v>
                </c:pt>
                <c:pt idx="2420">
                  <c:v>1.22557182030681</c:v>
                </c:pt>
                <c:pt idx="2421">
                  <c:v>1.2213291451878101</c:v>
                </c:pt>
                <c:pt idx="2422">
                  <c:v>1.2171008929139699</c:v>
                </c:pt>
                <c:pt idx="2423">
                  <c:v>1.2128870202645099</c:v>
                </c:pt>
                <c:pt idx="2424">
                  <c:v>1.2086875340355701</c:v>
                </c:pt>
                <c:pt idx="2425">
                  <c:v>1.20450231361105</c:v>
                </c:pt>
                <c:pt idx="2426">
                  <c:v>1.2003313168537999</c:v>
                </c:pt>
                <c:pt idx="2427">
                  <c:v>1.19617453198714</c:v>
                </c:pt>
                <c:pt idx="2428">
                  <c:v>1.19203186737931</c:v>
                </c:pt>
                <c:pt idx="2429">
                  <c:v>1.18790328024001</c:v>
                </c:pt>
                <c:pt idx="2430">
                  <c:v>1.1837887645199801</c:v>
                </c:pt>
                <c:pt idx="2431">
                  <c:v>1.1796889259474399</c:v>
                </c:pt>
                <c:pt idx="2432">
                  <c:v>1.17560394053399</c:v>
                </c:pt>
                <c:pt idx="2433">
                  <c:v>1.17153331640517</c:v>
                </c:pt>
                <c:pt idx="2434">
                  <c:v>1.16747649246261</c:v>
                </c:pt>
                <c:pt idx="2435">
                  <c:v>1.1634330240911499</c:v>
                </c:pt>
                <c:pt idx="2436">
                  <c:v>1.15940254827537</c:v>
                </c:pt>
                <c:pt idx="2437">
                  <c:v>1.1553846445428599</c:v>
                </c:pt>
                <c:pt idx="2438">
                  <c:v>1.1513789831524801</c:v>
                </c:pt>
                <c:pt idx="2439">
                  <c:v>1.1473853035770101</c:v>
                </c:pt>
                <c:pt idx="2440">
                  <c:v>1.1434032859244301</c:v>
                </c:pt>
                <c:pt idx="2441">
                  <c:v>1.1394322840115001</c:v>
                </c:pt>
                <c:pt idx="2442">
                  <c:v>1.1354725475214</c:v>
                </c:pt>
                <c:pt idx="2443">
                  <c:v>1.1315247529741801</c:v>
                </c:pt>
                <c:pt idx="2444">
                  <c:v>1.1275895681566801</c:v>
                </c:pt>
                <c:pt idx="2445">
                  <c:v>1.12366763565792</c:v>
                </c:pt>
                <c:pt idx="2446">
                  <c:v>1.11975941791733</c:v>
                </c:pt>
                <c:pt idx="2447">
                  <c:v>1.11586538941015</c:v>
                </c:pt>
                <c:pt idx="2448">
                  <c:v>1.11198602771524</c:v>
                </c:pt>
                <c:pt idx="2449">
                  <c:v>1.1081216276808801</c:v>
                </c:pt>
                <c:pt idx="2450">
                  <c:v>1.10427252140831</c:v>
                </c:pt>
                <c:pt idx="2451">
                  <c:v>1.1004392349974501</c:v>
                </c:pt>
                <c:pt idx="2452">
                  <c:v>1.0966212184220301</c:v>
                </c:pt>
                <c:pt idx="2453">
                  <c:v>1.0928175462368099</c:v>
                </c:pt>
                <c:pt idx="2454">
                  <c:v>1.08902732006025</c:v>
                </c:pt>
                <c:pt idx="2455">
                  <c:v>1.08524977920194</c:v>
                </c:pt>
                <c:pt idx="2456">
                  <c:v>1.08148418715398</c:v>
                </c:pt>
                <c:pt idx="2457">
                  <c:v>1.07772992256154</c:v>
                </c:pt>
                <c:pt idx="2458">
                  <c:v>1.0739863826143301</c:v>
                </c:pt>
                <c:pt idx="2459">
                  <c:v>1.07025306064503</c:v>
                </c:pt>
                <c:pt idx="2460">
                  <c:v>1.0665294650625801</c:v>
                </c:pt>
                <c:pt idx="2461">
                  <c:v>1.0628156695419899</c:v>
                </c:pt>
                <c:pt idx="2462">
                  <c:v>1.05911261071552</c:v>
                </c:pt>
                <c:pt idx="2463">
                  <c:v>1.0554209674922499</c:v>
                </c:pt>
                <c:pt idx="2464">
                  <c:v>1.05174129825681</c:v>
                </c:pt>
                <c:pt idx="2465">
                  <c:v>1.0480741657769499</c:v>
                </c:pt>
                <c:pt idx="2466">
                  <c:v>1.0444199942038299</c:v>
                </c:pt>
                <c:pt idx="2467">
                  <c:v>1.04077923298535</c:v>
                </c:pt>
                <c:pt idx="2468">
                  <c:v>1.0371522133298601</c:v>
                </c:pt>
                <c:pt idx="2469">
                  <c:v>1.0335392724149901</c:v>
                </c:pt>
                <c:pt idx="2470">
                  <c:v>1.02994071775582</c:v>
                </c:pt>
                <c:pt idx="2471">
                  <c:v>1.0263568565977499</c:v>
                </c:pt>
                <c:pt idx="2472">
                  <c:v>1.0227871983106001</c:v>
                </c:pt>
                <c:pt idx="2473">
                  <c:v>1.0192310456709299</c:v>
                </c:pt>
                <c:pt idx="2474">
                  <c:v>1.0156876543632101</c:v>
                </c:pt>
                <c:pt idx="2475">
                  <c:v>1.01215642679981</c:v>
                </c:pt>
                <c:pt idx="2476">
                  <c:v>1.0086368518955</c:v>
                </c:pt>
                <c:pt idx="2477">
                  <c:v>1.0051283690769399</c:v>
                </c:pt>
                <c:pt idx="2478">
                  <c:v>1.0016305406348001</c:v>
                </c:pt>
                <c:pt idx="2479">
                  <c:v>0.99814299793514805</c:v>
                </c:pt>
                <c:pt idx="2480">
                  <c:v>0.99466531891465504</c:v>
                </c:pt>
                <c:pt idx="2481">
                  <c:v>0.99119712381216896</c:v>
                </c:pt>
                <c:pt idx="2482">
                  <c:v>0.98773881755743598</c:v>
                </c:pt>
                <c:pt idx="2483">
                  <c:v>0.98429095881247897</c:v>
                </c:pt>
                <c:pt idx="2484">
                  <c:v>0.98085409006391</c:v>
                </c:pt>
                <c:pt idx="2485">
                  <c:v>0.97742874693450599</c:v>
                </c:pt>
                <c:pt idx="2486">
                  <c:v>0.97401531068611202</c:v>
                </c:pt>
                <c:pt idx="2487">
                  <c:v>0.97061416870424999</c:v>
                </c:pt>
                <c:pt idx="2488">
                  <c:v>0.96722569562189797</c:v>
                </c:pt>
                <c:pt idx="2489">
                  <c:v>0.96385016829052494</c:v>
                </c:pt>
                <c:pt idx="2490">
                  <c:v>0.96048788415401198</c:v>
                </c:pt>
                <c:pt idx="2491">
                  <c:v>0.95713790654919995</c:v>
                </c:pt>
                <c:pt idx="2492">
                  <c:v>0.953799304542713</c:v>
                </c:pt>
                <c:pt idx="2493">
                  <c:v>0.95047214591977303</c:v>
                </c:pt>
                <c:pt idx="2494">
                  <c:v>0.94715652949682205</c:v>
                </c:pt>
                <c:pt idx="2495">
                  <c:v>0.94385249239273294</c:v>
                </c:pt>
                <c:pt idx="2496">
                  <c:v>0.94056012928712096</c:v>
                </c:pt>
                <c:pt idx="2497">
                  <c:v>0.93727945144898195</c:v>
                </c:pt>
                <c:pt idx="2498">
                  <c:v>0.93401052124149597</c:v>
                </c:pt>
                <c:pt idx="2499">
                  <c:v>0.93075334605805105</c:v>
                </c:pt>
                <c:pt idx="2500">
                  <c:v>0.92750796831671001</c:v>
                </c:pt>
                <c:pt idx="2501">
                  <c:v>0.92427428207745399</c:v>
                </c:pt>
                <c:pt idx="2502">
                  <c:v>0.92105209178247105</c:v>
                </c:pt>
                <c:pt idx="2503">
                  <c:v>0.91784119134558395</c:v>
                </c:pt>
                <c:pt idx="2504">
                  <c:v>0.91464144852446305</c:v>
                </c:pt>
                <c:pt idx="2505">
                  <c:v>0.91145268227131504</c:v>
                </c:pt>
                <c:pt idx="2506">
                  <c:v>0.90827479661340504</c:v>
                </c:pt>
                <c:pt idx="2507">
                  <c:v>0.90510761736589296</c:v>
                </c:pt>
                <c:pt idx="2508">
                  <c:v>0.90195102284727602</c:v>
                </c:pt>
                <c:pt idx="2509">
                  <c:v>0.89880494116218301</c:v>
                </c:pt>
                <c:pt idx="2510">
                  <c:v>0.89566922665957005</c:v>
                </c:pt>
                <c:pt idx="2511">
                  <c:v>0.89254392247872905</c:v>
                </c:pt>
                <c:pt idx="2512">
                  <c:v>0.88942921598425095</c:v>
                </c:pt>
                <c:pt idx="2513">
                  <c:v>0.88632513318616102</c:v>
                </c:pt>
                <c:pt idx="2514">
                  <c:v>0.88323174312004005</c:v>
                </c:pt>
                <c:pt idx="2515">
                  <c:v>0.88014912543408697</c:v>
                </c:pt>
                <c:pt idx="2516">
                  <c:v>0.87707729814317903</c:v>
                </c:pt>
                <c:pt idx="2517">
                  <c:v>0.87401629917962298</c:v>
                </c:pt>
                <c:pt idx="2518">
                  <c:v>0.87096618794956204</c:v>
                </c:pt>
                <c:pt idx="2519">
                  <c:v>0.86792696715973605</c:v>
                </c:pt>
                <c:pt idx="2520">
                  <c:v>0.86489868307111095</c:v>
                </c:pt>
                <c:pt idx="2521">
                  <c:v>0.86188090514117</c:v>
                </c:pt>
                <c:pt idx="2522">
                  <c:v>0.85887326302431499</c:v>
                </c:pt>
                <c:pt idx="2523">
                  <c:v>0.85587583123932298</c:v>
                </c:pt>
                <c:pt idx="2524">
                  <c:v>0.85288858192247796</c:v>
                </c:pt>
                <c:pt idx="2525">
                  <c:v>0.84991153627373695</c:v>
                </c:pt>
                <c:pt idx="2526">
                  <c:v>0.84694474872703296</c:v>
                </c:pt>
                <c:pt idx="2527">
                  <c:v>0.84398818299310097</c:v>
                </c:pt>
                <c:pt idx="2528">
                  <c:v>0.84104184263771098</c:v>
                </c:pt>
                <c:pt idx="2529">
                  <c:v>0.83810577447854195</c:v>
                </c:pt>
                <c:pt idx="2530">
                  <c:v>0.83517992718948597</c:v>
                </c:pt>
                <c:pt idx="2531">
                  <c:v>0.83226569445460996</c:v>
                </c:pt>
                <c:pt idx="2532">
                  <c:v>0.82936377940384298</c:v>
                </c:pt>
                <c:pt idx="2533">
                  <c:v>0.82647311132423296</c:v>
                </c:pt>
                <c:pt idx="2534">
                  <c:v>0.82359280147939895</c:v>
                </c:pt>
                <c:pt idx="2535">
                  <c:v>0.82072206256911695</c:v>
                </c:pt>
                <c:pt idx="2536">
                  <c:v>0.81786011139778403</c:v>
                </c:pt>
                <c:pt idx="2537">
                  <c:v>0.81500629439093697</c:v>
                </c:pt>
                <c:pt idx="2538">
                  <c:v>0.81216001420844397</c:v>
                </c:pt>
                <c:pt idx="2539">
                  <c:v>0.80932071267691996</c:v>
                </c:pt>
                <c:pt idx="2540">
                  <c:v>0.80648791247919804</c:v>
                </c:pt>
                <c:pt idx="2541">
                  <c:v>0.80366232952204697</c:v>
                </c:pt>
                <c:pt idx="2542">
                  <c:v>0.80084557258649602</c:v>
                </c:pt>
                <c:pt idx="2543">
                  <c:v>0.79803831567552097</c:v>
                </c:pt>
                <c:pt idx="2544">
                  <c:v>0.79524120876862203</c:v>
                </c:pt>
                <c:pt idx="2545">
                  <c:v>0.79245477526331798</c:v>
                </c:pt>
                <c:pt idx="2546">
                  <c:v>0.78967953095708698</c:v>
                </c:pt>
                <c:pt idx="2547">
                  <c:v>0.78691588893546405</c:v>
                </c:pt>
                <c:pt idx="2548">
                  <c:v>0.78416426912443105</c:v>
                </c:pt>
                <c:pt idx="2549">
                  <c:v>0.781424978292664</c:v>
                </c:pt>
                <c:pt idx="2550">
                  <c:v>0.77869836015634697</c:v>
                </c:pt>
                <c:pt idx="2551">
                  <c:v>0.77598240450610001</c:v>
                </c:pt>
                <c:pt idx="2552">
                  <c:v>0.77327498424624896</c:v>
                </c:pt>
                <c:pt idx="2553">
                  <c:v>0.77057613319346796</c:v>
                </c:pt>
                <c:pt idx="2554">
                  <c:v>0.76788591838160103</c:v>
                </c:pt>
                <c:pt idx="2555">
                  <c:v>0.76520436459838104</c:v>
                </c:pt>
                <c:pt idx="2556">
                  <c:v>0.76253150188437102</c:v>
                </c:pt>
                <c:pt idx="2557">
                  <c:v>0.75986738348891603</c:v>
                </c:pt>
                <c:pt idx="2558">
                  <c:v>0.75721200879169404</c:v>
                </c:pt>
                <c:pt idx="2559">
                  <c:v>0.75456539505078202</c:v>
                </c:pt>
                <c:pt idx="2560">
                  <c:v>0.75192758107259206</c:v>
                </c:pt>
                <c:pt idx="2561">
                  <c:v>0.74929975116624004</c:v>
                </c:pt>
                <c:pt idx="2562">
                  <c:v>0.74668260193183</c:v>
                </c:pt>
                <c:pt idx="2563">
                  <c:v>0.74407556698933697</c:v>
                </c:pt>
                <c:pt idx="2564">
                  <c:v>0.74147804600550404</c:v>
                </c:pt>
                <c:pt idx="2565">
                  <c:v>0.73888955716925497</c:v>
                </c:pt>
                <c:pt idx="2566">
                  <c:v>0.73630968552231402</c:v>
                </c:pt>
                <c:pt idx="2567">
                  <c:v>0.73373798150368597</c:v>
                </c:pt>
                <c:pt idx="2568">
                  <c:v>0.73117409435991598</c:v>
                </c:pt>
                <c:pt idx="2569">
                  <c:v>0.72861772639042499</c:v>
                </c:pt>
                <c:pt idx="2570">
                  <c:v>0.72606854207396099</c:v>
                </c:pt>
                <c:pt idx="2571">
                  <c:v>0.723527078410374</c:v>
                </c:pt>
                <c:pt idx="2572">
                  <c:v>0.72099410936614505</c:v>
                </c:pt>
                <c:pt idx="2573">
                  <c:v>0.71846957588376603</c:v>
                </c:pt>
                <c:pt idx="2574">
                  <c:v>0.71595346899538004</c:v>
                </c:pt>
                <c:pt idx="2575">
                  <c:v>0.71344580720231998</c:v>
                </c:pt>
                <c:pt idx="2576">
                  <c:v>0.71094653473522795</c:v>
                </c:pt>
                <c:pt idx="2577">
                  <c:v>0.70845563966292002</c:v>
                </c:pt>
                <c:pt idx="2578">
                  <c:v>0.70597313781351101</c:v>
                </c:pt>
                <c:pt idx="2579">
                  <c:v>0.70349896956620395</c:v>
                </c:pt>
                <c:pt idx="2580">
                  <c:v>0.70103311984984096</c:v>
                </c:pt>
                <c:pt idx="2581">
                  <c:v>0.69857548382807899</c:v>
                </c:pt>
                <c:pt idx="2582">
                  <c:v>0.69612593216124297</c:v>
                </c:pt>
                <c:pt idx="2583">
                  <c:v>0.69368448074105504</c:v>
                </c:pt>
                <c:pt idx="2584">
                  <c:v>0.69125110542066803</c:v>
                </c:pt>
                <c:pt idx="2585">
                  <c:v>0.68882581769150197</c:v>
                </c:pt>
                <c:pt idx="2586">
                  <c:v>0.68640858949623895</c:v>
                </c:pt>
                <c:pt idx="2587">
                  <c:v>0.68399942867943497</c:v>
                </c:pt>
                <c:pt idx="2588">
                  <c:v>0.68159830400135102</c:v>
                </c:pt>
                <c:pt idx="2589">
                  <c:v>0.679205220385526</c:v>
                </c:pt>
                <c:pt idx="2590">
                  <c:v>0.67682014396962498</c:v>
                </c:pt>
                <c:pt idx="2591">
                  <c:v>0.67444340637473399</c:v>
                </c:pt>
                <c:pt idx="2592">
                  <c:v>0.67207526280843599</c:v>
                </c:pt>
                <c:pt idx="2593">
                  <c:v>0.66971566033603902</c:v>
                </c:pt>
                <c:pt idx="2594">
                  <c:v>0.66736450994998797</c:v>
                </c:pt>
                <c:pt idx="2595">
                  <c:v>0.66502176676806402</c:v>
                </c:pt>
                <c:pt idx="2596">
                  <c:v>0.662687349262711</c:v>
                </c:pt>
                <c:pt idx="2597">
                  <c:v>0.66036121461844</c:v>
                </c:pt>
                <c:pt idx="2598">
                  <c:v>0.65804329395185202</c:v>
                </c:pt>
                <c:pt idx="2599">
                  <c:v>0.65573356487441703</c:v>
                </c:pt>
                <c:pt idx="2600">
                  <c:v>0.65343194154952</c:v>
                </c:pt>
                <c:pt idx="2601">
                  <c:v>0.65113822292076395</c:v>
                </c:pt>
                <c:pt idx="2602">
                  <c:v>0.64885224975067801</c:v>
                </c:pt>
                <c:pt idx="2603">
                  <c:v>0.64657396836020897</c:v>
                </c:pt>
                <c:pt idx="2604">
                  <c:v>0.64430336340157701</c:v>
                </c:pt>
                <c:pt idx="2605">
                  <c:v>0.64204044580673203</c:v>
                </c:pt>
                <c:pt idx="2606">
                  <c:v>0.63978515809844705</c:v>
                </c:pt>
                <c:pt idx="2607">
                  <c:v>0.63753748417024203</c:v>
                </c:pt>
                <c:pt idx="2608">
                  <c:v>0.63529743337910105</c:v>
                </c:pt>
                <c:pt idx="2609">
                  <c:v>0.63306494741497898</c:v>
                </c:pt>
                <c:pt idx="2610">
                  <c:v>0.63084000854554501</c:v>
                </c:pt>
                <c:pt idx="2611">
                  <c:v>0.62862275893187503</c:v>
                </c:pt>
                <c:pt idx="2612">
                  <c:v>0.62641329069746998</c:v>
                </c:pt>
                <c:pt idx="2613">
                  <c:v>0.62421157594606402</c:v>
                </c:pt>
                <c:pt idx="2614">
                  <c:v>0.622017552193184</c:v>
                </c:pt>
                <c:pt idx="2615">
                  <c:v>0.61983119499186701</c:v>
                </c:pt>
                <c:pt idx="2616">
                  <c:v>0.61765244546348896</c:v>
                </c:pt>
                <c:pt idx="2617">
                  <c:v>0.61548128201433605</c:v>
                </c:pt>
                <c:pt idx="2618">
                  <c:v>0.61331764876773198</c:v>
                </c:pt>
                <c:pt idx="2619">
                  <c:v>0.611161526521392</c:v>
                </c:pt>
                <c:pt idx="2620">
                  <c:v>0.60901286187294701</c:v>
                </c:pt>
                <c:pt idx="2621">
                  <c:v>0.60687155663929104</c:v>
                </c:pt>
                <c:pt idx="2622">
                  <c:v>0.60473748821514395</c:v>
                </c:pt>
                <c:pt idx="2623">
                  <c:v>0.60261065410354997</c:v>
                </c:pt>
                <c:pt idx="2624">
                  <c:v>0.60049101747935996</c:v>
                </c:pt>
                <c:pt idx="2625">
                  <c:v>0.59837857485844304</c:v>
                </c:pt>
                <c:pt idx="2626">
                  <c:v>0.59627328874551599</c:v>
                </c:pt>
                <c:pt idx="2627">
                  <c:v>0.59417515558976597</c:v>
                </c:pt>
                <c:pt idx="2628">
                  <c:v>0.59208413634218404</c:v>
                </c:pt>
                <c:pt idx="2629">
                  <c:v>0.59000021235768596</c:v>
                </c:pt>
                <c:pt idx="2630">
                  <c:v>0.58792338159547997</c:v>
                </c:pt>
                <c:pt idx="2631">
                  <c:v>0.58585370368056899</c:v>
                </c:pt>
                <c:pt idx="2632">
                  <c:v>0.58379125489624395</c:v>
                </c:pt>
                <c:pt idx="2633">
                  <c:v>0.58173601808628905</c:v>
                </c:pt>
                <c:pt idx="2634">
                  <c:v>0.57968793021183895</c:v>
                </c:pt>
                <c:pt idx="2635">
                  <c:v>0.57764695961216295</c:v>
                </c:pt>
                <c:pt idx="2636">
                  <c:v>0.57561309417076201</c:v>
                </c:pt>
                <c:pt idx="2637">
                  <c:v>0.573586273933543</c:v>
                </c:pt>
                <c:pt idx="2638">
                  <c:v>0.57156646983409798</c:v>
                </c:pt>
                <c:pt idx="2639">
                  <c:v>0.56955367390063905</c:v>
                </c:pt>
                <c:pt idx="2640">
                  <c:v>0.56754782724099995</c:v>
                </c:pt>
                <c:pt idx="2641">
                  <c:v>0.56554887109513996</c:v>
                </c:pt>
                <c:pt idx="2642">
                  <c:v>0.56355677036215801</c:v>
                </c:pt>
                <c:pt idx="2643">
                  <c:v>0.56157147305428001</c:v>
                </c:pt>
                <c:pt idx="2644">
                  <c:v>0.55959295892326399</c:v>
                </c:pt>
                <c:pt idx="2645">
                  <c:v>0.55762122954788695</c:v>
                </c:pt>
                <c:pt idx="2646">
                  <c:v>0.55565623153207599</c:v>
                </c:pt>
                <c:pt idx="2647">
                  <c:v>0.55369794558195795</c:v>
                </c:pt>
                <c:pt idx="2648">
                  <c:v>0.55174637395292703</c:v>
                </c:pt>
                <c:pt idx="2649">
                  <c:v>0.54980146303682798</c:v>
                </c:pt>
                <c:pt idx="2650">
                  <c:v>0.54786319334490197</c:v>
                </c:pt>
                <c:pt idx="2651">
                  <c:v>0.54593159040384598</c:v>
                </c:pt>
                <c:pt idx="2652">
                  <c:v>0.54400661898723202</c:v>
                </c:pt>
                <c:pt idx="2653">
                  <c:v>0.54208825771580704</c:v>
                </c:pt>
                <c:pt idx="2654">
                  <c:v>0.54017650517273796</c:v>
                </c:pt>
                <c:pt idx="2655">
                  <c:v>0.53827130830189396</c:v>
                </c:pt>
                <c:pt idx="2656">
                  <c:v>0.53637264579014599</c:v>
                </c:pt>
                <c:pt idx="2657">
                  <c:v>0.53448051920065598</c:v>
                </c:pt>
                <c:pt idx="2658">
                  <c:v>0.53259487319580501</c:v>
                </c:pt>
                <c:pt idx="2659">
                  <c:v>0.53071568796183799</c:v>
                </c:pt>
                <c:pt idx="2660">
                  <c:v>0.52884296585081303</c:v>
                </c:pt>
                <c:pt idx="2661">
                  <c:v>0.52697666940955601</c:v>
                </c:pt>
                <c:pt idx="2662">
                  <c:v>0.52511679475600403</c:v>
                </c:pt>
                <c:pt idx="2663">
                  <c:v>0.52326333099865996</c:v>
                </c:pt>
                <c:pt idx="2664">
                  <c:v>0.52141623753825905</c:v>
                </c:pt>
                <c:pt idx="2665">
                  <c:v>0.51957550416725695</c:v>
                </c:pt>
                <c:pt idx="2666">
                  <c:v>0.51774109111211997</c:v>
                </c:pt>
                <c:pt idx="2667">
                  <c:v>0.51591298874426095</c:v>
                </c:pt>
                <c:pt idx="2668">
                  <c:v>0.51409115804750005</c:v>
                </c:pt>
                <c:pt idx="2669">
                  <c:v>0.51227558983879995</c:v>
                </c:pt>
                <c:pt idx="2670">
                  <c:v>0.51046624577618505</c:v>
                </c:pt>
                <c:pt idx="2671">
                  <c:v>0.50866313506236305</c:v>
                </c:pt>
                <c:pt idx="2672">
                  <c:v>0.50686623634419603</c:v>
                </c:pt>
                <c:pt idx="2673">
                  <c:v>0.50507553856112897</c:v>
                </c:pt>
                <c:pt idx="2674">
                  <c:v>0.50329100190410403</c:v>
                </c:pt>
                <c:pt idx="2675">
                  <c:v>0.50151261603578201</c:v>
                </c:pt>
                <c:pt idx="2676">
                  <c:v>0.499740342076192</c:v>
                </c:pt>
                <c:pt idx="2677">
                  <c:v>0.49797417046178</c:v>
                </c:pt>
                <c:pt idx="2678">
                  <c:v>0.49621406291386799</c:v>
                </c:pt>
                <c:pt idx="2679">
                  <c:v>0.49446000721968603</c:v>
                </c:pt>
                <c:pt idx="2680">
                  <c:v>0.492711970199806</c:v>
                </c:pt>
                <c:pt idx="2681">
                  <c:v>0.49096997353754201</c:v>
                </c:pt>
                <c:pt idx="2682">
                  <c:v>0.48923398843557903</c:v>
                </c:pt>
                <c:pt idx="2683">
                  <c:v>0.48750399290482499</c:v>
                </c:pt>
                <c:pt idx="2684">
                  <c:v>0.485779984388305</c:v>
                </c:pt>
                <c:pt idx="2685">
                  <c:v>0.48406191138931798</c:v>
                </c:pt>
                <c:pt idx="2686">
                  <c:v>0.48234975290076498</c:v>
                </c:pt>
                <c:pt idx="2687">
                  <c:v>0.48064350911480203</c:v>
                </c:pt>
                <c:pt idx="2688">
                  <c:v>0.478943128176336</c:v>
                </c:pt>
                <c:pt idx="2689">
                  <c:v>0.47724859093673899</c:v>
                </c:pt>
                <c:pt idx="2690">
                  <c:v>0.47555989829886802</c:v>
                </c:pt>
                <c:pt idx="2691">
                  <c:v>0.47387702515744201</c:v>
                </c:pt>
                <c:pt idx="2692">
                  <c:v>0.47219997545248799</c:v>
                </c:pt>
                <c:pt idx="2693">
                  <c:v>0.47052873688765401</c:v>
                </c:pt>
                <c:pt idx="2694">
                  <c:v>0.46886327036102698</c:v>
                </c:pt>
                <c:pt idx="2695">
                  <c:v>0.46720356459828899</c:v>
                </c:pt>
                <c:pt idx="2696">
                  <c:v>0.46554958170037603</c:v>
                </c:pt>
                <c:pt idx="2697">
                  <c:v>0.46390131126598499</c:v>
                </c:pt>
                <c:pt idx="2698">
                  <c:v>0.462258716399504</c:v>
                </c:pt>
                <c:pt idx="2699">
                  <c:v>0.460621787424699</c:v>
                </c:pt>
                <c:pt idx="2700">
                  <c:v>0.45899048336182602</c:v>
                </c:pt>
                <c:pt idx="2701">
                  <c:v>0.45736944697513598</c:v>
                </c:pt>
                <c:pt idx="2702">
                  <c:v>0.45573236642725501</c:v>
                </c:pt>
                <c:pt idx="2703">
                  <c:v>0.45410498052765202</c:v>
                </c:pt>
                <c:pt idx="2704">
                  <c:v>0.45248693596502998</c:v>
                </c:pt>
                <c:pt idx="2705">
                  <c:v>0.45087789199622402</c:v>
                </c:pt>
                <c:pt idx="2706">
                  <c:v>0.44927749508359199</c:v>
                </c:pt>
                <c:pt idx="2707">
                  <c:v>0.44768546101219298</c:v>
                </c:pt>
                <c:pt idx="2708">
                  <c:v>0.44610154794349499</c:v>
                </c:pt>
                <c:pt idx="2709">
                  <c:v>0.44452548064957398</c:v>
                </c:pt>
                <c:pt idx="2710">
                  <c:v>0.44295704220316101</c:v>
                </c:pt>
                <c:pt idx="2711">
                  <c:v>0.44139458996370701</c:v>
                </c:pt>
                <c:pt idx="2712">
                  <c:v>0.43983660349296999</c:v>
                </c:pt>
                <c:pt idx="2713">
                  <c:v>0.43828314556678899</c:v>
                </c:pt>
                <c:pt idx="2714">
                  <c:v>0.43673428616565602</c:v>
                </c:pt>
                <c:pt idx="2715">
                  <c:v>0.435190053224911</c:v>
                </c:pt>
                <c:pt idx="2716">
                  <c:v>0.43365048956086499</c:v>
                </c:pt>
                <c:pt idx="2717">
                  <c:v>0.43211564855662399</c:v>
                </c:pt>
                <c:pt idx="2718">
                  <c:v>0.43058553972819102</c:v>
                </c:pt>
                <c:pt idx="2719">
                  <c:v>0.429060191817699</c:v>
                </c:pt>
                <c:pt idx="2720">
                  <c:v>0.427539645415208</c:v>
                </c:pt>
                <c:pt idx="2721">
                  <c:v>0.42602423440658999</c:v>
                </c:pt>
                <c:pt idx="2722">
                  <c:v>0.42451428061261998</c:v>
                </c:pt>
                <c:pt idx="2723">
                  <c:v>0.42300976677876501</c:v>
                </c:pt>
                <c:pt idx="2724">
                  <c:v>0.42151062828077801</c:v>
                </c:pt>
                <c:pt idx="2725">
                  <c:v>0.42001683288046898</c:v>
                </c:pt>
                <c:pt idx="2726">
                  <c:v>0.41852835837103097</c:v>
                </c:pt>
                <c:pt idx="2727">
                  <c:v>0.41704515979191198</c:v>
                </c:pt>
                <c:pt idx="2728">
                  <c:v>0.415567217742637</c:v>
                </c:pt>
                <c:pt idx="2729">
                  <c:v>0.414094490126236</c:v>
                </c:pt>
                <c:pt idx="2730">
                  <c:v>0.412626959856563</c:v>
                </c:pt>
                <c:pt idx="2731">
                  <c:v>0.41116422579626799</c:v>
                </c:pt>
                <c:pt idx="2732">
                  <c:v>0.40970594732871302</c:v>
                </c:pt>
                <c:pt idx="2733">
                  <c:v>0.40825214766088402</c:v>
                </c:pt>
                <c:pt idx="2734">
                  <c:v>0.40680286521763498</c:v>
                </c:pt>
                <c:pt idx="2735">
                  <c:v>0.40535811420030399</c:v>
                </c:pt>
                <c:pt idx="2736">
                  <c:v>0.40391792518632702</c:v>
                </c:pt>
                <c:pt idx="2737">
                  <c:v>0.40248230500154403</c:v>
                </c:pt>
                <c:pt idx="2738">
                  <c:v>0.40105127777953697</c:v>
                </c:pt>
                <c:pt idx="2739">
                  <c:v>0.399624844315428</c:v>
                </c:pt>
                <c:pt idx="2740">
                  <c:v>0.39820302343309399</c:v>
                </c:pt>
                <c:pt idx="2741">
                  <c:v>0.39678619978394503</c:v>
                </c:pt>
                <c:pt idx="2742">
                  <c:v>0.39537473941526702</c:v>
                </c:pt>
                <c:pt idx="2743">
                  <c:v>0.393968568839206</c:v>
                </c:pt>
                <c:pt idx="2744">
                  <c:v>0.39256763445826898</c:v>
                </c:pt>
                <c:pt idx="2745">
                  <c:v>0.39117189837718003</c:v>
                </c:pt>
                <c:pt idx="2746">
                  <c:v>0.38978129323725602</c:v>
                </c:pt>
                <c:pt idx="2747">
                  <c:v>0.38839577582856499</c:v>
                </c:pt>
                <c:pt idx="2748">
                  <c:v>0.38701531771956599</c:v>
                </c:pt>
                <c:pt idx="2749">
                  <c:v>0.38563985994664302</c:v>
                </c:pt>
                <c:pt idx="2750">
                  <c:v>0.38426936641899201</c:v>
                </c:pt>
                <c:pt idx="2751">
                  <c:v>0.382903677587425</c:v>
                </c:pt>
                <c:pt idx="2752">
                  <c:v>0.38154261572480402</c:v>
                </c:pt>
                <c:pt idx="2753">
                  <c:v>0.38018617194250998</c:v>
                </c:pt>
                <c:pt idx="2754">
                  <c:v>0.378834349736621</c:v>
                </c:pt>
                <c:pt idx="2755">
                  <c:v>0.37748711885663799</c:v>
                </c:pt>
                <c:pt idx="2756">
                  <c:v>0.37614446899517701</c:v>
                </c:pt>
                <c:pt idx="2757">
                  <c:v>0.37480640366721102</c:v>
                </c:pt>
                <c:pt idx="2758">
                  <c:v>0.373472890552417</c:v>
                </c:pt>
                <c:pt idx="2759">
                  <c:v>0.37214391907538003</c:v>
                </c:pt>
                <c:pt idx="2760">
                  <c:v>0.370819492287008</c:v>
                </c:pt>
                <c:pt idx="2761">
                  <c:v>0.36949956171547099</c:v>
                </c:pt>
                <c:pt idx="2762">
                  <c:v>0.36818410483803798</c:v>
                </c:pt>
                <c:pt idx="2763">
                  <c:v>0.36687313006073502</c:v>
                </c:pt>
                <c:pt idx="2764">
                  <c:v>0.36556660700396998</c:v>
                </c:pt>
                <c:pt idx="2765">
                  <c:v>0.36426452834800399</c:v>
                </c:pt>
                <c:pt idx="2766">
                  <c:v>0.36296690125616798</c:v>
                </c:pt>
                <c:pt idx="2767">
                  <c:v>0.36167369359646101</c:v>
                </c:pt>
                <c:pt idx="2768">
                  <c:v>0.36038489646558902</c:v>
                </c:pt>
                <c:pt idx="2769">
                  <c:v>0.35910051398048998</c:v>
                </c:pt>
                <c:pt idx="2770">
                  <c:v>0.35782051589277503</c:v>
                </c:pt>
                <c:pt idx="2771">
                  <c:v>0.35654506447891199</c:v>
                </c:pt>
                <c:pt idx="2772">
                  <c:v>0.35527431724164399</c:v>
                </c:pt>
                <c:pt idx="2773">
                  <c:v>0.354008210134029</c:v>
                </c:pt>
                <c:pt idx="2774">
                  <c:v>0.35274670566373001</c:v>
                </c:pt>
                <c:pt idx="2775">
                  <c:v>0.35148978474427001</c:v>
                </c:pt>
                <c:pt idx="2776">
                  <c:v>0.35023738947996103</c:v>
                </c:pt>
                <c:pt idx="2777">
                  <c:v>0.34898948925707501</c:v>
                </c:pt>
                <c:pt idx="2778">
                  <c:v>0.34774606968225502</c:v>
                </c:pt>
                <c:pt idx="2779">
                  <c:v>0.34650707981141998</c:v>
                </c:pt>
                <c:pt idx="2780">
                  <c:v>0.34527249331181897</c:v>
                </c:pt>
                <c:pt idx="2781">
                  <c:v>0.34404188765045501</c:v>
                </c:pt>
                <c:pt idx="2782">
                  <c:v>0.34281484995948103</c:v>
                </c:pt>
                <c:pt idx="2783">
                  <c:v>0.34159142321541103</c:v>
                </c:pt>
                <c:pt idx="2784">
                  <c:v>0.34037165090351001</c:v>
                </c:pt>
                <c:pt idx="2785">
                  <c:v>0.33915555591021401</c:v>
                </c:pt>
                <c:pt idx="2786">
                  <c:v>0.337943173138956</c:v>
                </c:pt>
                <c:pt idx="2787">
                  <c:v>0.33673451736840898</c:v>
                </c:pt>
                <c:pt idx="2788">
                  <c:v>0.33552961645178597</c:v>
                </c:pt>
                <c:pt idx="2789">
                  <c:v>0.33432847852983799</c:v>
                </c:pt>
                <c:pt idx="2790">
                  <c:v>0.33313112566492298</c:v>
                </c:pt>
                <c:pt idx="2791">
                  <c:v>0.33193798595732599</c:v>
                </c:pt>
                <c:pt idx="2792">
                  <c:v>0.330749464189253</c:v>
                </c:pt>
                <c:pt idx="2793">
                  <c:v>0.32956549074583402</c:v>
                </c:pt>
                <c:pt idx="2794">
                  <c:v>0.32838602125972399</c:v>
                </c:pt>
                <c:pt idx="2795">
                  <c:v>0.32721099436564599</c:v>
                </c:pt>
                <c:pt idx="2796">
                  <c:v>0.32604037265000202</c:v>
                </c:pt>
                <c:pt idx="2797">
                  <c:v>0.32487410156624402</c:v>
                </c:pt>
                <c:pt idx="2798">
                  <c:v>0.32371214946918397</c:v>
                </c:pt>
                <c:pt idx="2799">
                  <c:v>0.32255446738696802</c:v>
                </c:pt>
                <c:pt idx="2800">
                  <c:v>0.321401027418112</c:v>
                </c:pt>
                <c:pt idx="2801">
                  <c:v>0.32025166646488301</c:v>
                </c:pt>
                <c:pt idx="2802">
                  <c:v>0.31910625751099297</c:v>
                </c:pt>
                <c:pt idx="2803">
                  <c:v>0.31796476876419499</c:v>
                </c:pt>
                <c:pt idx="2804">
                  <c:v>0.316827189175303</c:v>
                </c:pt>
                <c:pt idx="2805">
                  <c:v>0.31569352170311898</c:v>
                </c:pt>
                <c:pt idx="2806">
                  <c:v>0.314563734004217</c:v>
                </c:pt>
                <c:pt idx="2807">
                  <c:v>0.31343781551328997</c:v>
                </c:pt>
                <c:pt idx="2808">
                  <c:v>0.31231576161631402</c:v>
                </c:pt>
                <c:pt idx="2809">
                  <c:v>0.31119755026854501</c:v>
                </c:pt>
                <c:pt idx="2810">
                  <c:v>0.31008317682193298</c:v>
                </c:pt>
                <c:pt idx="2811">
                  <c:v>0.30897274225294902</c:v>
                </c:pt>
                <c:pt idx="2812">
                  <c:v>0.30786635531686501</c:v>
                </c:pt>
                <c:pt idx="2813">
                  <c:v>0.30676397554171703</c:v>
                </c:pt>
                <c:pt idx="2814">
                  <c:v>0.3056655824501</c:v>
                </c:pt>
                <c:pt idx="2815">
                  <c:v>0.30457113892496301</c:v>
                </c:pt>
                <c:pt idx="2816">
                  <c:v>0.30348062725814201</c:v>
                </c:pt>
                <c:pt idx="2817">
                  <c:v>0.30239401311953701</c:v>
                </c:pt>
                <c:pt idx="2818">
                  <c:v>0.301311281084853</c:v>
                </c:pt>
                <c:pt idx="2819">
                  <c:v>0.30023239914368999</c:v>
                </c:pt>
                <c:pt idx="2820">
                  <c:v>0.29915735375493502</c:v>
                </c:pt>
                <c:pt idx="2821">
                  <c:v>0.29808612255501099</c:v>
                </c:pt>
                <c:pt idx="2822">
                  <c:v>0.29701870096636201</c:v>
                </c:pt>
                <c:pt idx="2823">
                  <c:v>0.29595505941454697</c:v>
                </c:pt>
                <c:pt idx="2824">
                  <c:v>0.29489518552135102</c:v>
                </c:pt>
                <c:pt idx="2825">
                  <c:v>0.29383905238566699</c:v>
                </c:pt>
                <c:pt idx="2826">
                  <c:v>0.29278665614404797</c:v>
                </c:pt>
                <c:pt idx="2827">
                  <c:v>0.291737960994915</c:v>
                </c:pt>
                <c:pt idx="2828">
                  <c:v>0.29069295138926998</c:v>
                </c:pt>
                <c:pt idx="2829">
                  <c:v>0.28965162457472299</c:v>
                </c:pt>
                <c:pt idx="2830">
                  <c:v>0.28861394704625098</c:v>
                </c:pt>
                <c:pt idx="2831">
                  <c:v>0.28757990434288899</c:v>
                </c:pt>
                <c:pt idx="2832">
                  <c:v>0.28654949445625999</c:v>
                </c:pt>
                <c:pt idx="2833">
                  <c:v>0.28552268423448601</c:v>
                </c:pt>
                <c:pt idx="2834">
                  <c:v>0.284499460320218</c:v>
                </c:pt>
                <c:pt idx="2835">
                  <c:v>0.28347981643033299</c:v>
                </c:pt>
                <c:pt idx="2836">
                  <c:v>0.28246372854884499</c:v>
                </c:pt>
                <c:pt idx="2837">
                  <c:v>0.28145118234213101</c:v>
                </c:pt>
                <c:pt idx="2838">
                  <c:v>0.28044217252547898</c:v>
                </c:pt>
                <c:pt idx="2839">
                  <c:v>0.27943667676620398</c:v>
                </c:pt>
                <c:pt idx="2840">
                  <c:v>0.27843469236456803</c:v>
                </c:pt>
                <c:pt idx="2841">
                  <c:v>0.27743614189288102</c:v>
                </c:pt>
                <c:pt idx="2842">
                  <c:v>0.27644096729887602</c:v>
                </c:pt>
                <c:pt idx="2843">
                  <c:v>0.27544917420075699</c:v>
                </c:pt>
                <c:pt idx="2844">
                  <c:v>0.27446074195481501</c:v>
                </c:pt>
                <c:pt idx="2845">
                  <c:v>0.27347566535623702</c:v>
                </c:pt>
                <c:pt idx="2846">
                  <c:v>0.27249394871152199</c:v>
                </c:pt>
                <c:pt idx="2847">
                  <c:v>0.27151556999366</c:v>
                </c:pt>
                <c:pt idx="2848">
                  <c:v>0.27054052253916999</c:v>
                </c:pt>
                <c:pt idx="2849">
                  <c:v>0.26956881054033799</c:v>
                </c:pt>
                <c:pt idx="2850">
                  <c:v>0.26860041002325702</c:v>
                </c:pt>
                <c:pt idx="2851">
                  <c:v>0.267635311085689</c:v>
                </c:pt>
                <c:pt idx="2852">
                  <c:v>0.266673514612774</c:v>
                </c:pt>
                <c:pt idx="2853">
                  <c:v>0.26571499626532702</c:v>
                </c:pt>
                <c:pt idx="2854">
                  <c:v>0.26475974848158301</c:v>
                </c:pt>
                <c:pt idx="2855">
                  <c:v>0.26380777539488898</c:v>
                </c:pt>
                <c:pt idx="2856">
                  <c:v>0.262859051241015</c:v>
                </c:pt>
                <c:pt idx="2857">
                  <c:v>0.26191356849115499</c:v>
                </c:pt>
                <c:pt idx="2858">
                  <c:v>0.26097132441466903</c:v>
                </c:pt>
                <c:pt idx="2859">
                  <c:v>0.26003230162488</c:v>
                </c:pt>
                <c:pt idx="2860">
                  <c:v>0.259096497141936</c:v>
                </c:pt>
                <c:pt idx="2861">
                  <c:v>0.25816394359179901</c:v>
                </c:pt>
                <c:pt idx="2862">
                  <c:v>0.25723468389142201</c:v>
                </c:pt>
                <c:pt idx="2863">
                  <c:v>0.25630869269845302</c:v>
                </c:pt>
                <c:pt idx="2864">
                  <c:v>0.25538596010297698</c:v>
                </c:pt>
                <c:pt idx="2865">
                  <c:v>0.25446646206552598</c:v>
                </c:pt>
                <c:pt idx="2866">
                  <c:v>0.25355018970548199</c:v>
                </c:pt>
                <c:pt idx="2867">
                  <c:v>0.2526371200784</c:v>
                </c:pt>
                <c:pt idx="2868">
                  <c:v>0.25172724515588002</c:v>
                </c:pt>
                <c:pt idx="2869">
                  <c:v>0.25082054291738798</c:v>
                </c:pt>
                <c:pt idx="2870">
                  <c:v>0.249917006037844</c:v>
                </c:pt>
                <c:pt idx="2871">
                  <c:v>0.24901663494923201</c:v>
                </c:pt>
                <c:pt idx="2872">
                  <c:v>0.248119442592527</c:v>
                </c:pt>
                <c:pt idx="2873">
                  <c:v>0.247225404723244</c:v>
                </c:pt>
                <c:pt idx="2874">
                  <c:v>0.24633451047614199</c:v>
                </c:pt>
                <c:pt idx="2875">
                  <c:v>0.24544673908920001</c:v>
                </c:pt>
                <c:pt idx="2876">
                  <c:v>0.24456208639701499</c:v>
                </c:pt>
                <c:pt idx="2877">
                  <c:v>0.24368052428521</c:v>
                </c:pt>
                <c:pt idx="2878">
                  <c:v>0.24280203985412099</c:v>
                </c:pt>
                <c:pt idx="2879">
                  <c:v>0.24192663097302899</c:v>
                </c:pt>
                <c:pt idx="2880">
                  <c:v>0.24105426973879299</c:v>
                </c:pt>
                <c:pt idx="2881">
                  <c:v>0.240184840892223</c:v>
                </c:pt>
                <c:pt idx="2882">
                  <c:v>0.239318246752807</c:v>
                </c:pt>
                <c:pt idx="2883">
                  <c:v>0.23845447615556301</c:v>
                </c:pt>
                <c:pt idx="2884">
                  <c:v>0.237593531433995</c:v>
                </c:pt>
                <c:pt idx="2885">
                  <c:v>0.23673542422357999</c:v>
                </c:pt>
                <c:pt idx="2886">
                  <c:v>0.235880139606129</c:v>
                </c:pt>
                <c:pt idx="2887">
                  <c:v>0.235027677681661</c:v>
                </c:pt>
                <c:pt idx="2888">
                  <c:v>0.234178042051473</c:v>
                </c:pt>
                <c:pt idx="2889">
                  <c:v>0.23333122305822099</c:v>
                </c:pt>
                <c:pt idx="2890">
                  <c:v>0.232487223015862</c:v>
                </c:pt>
                <c:pt idx="2891">
                  <c:v>0.23164618641509499</c:v>
                </c:pt>
                <c:pt idx="2892">
                  <c:v>0.23080825681581901</c:v>
                </c:pt>
                <c:pt idx="2893">
                  <c:v>0.229973398416185</c:v>
                </c:pt>
                <c:pt idx="2894">
                  <c:v>0.22914159115796301</c:v>
                </c:pt>
                <c:pt idx="2895">
                  <c:v>0.228312802707764</c:v>
                </c:pt>
                <c:pt idx="2896">
                  <c:v>0.22748701589932799</c:v>
                </c:pt>
                <c:pt idx="2897">
                  <c:v>0.226664201273298</c:v>
                </c:pt>
                <c:pt idx="2898">
                  <c:v>0.22584434404699</c:v>
                </c:pt>
                <c:pt idx="2899">
                  <c:v>0.225027417146139</c:v>
                </c:pt>
                <c:pt idx="2900">
                  <c:v>0.224213407754035</c:v>
                </c:pt>
                <c:pt idx="2901">
                  <c:v>0.223402313315469</c:v>
                </c:pt>
                <c:pt idx="2902">
                  <c:v>0.22259414293280899</c:v>
                </c:pt>
                <c:pt idx="2903">
                  <c:v>0.22178886941860401</c:v>
                </c:pt>
                <c:pt idx="2904">
                  <c:v>0.220986479989004</c:v>
                </c:pt>
                <c:pt idx="2905">
                  <c:v>0.220186949074691</c:v>
                </c:pt>
                <c:pt idx="2906">
                  <c:v>0.21939025983775001</c:v>
                </c:pt>
                <c:pt idx="2907">
                  <c:v>0.21859640329580701</c:v>
                </c:pt>
                <c:pt idx="2908">
                  <c:v>0.21780535386549699</c:v>
                </c:pt>
                <c:pt idx="2909">
                  <c:v>0.21701709757686199</c:v>
                </c:pt>
                <c:pt idx="2910">
                  <c:v>0.216231627133007</c:v>
                </c:pt>
                <c:pt idx="2911">
                  <c:v>0.21544904751285299</c:v>
                </c:pt>
                <c:pt idx="2912">
                  <c:v>0.21466946478694601</c:v>
                </c:pt>
                <c:pt idx="2913">
                  <c:v>0.213892855971858</c:v>
                </c:pt>
                <c:pt idx="2914">
                  <c:v>0.21311917924113999</c:v>
                </c:pt>
                <c:pt idx="2915">
                  <c:v>0.212348408047978</c:v>
                </c:pt>
                <c:pt idx="2916">
                  <c:v>0.21158052510196601</c:v>
                </c:pt>
                <c:pt idx="2917">
                  <c:v>0.21081549409001701</c:v>
                </c:pt>
                <c:pt idx="2918">
                  <c:v>0.21005329283094001</c:v>
                </c:pt>
                <c:pt idx="2919">
                  <c:v>0.20929390905763601</c:v>
                </c:pt>
                <c:pt idx="2920">
                  <c:v>0.20853730974027199</c:v>
                </c:pt>
                <c:pt idx="2921">
                  <c:v>0.207783360534432</c:v>
                </c:pt>
                <c:pt idx="2922">
                  <c:v>0.207031945443404</c:v>
                </c:pt>
                <c:pt idx="2923">
                  <c:v>0.20628305284999099</c:v>
                </c:pt>
                <c:pt idx="2924">
                  <c:v>0.20553668230650199</c:v>
                </c:pt>
                <c:pt idx="2925">
                  <c:v>0.20479284145849999</c:v>
                </c:pt>
                <c:pt idx="2926">
                  <c:v>0.204051515648489</c:v>
                </c:pt>
                <c:pt idx="2927">
                  <c:v>0.203312703078351</c:v>
                </c:pt>
                <c:pt idx="2928">
                  <c:v>0.202576409735616</c:v>
                </c:pt>
                <c:pt idx="2929">
                  <c:v>0.20184261940621001</c:v>
                </c:pt>
                <c:pt idx="2930">
                  <c:v>0.20111132856609601</c:v>
                </c:pt>
                <c:pt idx="2931">
                  <c:v>0.20038254973033301</c:v>
                </c:pt>
                <c:pt idx="2932">
                  <c:v>0.19965627427497101</c:v>
                </c:pt>
                <c:pt idx="2933">
                  <c:v>0.198932496917719</c:v>
                </c:pt>
                <c:pt idx="2934">
                  <c:v>0.198211220255469</c:v>
                </c:pt>
                <c:pt idx="2935">
                  <c:v>0.19749242555438801</c:v>
                </c:pt>
                <c:pt idx="2936">
                  <c:v>0.196776106715949</c:v>
                </c:pt>
                <c:pt idx="2937">
                  <c:v>0.19606226661227799</c:v>
                </c:pt>
                <c:pt idx="2938">
                  <c:v>0.195350885417342</c:v>
                </c:pt>
                <c:pt idx="2939">
                  <c:v>0.19464195721390901</c:v>
                </c:pt>
                <c:pt idx="2940">
                  <c:v>0.193935479642769</c:v>
                </c:pt>
                <c:pt idx="2941">
                  <c:v>0.19323144985065999</c:v>
                </c:pt>
                <c:pt idx="2942">
                  <c:v>0.19252987510396599</c:v>
                </c:pt>
                <c:pt idx="2943">
                  <c:v>0.19183074039306899</c:v>
                </c:pt>
                <c:pt idx="2944">
                  <c:v>0.1911340417196</c:v>
                </c:pt>
                <c:pt idx="2945">
                  <c:v>0.19043976430647</c:v>
                </c:pt>
                <c:pt idx="2946">
                  <c:v>0.18974790428846799</c:v>
                </c:pt>
                <c:pt idx="2947">
                  <c:v>0.18905844709810199</c:v>
                </c:pt>
                <c:pt idx="2948">
                  <c:v>0.18837138898414599</c:v>
                </c:pt>
                <c:pt idx="2949">
                  <c:v>0.18768671556962299</c:v>
                </c:pt>
                <c:pt idx="2950">
                  <c:v>0.18700442320164201</c:v>
                </c:pt>
                <c:pt idx="2951">
                  <c:v>0.18632439914659299</c:v>
                </c:pt>
                <c:pt idx="2952">
                  <c:v>0.185646549037775</c:v>
                </c:pt>
                <c:pt idx="2953">
                  <c:v>0.18497087369944501</c:v>
                </c:pt>
                <c:pt idx="2954">
                  <c:v>0.18429738228334799</c:v>
                </c:pt>
                <c:pt idx="2955">
                  <c:v>0.183626073114561</c:v>
                </c:pt>
                <c:pt idx="2956">
                  <c:v>0.18295695207422299</c:v>
                </c:pt>
                <c:pt idx="2957">
                  <c:v>0.18229001701248701</c:v>
                </c:pt>
                <c:pt idx="2958">
                  <c:v>0.181625276161513</c:v>
                </c:pt>
                <c:pt idx="2959">
                  <c:v>0.18096271997792701</c:v>
                </c:pt>
                <c:pt idx="2960">
                  <c:v>0.18030234840686701</c:v>
                </c:pt>
                <c:pt idx="2961">
                  <c:v>0.17964429473006399</c:v>
                </c:pt>
                <c:pt idx="2962">
                  <c:v>0.17898866076828299</c:v>
                </c:pt>
                <c:pt idx="2963">
                  <c:v>0.17833542700305099</c:v>
                </c:pt>
                <c:pt idx="2964">
                  <c:v>0.177684582843296</c:v>
                </c:pt>
                <c:pt idx="2965">
                  <c:v>0.177036098282082</c:v>
                </c:pt>
                <c:pt idx="2966">
                  <c:v>0.17638995675767</c:v>
                </c:pt>
                <c:pt idx="2967">
                  <c:v>0.1757461511725</c:v>
                </c:pt>
                <c:pt idx="2968">
                  <c:v>0.175104653941479</c:v>
                </c:pt>
                <c:pt idx="2969">
                  <c:v>0.174465451487304</c:v>
                </c:pt>
                <c:pt idx="2970">
                  <c:v>0.173828534305389</c:v>
                </c:pt>
                <c:pt idx="2971">
                  <c:v>0.17319389848907499</c:v>
                </c:pt>
                <c:pt idx="2972">
                  <c:v>0.17256154952613301</c:v>
                </c:pt>
                <c:pt idx="2973">
                  <c:v>0.17193146704794501</c:v>
                </c:pt>
                <c:pt idx="2974">
                  <c:v>0.17130364156662301</c:v>
                </c:pt>
                <c:pt idx="2975">
                  <c:v>0.17067805413232701</c:v>
                </c:pt>
                <c:pt idx="2976">
                  <c:v>0.17005469641243501</c:v>
                </c:pt>
                <c:pt idx="2977">
                  <c:v>0.169433550640748</c:v>
                </c:pt>
                <c:pt idx="2978">
                  <c:v>0.168814609439014</c:v>
                </c:pt>
                <c:pt idx="2979">
                  <c:v>0.16819785603113499</c:v>
                </c:pt>
                <c:pt idx="2980">
                  <c:v>0.167583283828037</c:v>
                </c:pt>
                <c:pt idx="2981">
                  <c:v>0.166970995589314</c:v>
                </c:pt>
                <c:pt idx="2982">
                  <c:v>0.166361094622995</c:v>
                </c:pt>
                <c:pt idx="2983">
                  <c:v>0.16575354755074101</c:v>
                </c:pt>
                <c:pt idx="2984">
                  <c:v>0.16514833363835399</c:v>
                </c:pt>
                <c:pt idx="2985">
                  <c:v>0.16454542317589799</c:v>
                </c:pt>
                <c:pt idx="2986">
                  <c:v>0.16394479738581999</c:v>
                </c:pt>
                <c:pt idx="2987">
                  <c:v>0.163346431368947</c:v>
                </c:pt>
                <c:pt idx="2988">
                  <c:v>0.162750313029736</c:v>
                </c:pt>
                <c:pt idx="2989">
                  <c:v>0.16215641395951799</c:v>
                </c:pt>
                <c:pt idx="2990">
                  <c:v>0.16156471744635501</c:v>
                </c:pt>
                <c:pt idx="2991">
                  <c:v>0.16097511960378899</c:v>
                </c:pt>
                <c:pt idx="2992">
                  <c:v>0.160387507836558</c:v>
                </c:pt>
                <c:pt idx="2993">
                  <c:v>0.15980188220295</c:v>
                </c:pt>
                <c:pt idx="2994">
                  <c:v>0.159218248648477</c:v>
                </c:pt>
                <c:pt idx="2995">
                  <c:v>0.15863659566702601</c:v>
                </c:pt>
                <c:pt idx="2996">
                  <c:v>0.15805692147536399</c:v>
                </c:pt>
                <c:pt idx="2997">
                  <c:v>0.15747923122167801</c:v>
                </c:pt>
                <c:pt idx="2998">
                  <c:v>0.15690351161976299</c:v>
                </c:pt>
                <c:pt idx="2999">
                  <c:v>0.15632976027685599</c:v>
                </c:pt>
                <c:pt idx="3000">
                  <c:v>0.15575797377287301</c:v>
                </c:pt>
                <c:pt idx="3001">
                  <c:v>0.15469720987096999</c:v>
                </c:pt>
                <c:pt idx="3002">
                  <c:v>0.15349121201184199</c:v>
                </c:pt>
                <c:pt idx="3003">
                  <c:v>0.152314698606661</c:v>
                </c:pt>
                <c:pt idx="3004">
                  <c:v>0.151163625569285</c:v>
                </c:pt>
                <c:pt idx="3005">
                  <c:v>0.15003492732697901</c:v>
                </c:pt>
                <c:pt idx="3006">
                  <c:v>0.14892612629094301</c:v>
                </c:pt>
                <c:pt idx="3007">
                  <c:v>0.147834998133763</c:v>
                </c:pt>
                <c:pt idx="3008">
                  <c:v>0.146759806913908</c:v>
                </c:pt>
                <c:pt idx="3009">
                  <c:v>0.14569915940636899</c:v>
                </c:pt>
                <c:pt idx="3010">
                  <c:v>0.14465176951453501</c:v>
                </c:pt>
                <c:pt idx="3011">
                  <c:v>0.143611664589298</c:v>
                </c:pt>
                <c:pt idx="3012">
                  <c:v>0.142574107865336</c:v>
                </c:pt>
                <c:pt idx="3013">
                  <c:v>0.14153985803166599</c:v>
                </c:pt>
                <c:pt idx="3014">
                  <c:v>0.140509539321412</c:v>
                </c:pt>
                <c:pt idx="3015">
                  <c:v>0.139483644616505</c:v>
                </c:pt>
                <c:pt idx="3016">
                  <c:v>0.138462586342532</c:v>
                </c:pt>
                <c:pt idx="3017">
                  <c:v>0.137446677462677</c:v>
                </c:pt>
                <c:pt idx="3018">
                  <c:v>0.136436187470487</c:v>
                </c:pt>
                <c:pt idx="3019">
                  <c:v>0.135431307961796</c:v>
                </c:pt>
                <c:pt idx="3020">
                  <c:v>0.134432211582975</c:v>
                </c:pt>
                <c:pt idx="3021">
                  <c:v>0.13344038568250299</c:v>
                </c:pt>
                <c:pt idx="3022">
                  <c:v>0.132457031010872</c:v>
                </c:pt>
                <c:pt idx="3023">
                  <c:v>0.13148179963187301</c:v>
                </c:pt>
                <c:pt idx="3024">
                  <c:v>0.13051443468212601</c:v>
                </c:pt>
                <c:pt idx="3025">
                  <c:v>0.12955467956647501</c:v>
                </c:pt>
                <c:pt idx="3026">
                  <c:v>0.128602349795084</c:v>
                </c:pt>
                <c:pt idx="3027">
                  <c:v>0.127657251079865</c:v>
                </c:pt>
                <c:pt idx="3028">
                  <c:v>0.126719248231316</c:v>
                </c:pt>
                <c:pt idx="3029">
                  <c:v>0.12578818919679899</c:v>
                </c:pt>
                <c:pt idx="3030">
                  <c:v>0.124863969419976</c:v>
                </c:pt>
                <c:pt idx="3031">
                  <c:v>0.123946414206413</c:v>
                </c:pt>
                <c:pt idx="3032">
                  <c:v>0.123035406627247</c:v>
                </c:pt>
                <c:pt idx="3033">
                  <c:v>0.122130842027685</c:v>
                </c:pt>
                <c:pt idx="3034">
                  <c:v>0.121232656055933</c:v>
                </c:pt>
                <c:pt idx="3035">
                  <c:v>0.120340808243472</c:v>
                </c:pt>
                <c:pt idx="3036">
                  <c:v>0.119455208476187</c:v>
                </c:pt>
                <c:pt idx="3037">
                  <c:v>0.11857580176954401</c:v>
                </c:pt>
                <c:pt idx="3038">
                  <c:v>0.11770255866089099</c:v>
                </c:pt>
                <c:pt idx="3039">
                  <c:v>0.116835395062393</c:v>
                </c:pt>
                <c:pt idx="3040">
                  <c:v>0.115974264325039</c:v>
                </c:pt>
                <c:pt idx="3041">
                  <c:v>0.115119073553224</c:v>
                </c:pt>
                <c:pt idx="3042">
                  <c:v>0.11426971601948099</c:v>
                </c:pt>
                <c:pt idx="3043">
                  <c:v>0.113426169742059</c:v>
                </c:pt>
                <c:pt idx="3044">
                  <c:v>0.112588386251101</c:v>
                </c:pt>
                <c:pt idx="3045">
                  <c:v>0.111756341303413</c:v>
                </c:pt>
                <c:pt idx="3046">
                  <c:v>0.110929985079832</c:v>
                </c:pt>
                <c:pt idx="3047">
                  <c:v>0.110109291609154</c:v>
                </c:pt>
                <c:pt idx="3048">
                  <c:v>0.109294210270726</c:v>
                </c:pt>
                <c:pt idx="3049">
                  <c:v>0.108484714698713</c:v>
                </c:pt>
                <c:pt idx="3050">
                  <c:v>0.10768075384175101</c:v>
                </c:pt>
                <c:pt idx="3051">
                  <c:v>0.10688233792240701</c:v>
                </c:pt>
                <c:pt idx="3052">
                  <c:v>0.1060894486633</c:v>
                </c:pt>
                <c:pt idx="3053">
                  <c:v>0.105302052372385</c:v>
                </c:pt>
                <c:pt idx="3054">
                  <c:v>0.10452009297010301</c:v>
                </c:pt>
                <c:pt idx="3055">
                  <c:v>0.10374353924650399</c:v>
                </c:pt>
                <c:pt idx="3056">
                  <c:v>0.102972337181264</c:v>
                </c:pt>
                <c:pt idx="3057">
                  <c:v>0.102206457505406</c:v>
                </c:pt>
                <c:pt idx="3058">
                  <c:v>0.101445847568751</c:v>
                </c:pt>
                <c:pt idx="3059">
                  <c:v>0.100690468473618</c:v>
                </c:pt>
                <c:pt idx="3060">
                  <c:v>9.9940296237841494E-2</c:v>
                </c:pt>
                <c:pt idx="3061">
                  <c:v>9.9195295322956706E-2</c:v>
                </c:pt>
                <c:pt idx="3062">
                  <c:v>9.8455446841946001E-2</c:v>
                </c:pt>
                <c:pt idx="3063">
                  <c:v>9.7720718798111506E-2</c:v>
                </c:pt>
                <c:pt idx="3064">
                  <c:v>9.6991046879614004E-2</c:v>
                </c:pt>
                <c:pt idx="3065">
                  <c:v>9.6266390059310494E-2</c:v>
                </c:pt>
                <c:pt idx="3066">
                  <c:v>9.5546725701217097E-2</c:v>
                </c:pt>
                <c:pt idx="3067">
                  <c:v>9.4831991577176894E-2</c:v>
                </c:pt>
                <c:pt idx="3068">
                  <c:v>9.4122151977208995E-2</c:v>
                </c:pt>
                <c:pt idx="3069">
                  <c:v>9.3417186262714197E-2</c:v>
                </c:pt>
                <c:pt idx="3070">
                  <c:v>9.2717036150366597E-2</c:v>
                </c:pt>
                <c:pt idx="3071">
                  <c:v>9.2022238379750307E-2</c:v>
                </c:pt>
                <c:pt idx="3072">
                  <c:v>9.1333234848820902E-2</c:v>
                </c:pt>
                <c:pt idx="3073">
                  <c:v>9.0649800790694998E-2</c:v>
                </c:pt>
                <c:pt idx="3074">
                  <c:v>8.9971773438261904E-2</c:v>
                </c:pt>
                <c:pt idx="3075">
                  <c:v>8.9299029989611201E-2</c:v>
                </c:pt>
                <c:pt idx="3076">
                  <c:v>8.8631420878675399E-2</c:v>
                </c:pt>
                <c:pt idx="3077">
                  <c:v>8.7968840135872695E-2</c:v>
                </c:pt>
                <c:pt idx="3078">
                  <c:v>8.7311204912411997E-2</c:v>
                </c:pt>
                <c:pt idx="3079">
                  <c:v>8.6658418436953794E-2</c:v>
                </c:pt>
                <c:pt idx="3080">
                  <c:v>8.60104172679481E-2</c:v>
                </c:pt>
                <c:pt idx="3081">
                  <c:v>8.53670520312938E-2</c:v>
                </c:pt>
                <c:pt idx="3082">
                  <c:v>8.4728214102050003E-2</c:v>
                </c:pt>
                <c:pt idx="3083">
                  <c:v>8.4093852398642505E-2</c:v>
                </c:pt>
                <c:pt idx="3084">
                  <c:v>8.3463939850110594E-2</c:v>
                </c:pt>
                <c:pt idx="3085">
                  <c:v>8.2838428185241203E-2</c:v>
                </c:pt>
                <c:pt idx="3086">
                  <c:v>8.22172922582282E-2</c:v>
                </c:pt>
                <c:pt idx="3087">
                  <c:v>8.1600486018708507E-2</c:v>
                </c:pt>
                <c:pt idx="3088">
                  <c:v>8.0987985751505606E-2</c:v>
                </c:pt>
                <c:pt idx="3089">
                  <c:v>8.0379746962588497E-2</c:v>
                </c:pt>
                <c:pt idx="3090">
                  <c:v>7.9775747196890803E-2</c:v>
                </c:pt>
                <c:pt idx="3091">
                  <c:v>7.9176035657868293E-2</c:v>
                </c:pt>
                <c:pt idx="3092">
                  <c:v>7.8580658593731201E-2</c:v>
                </c:pt>
                <c:pt idx="3093">
                  <c:v>7.79895370934751E-2</c:v>
                </c:pt>
                <c:pt idx="3094">
                  <c:v>7.7402620803066993E-2</c:v>
                </c:pt>
                <c:pt idx="3095">
                  <c:v>7.6819842947223105E-2</c:v>
                </c:pt>
                <c:pt idx="3096">
                  <c:v>7.6241155893251603E-2</c:v>
                </c:pt>
                <c:pt idx="3097">
                  <c:v>7.5666523397073193E-2</c:v>
                </c:pt>
                <c:pt idx="3098">
                  <c:v>7.5095887463342906E-2</c:v>
                </c:pt>
                <c:pt idx="3099">
                  <c:v>7.4529208303063796E-2</c:v>
                </c:pt>
                <c:pt idx="3100">
                  <c:v>7.3966460679667306E-2</c:v>
                </c:pt>
                <c:pt idx="3101">
                  <c:v>7.3407669542996601E-2</c:v>
                </c:pt>
                <c:pt idx="3102">
                  <c:v>7.2852874794178998E-2</c:v>
                </c:pt>
                <c:pt idx="3103">
                  <c:v>7.2302047882373197E-2</c:v>
                </c:pt>
                <c:pt idx="3104">
                  <c:v>7.1755134359516901E-2</c:v>
                </c:pt>
                <c:pt idx="3105">
                  <c:v>7.1212098693736695E-2</c:v>
                </c:pt>
                <c:pt idx="3106">
                  <c:v>7.0672920414736495E-2</c:v>
                </c:pt>
                <c:pt idx="3107">
                  <c:v>7.0137548300008803E-2</c:v>
                </c:pt>
                <c:pt idx="3108">
                  <c:v>6.9605952884330205E-2</c:v>
                </c:pt>
                <c:pt idx="3109">
                  <c:v>6.9078116047724597E-2</c:v>
                </c:pt>
                <c:pt idx="3110">
                  <c:v>6.8553991232129893E-2</c:v>
                </c:pt>
                <c:pt idx="3111">
                  <c:v>6.8032912818359798E-2</c:v>
                </c:pt>
                <c:pt idx="3112">
                  <c:v>6.7514699710922096E-2</c:v>
                </c:pt>
                <c:pt idx="3113">
                  <c:v>6.6999737603239795E-2</c:v>
                </c:pt>
                <c:pt idx="3114">
                  <c:v>6.6488352471898896E-2</c:v>
                </c:pt>
                <c:pt idx="3115">
                  <c:v>6.5980812952622203E-2</c:v>
                </c:pt>
                <c:pt idx="3116">
                  <c:v>6.5477292021576206E-2</c:v>
                </c:pt>
                <c:pt idx="3117">
                  <c:v>6.4977934623176595E-2</c:v>
                </c:pt>
                <c:pt idx="3118">
                  <c:v>6.4482864108844795E-2</c:v>
                </c:pt>
                <c:pt idx="3119">
                  <c:v>6.3992138819532904E-2</c:v>
                </c:pt>
                <c:pt idx="3120">
                  <c:v>6.3505838292250802E-2</c:v>
                </c:pt>
                <c:pt idx="3121">
                  <c:v>6.3023018098000302E-2</c:v>
                </c:pt>
                <c:pt idx="3122">
                  <c:v>6.2542767878559502E-2</c:v>
                </c:pt>
                <c:pt idx="3123">
                  <c:v>6.2065276167348297E-2</c:v>
                </c:pt>
                <c:pt idx="3124">
                  <c:v>6.1590687403113797E-2</c:v>
                </c:pt>
                <c:pt idx="3125">
                  <c:v>6.1119103820795301E-2</c:v>
                </c:pt>
                <c:pt idx="3126">
                  <c:v>6.06506191760205E-2</c:v>
                </c:pt>
                <c:pt idx="3127">
                  <c:v>6.01852863757577E-2</c:v>
                </c:pt>
                <c:pt idx="3128">
                  <c:v>5.9723166612599202E-2</c:v>
                </c:pt>
                <c:pt idx="3129">
                  <c:v>5.92642865425385E-2</c:v>
                </c:pt>
                <c:pt idx="3130">
                  <c:v>5.8808674731634897E-2</c:v>
                </c:pt>
                <c:pt idx="3131">
                  <c:v>5.8356853221783099E-2</c:v>
                </c:pt>
                <c:pt idx="3132">
                  <c:v>5.7909159587539102E-2</c:v>
                </c:pt>
                <c:pt idx="3133">
                  <c:v>5.7465319217762802E-2</c:v>
                </c:pt>
                <c:pt idx="3134">
                  <c:v>5.7025120009246401E-2</c:v>
                </c:pt>
                <c:pt idx="3135">
                  <c:v>5.6588370610609E-2</c:v>
                </c:pt>
                <c:pt idx="3136">
                  <c:v>5.6154920980064901E-2</c:v>
                </c:pt>
                <c:pt idx="3137">
                  <c:v>5.5724648892157398E-2</c:v>
                </c:pt>
                <c:pt idx="3138">
                  <c:v>5.5297438068614702E-2</c:v>
                </c:pt>
                <c:pt idx="3139">
                  <c:v>5.4873190616533001E-2</c:v>
                </c:pt>
                <c:pt idx="3140">
                  <c:v>5.4451836816442098E-2</c:v>
                </c:pt>
                <c:pt idx="3141">
                  <c:v>5.4033710882569197E-2</c:v>
                </c:pt>
                <c:pt idx="3142">
                  <c:v>5.3619184800390803E-2</c:v>
                </c:pt>
                <c:pt idx="3143">
                  <c:v>5.32082523352067E-2</c:v>
                </c:pt>
                <c:pt idx="3144">
                  <c:v>5.2800864950421897E-2</c:v>
                </c:pt>
                <c:pt idx="3145">
                  <c:v>5.2397012213043902E-2</c:v>
                </c:pt>
                <c:pt idx="3146">
                  <c:v>5.19966815560719E-2</c:v>
                </c:pt>
                <c:pt idx="3147">
                  <c:v>5.1599821218331898E-2</c:v>
                </c:pt>
                <c:pt idx="3148">
                  <c:v>5.1206420250998502E-2</c:v>
                </c:pt>
                <c:pt idx="3149">
                  <c:v>5.0816463795830297E-2</c:v>
                </c:pt>
                <c:pt idx="3150">
                  <c:v>5.04299004934676E-2</c:v>
                </c:pt>
                <c:pt idx="3151">
                  <c:v>5.0045332739068103E-2</c:v>
                </c:pt>
                <c:pt idx="3152">
                  <c:v>4.9661591417152103E-2</c:v>
                </c:pt>
                <c:pt idx="3153">
                  <c:v>4.9278917321822199E-2</c:v>
                </c:pt>
                <c:pt idx="3154">
                  <c:v>4.88975086486284E-2</c:v>
                </c:pt>
                <c:pt idx="3155">
                  <c:v>4.8517534594031603E-2</c:v>
                </c:pt>
                <c:pt idx="3156">
                  <c:v>4.81391278319174E-2</c:v>
                </c:pt>
                <c:pt idx="3157">
                  <c:v>4.7762389229045597E-2</c:v>
                </c:pt>
                <c:pt idx="3158">
                  <c:v>4.7387409572909399E-2</c:v>
                </c:pt>
                <c:pt idx="3159">
                  <c:v>4.7014251005171301E-2</c:v>
                </c:pt>
                <c:pt idx="3160">
                  <c:v>4.6642970408745599E-2</c:v>
                </c:pt>
                <c:pt idx="3161">
                  <c:v>4.6275848275024699E-2</c:v>
                </c:pt>
                <c:pt idx="3162">
                  <c:v>4.59146700880666E-2</c:v>
                </c:pt>
                <c:pt idx="3163">
                  <c:v>4.5558786900933602E-2</c:v>
                </c:pt>
                <c:pt idx="3164">
                  <c:v>4.5207687942717401E-2</c:v>
                </c:pt>
                <c:pt idx="3165">
                  <c:v>4.4860923774533698E-2</c:v>
                </c:pt>
                <c:pt idx="3166">
                  <c:v>4.4518144663502499E-2</c:v>
                </c:pt>
                <c:pt idx="3167">
                  <c:v>4.4179038580977797E-2</c:v>
                </c:pt>
                <c:pt idx="3168">
                  <c:v>4.3843364815662901E-2</c:v>
                </c:pt>
                <c:pt idx="3169">
                  <c:v>4.3510904284732199E-2</c:v>
                </c:pt>
                <c:pt idx="3170">
                  <c:v>4.3181490198945099E-2</c:v>
                </c:pt>
                <c:pt idx="3171">
                  <c:v>4.2852842671576102E-2</c:v>
                </c:pt>
                <c:pt idx="3172">
                  <c:v>4.2523198126525101E-2</c:v>
                </c:pt>
                <c:pt idx="3173">
                  <c:v>4.2193082411674902E-2</c:v>
                </c:pt>
                <c:pt idx="3174">
                  <c:v>4.1862923530448598E-2</c:v>
                </c:pt>
                <c:pt idx="3175">
                  <c:v>4.1533070789154303E-2</c:v>
                </c:pt>
                <c:pt idx="3176">
                  <c:v>4.1203813439823801E-2</c:v>
                </c:pt>
                <c:pt idx="3177">
                  <c:v>4.0875386769602701E-2</c:v>
                </c:pt>
                <c:pt idx="3178">
                  <c:v>4.0547976412122599E-2</c:v>
                </c:pt>
                <c:pt idx="3179">
                  <c:v>4.0221740772797603E-2</c:v>
                </c:pt>
                <c:pt idx="3180">
                  <c:v>3.9896804747355498E-2</c:v>
                </c:pt>
                <c:pt idx="3181">
                  <c:v>3.9576184384747103E-2</c:v>
                </c:pt>
                <c:pt idx="3182">
                  <c:v>3.9262225742528599E-2</c:v>
                </c:pt>
                <c:pt idx="3183">
                  <c:v>3.89540756837254E-2</c:v>
                </c:pt>
                <c:pt idx="3184">
                  <c:v>3.86510645925719E-2</c:v>
                </c:pt>
                <c:pt idx="3185">
                  <c:v>3.8352652495683398E-2</c:v>
                </c:pt>
                <c:pt idx="3186">
                  <c:v>3.8058352164179902E-2</c:v>
                </c:pt>
                <c:pt idx="3187">
                  <c:v>3.7767782581987999E-2</c:v>
                </c:pt>
                <c:pt idx="3188">
                  <c:v>3.7480635289742097E-2</c:v>
                </c:pt>
                <c:pt idx="3189">
                  <c:v>3.7196635395819799E-2</c:v>
                </c:pt>
                <c:pt idx="3190">
                  <c:v>3.6915570958369899E-2</c:v>
                </c:pt>
                <c:pt idx="3191">
                  <c:v>3.6636466970197797E-2</c:v>
                </c:pt>
                <c:pt idx="3192">
                  <c:v>3.6358283005092099E-2</c:v>
                </c:pt>
                <c:pt idx="3193">
                  <c:v>3.6080834088537003E-2</c:v>
                </c:pt>
                <c:pt idx="3194">
                  <c:v>3.5803964105506098E-2</c:v>
                </c:pt>
                <c:pt idx="3195">
                  <c:v>3.55275507310489E-2</c:v>
                </c:pt>
                <c:pt idx="3196">
                  <c:v>3.5251490907398798E-2</c:v>
                </c:pt>
                <c:pt idx="3197">
                  <c:v>3.4975708046341897E-2</c:v>
                </c:pt>
                <c:pt idx="3198">
                  <c:v>3.4700136132168602E-2</c:v>
                </c:pt>
                <c:pt idx="3199">
                  <c:v>3.44247305089974E-2</c:v>
                </c:pt>
                <c:pt idx="3200">
                  <c:v>3.41494513668925E-2</c:v>
                </c:pt>
                <c:pt idx="3201">
                  <c:v>3.3875370012717503E-2</c:v>
                </c:pt>
                <c:pt idx="3202">
                  <c:v>3.3603886060950203E-2</c:v>
                </c:pt>
                <c:pt idx="3203">
                  <c:v>3.3335273949846402E-2</c:v>
                </c:pt>
                <c:pt idx="3204">
                  <c:v>3.3069771467676597E-2</c:v>
                </c:pt>
                <c:pt idx="3205">
                  <c:v>3.2807540332343697E-2</c:v>
                </c:pt>
                <c:pt idx="3206">
                  <c:v>3.2548725007582699E-2</c:v>
                </c:pt>
                <c:pt idx="3207">
                  <c:v>3.2293424818211403E-2</c:v>
                </c:pt>
                <c:pt idx="3208">
                  <c:v>3.20417031443824E-2</c:v>
                </c:pt>
                <c:pt idx="3209">
                  <c:v>3.1793619857555203E-2</c:v>
                </c:pt>
                <c:pt idx="3210">
                  <c:v>3.1549210780962997E-2</c:v>
                </c:pt>
                <c:pt idx="3211">
                  <c:v>3.1307761180833497E-2</c:v>
                </c:pt>
                <c:pt idx="3212">
                  <c:v>3.10684711337194E-2</c:v>
                </c:pt>
                <c:pt idx="3213">
                  <c:v>3.0831265519879001E-2</c:v>
                </c:pt>
                <c:pt idx="3214">
                  <c:v>3.0596064962923501E-2</c:v>
                </c:pt>
                <c:pt idx="3215">
                  <c:v>3.0362814359387001E-2</c:v>
                </c:pt>
                <c:pt idx="3216">
                  <c:v>3.0131468928872501E-2</c:v>
                </c:pt>
                <c:pt idx="3217">
                  <c:v>2.9901972807936099E-2</c:v>
                </c:pt>
                <c:pt idx="3218">
                  <c:v>2.9674292379341601E-2</c:v>
                </c:pt>
                <c:pt idx="3219">
                  <c:v>2.94483981552091E-2</c:v>
                </c:pt>
                <c:pt idx="3220">
                  <c:v>2.9224251926326598E-2</c:v>
                </c:pt>
                <c:pt idx="3221">
                  <c:v>2.90001437794172E-2</c:v>
                </c:pt>
                <c:pt idx="3222">
                  <c:v>2.8774827419483E-2</c:v>
                </c:pt>
                <c:pt idx="3223">
                  <c:v>2.8548903617945601E-2</c:v>
                </c:pt>
                <c:pt idx="3224">
                  <c:v>2.8322855153241702E-2</c:v>
                </c:pt>
                <c:pt idx="3225">
                  <c:v>2.80970842090307E-2</c:v>
                </c:pt>
                <c:pt idx="3226">
                  <c:v>2.78719135053382E-2</c:v>
                </c:pt>
                <c:pt idx="3227">
                  <c:v>2.7647604962952901E-2</c:v>
                </c:pt>
                <c:pt idx="3228">
                  <c:v>2.7424378033311599E-2</c:v>
                </c:pt>
                <c:pt idx="3229">
                  <c:v>2.7202404042591301E-2</c:v>
                </c:pt>
                <c:pt idx="3230">
                  <c:v>2.6981827511476701E-2</c:v>
                </c:pt>
                <c:pt idx="3231">
                  <c:v>2.6762858854499201E-2</c:v>
                </c:pt>
                <c:pt idx="3232">
                  <c:v>2.6545495387188599E-2</c:v>
                </c:pt>
                <c:pt idx="3233">
                  <c:v>2.6329529902706102E-2</c:v>
                </c:pt>
                <c:pt idx="3234">
                  <c:v>2.6114811158229601E-2</c:v>
                </c:pt>
                <c:pt idx="3235">
                  <c:v>2.5901198518600399E-2</c:v>
                </c:pt>
                <c:pt idx="3236">
                  <c:v>2.56885770587339E-2</c:v>
                </c:pt>
                <c:pt idx="3237">
                  <c:v>2.54768618048841E-2</c:v>
                </c:pt>
                <c:pt idx="3238">
                  <c:v>2.52659727196613E-2</c:v>
                </c:pt>
                <c:pt idx="3239">
                  <c:v>2.5055839539920501E-2</c:v>
                </c:pt>
                <c:pt idx="3240">
                  <c:v>2.48464160010675E-2</c:v>
                </c:pt>
                <c:pt idx="3241">
                  <c:v>2.4639305354222901E-2</c:v>
                </c:pt>
                <c:pt idx="3242">
                  <c:v>2.4435880170413801E-2</c:v>
                </c:pt>
                <c:pt idx="3243">
                  <c:v>2.42357998308072E-2</c:v>
                </c:pt>
                <c:pt idx="3244">
                  <c:v>2.4038799281152799E-2</c:v>
                </c:pt>
                <c:pt idx="3245">
                  <c:v>2.3844636238281799E-2</c:v>
                </c:pt>
                <c:pt idx="3246">
                  <c:v>2.3653122190694299E-2</c:v>
                </c:pt>
                <c:pt idx="3247">
                  <c:v>2.34640900453599E-2</c:v>
                </c:pt>
                <c:pt idx="3248">
                  <c:v>2.3277411035287798E-2</c:v>
                </c:pt>
                <c:pt idx="3249">
                  <c:v>2.30929597713934E-2</c:v>
                </c:pt>
                <c:pt idx="3250">
                  <c:v>2.2910650083261899E-2</c:v>
                </c:pt>
                <c:pt idx="3251">
                  <c:v>2.2729351859203099E-2</c:v>
                </c:pt>
                <c:pt idx="3252">
                  <c:v>2.2548148214308301E-2</c:v>
                </c:pt>
                <c:pt idx="3253">
                  <c:v>2.2367232999522101E-2</c:v>
                </c:pt>
                <c:pt idx="3254">
                  <c:v>2.2186765457516501E-2</c:v>
                </c:pt>
                <c:pt idx="3255">
                  <c:v>2.20068758846131E-2</c:v>
                </c:pt>
                <c:pt idx="3256">
                  <c:v>2.1827664924310299E-2</c:v>
                </c:pt>
                <c:pt idx="3257">
                  <c:v>2.1649214989409402E-2</c:v>
                </c:pt>
                <c:pt idx="3258">
                  <c:v>2.1471596444198299E-2</c:v>
                </c:pt>
                <c:pt idx="3259">
                  <c:v>2.12948543534849E-2</c:v>
                </c:pt>
                <c:pt idx="3260">
                  <c:v>2.1119032529326301E-2</c:v>
                </c:pt>
                <c:pt idx="3261">
                  <c:v>2.09443247256175E-2</c:v>
                </c:pt>
                <c:pt idx="3262">
                  <c:v>2.07709097965884E-2</c:v>
                </c:pt>
                <c:pt idx="3263">
                  <c:v>2.05988017376212E-2</c:v>
                </c:pt>
                <c:pt idx="3264">
                  <c:v>2.0428018789810501E-2</c:v>
                </c:pt>
                <c:pt idx="3265">
                  <c:v>2.0258562779876602E-2</c:v>
                </c:pt>
                <c:pt idx="3266">
                  <c:v>2.00904386259428E-2</c:v>
                </c:pt>
                <c:pt idx="3267">
                  <c:v>1.9923652872557901E-2</c:v>
                </c:pt>
                <c:pt idx="3268">
                  <c:v>1.975820147827E-2</c:v>
                </c:pt>
                <c:pt idx="3269">
                  <c:v>1.9594080368029301E-2</c:v>
                </c:pt>
                <c:pt idx="3270">
                  <c:v>1.9431290856495299E-2</c:v>
                </c:pt>
                <c:pt idx="3271">
                  <c:v>1.9270457878363099E-2</c:v>
                </c:pt>
                <c:pt idx="3272">
                  <c:v>1.9111780782942799E-2</c:v>
                </c:pt>
                <c:pt idx="3273">
                  <c:v>1.8954717840677E-2</c:v>
                </c:pt>
                <c:pt idx="3274">
                  <c:v>1.8798830920801798E-2</c:v>
                </c:pt>
                <c:pt idx="3275">
                  <c:v>1.8643757125337401E-2</c:v>
                </c:pt>
                <c:pt idx="3276">
                  <c:v>1.8489206441013799E-2</c:v>
                </c:pt>
                <c:pt idx="3277">
                  <c:v>1.8334935925384498E-2</c:v>
                </c:pt>
                <c:pt idx="3278">
                  <c:v>1.8180747750795999E-2</c:v>
                </c:pt>
                <c:pt idx="3279">
                  <c:v>1.80264890426357E-2</c:v>
                </c:pt>
                <c:pt idx="3280">
                  <c:v>1.7872028898231199E-2</c:v>
                </c:pt>
                <c:pt idx="3281">
                  <c:v>1.7718714930117799E-2</c:v>
                </c:pt>
                <c:pt idx="3282">
                  <c:v>1.7567999716618699E-2</c:v>
                </c:pt>
                <c:pt idx="3283">
                  <c:v>1.7419858491775402E-2</c:v>
                </c:pt>
                <c:pt idx="3284">
                  <c:v>1.7274279999554901E-2</c:v>
                </c:pt>
                <c:pt idx="3285">
                  <c:v>1.7131230882895698E-2</c:v>
                </c:pt>
                <c:pt idx="3286">
                  <c:v>1.69906948945792E-2</c:v>
                </c:pt>
                <c:pt idx="3287">
                  <c:v>1.6852642803509801E-2</c:v>
                </c:pt>
                <c:pt idx="3288">
                  <c:v>1.6717057657911798E-2</c:v>
                </c:pt>
                <c:pt idx="3289">
                  <c:v>1.65839004760291E-2</c:v>
                </c:pt>
                <c:pt idx="3290">
                  <c:v>1.64531507631339E-2</c:v>
                </c:pt>
                <c:pt idx="3291">
                  <c:v>1.6323214766606298E-2</c:v>
                </c:pt>
                <c:pt idx="3292">
                  <c:v>1.6192750523728199E-2</c:v>
                </c:pt>
                <c:pt idx="3293">
                  <c:v>1.6062094340170099E-2</c:v>
                </c:pt>
                <c:pt idx="3294">
                  <c:v>1.59315195439657E-2</c:v>
                </c:pt>
                <c:pt idx="3295">
                  <c:v>1.58012426544487E-2</c:v>
                </c:pt>
                <c:pt idx="3296">
                  <c:v>1.5671448286371199E-2</c:v>
                </c:pt>
                <c:pt idx="3297">
                  <c:v>1.55422840157935E-2</c:v>
                </c:pt>
                <c:pt idx="3298">
                  <c:v>1.5413863234712499E-2</c:v>
                </c:pt>
                <c:pt idx="3299">
                  <c:v>1.52862866243571E-2</c:v>
                </c:pt>
                <c:pt idx="3300">
                  <c:v>1.51596371141811E-2</c:v>
                </c:pt>
                <c:pt idx="3301">
                  <c:v>1.4987912440376399E-2</c:v>
                </c:pt>
                <c:pt idx="3302">
                  <c:v>1.48413121674784E-2</c:v>
                </c:pt>
                <c:pt idx="3303">
                  <c:v>1.47014795105173E-2</c:v>
                </c:pt>
                <c:pt idx="3304">
                  <c:v>1.4567382221894999E-2</c:v>
                </c:pt>
                <c:pt idx="3305">
                  <c:v>1.44381578764682E-2</c:v>
                </c:pt>
                <c:pt idx="3306">
                  <c:v>1.43130778028406E-2</c:v>
                </c:pt>
                <c:pt idx="3307">
                  <c:v>1.41915649195857E-2</c:v>
                </c:pt>
                <c:pt idx="3308">
                  <c:v>1.40731427870748E-2</c:v>
                </c:pt>
                <c:pt idx="3309">
                  <c:v>1.3957398861662499E-2</c:v>
                </c:pt>
                <c:pt idx="3310">
                  <c:v>1.3844008602223999E-2</c:v>
                </c:pt>
                <c:pt idx="3311">
                  <c:v>1.3731661366475001E-2</c:v>
                </c:pt>
                <c:pt idx="3312">
                  <c:v>1.36193416655703E-2</c:v>
                </c:pt>
                <c:pt idx="3313">
                  <c:v>1.35071836321873E-2</c:v>
                </c:pt>
                <c:pt idx="3314">
                  <c:v>1.33953000359832E-2</c:v>
                </c:pt>
                <c:pt idx="3315">
                  <c:v>1.32837802769498E-2</c:v>
                </c:pt>
                <c:pt idx="3316">
                  <c:v>1.31726974526257E-2</c:v>
                </c:pt>
                <c:pt idx="3317">
                  <c:v>1.3062112587838501E-2</c:v>
                </c:pt>
                <c:pt idx="3318">
                  <c:v>1.2952072212331699E-2</c:v>
                </c:pt>
                <c:pt idx="3319">
                  <c:v>1.28426141945763E-2</c:v>
                </c:pt>
                <c:pt idx="3320">
                  <c:v>1.27337719645401E-2</c:v>
                </c:pt>
                <c:pt idx="3321">
                  <c:v>1.2626015056018401E-2</c:v>
                </c:pt>
                <c:pt idx="3322">
                  <c:v>1.25195403135507E-2</c:v>
                </c:pt>
                <c:pt idx="3323">
                  <c:v>1.24140531155532E-2</c:v>
                </c:pt>
                <c:pt idx="3324">
                  <c:v>1.2309303494249999E-2</c:v>
                </c:pt>
                <c:pt idx="3325">
                  <c:v>1.22050986820402E-2</c:v>
                </c:pt>
                <c:pt idx="3326">
                  <c:v>1.2101277289743299E-2</c:v>
                </c:pt>
                <c:pt idx="3327">
                  <c:v>1.1997712315425801E-2</c:v>
                </c:pt>
                <c:pt idx="3328">
                  <c:v>1.18942999743296E-2</c:v>
                </c:pt>
                <c:pt idx="3329">
                  <c:v>1.17909615697121E-2</c:v>
                </c:pt>
                <c:pt idx="3330">
                  <c:v>1.1687632308694299E-2</c:v>
                </c:pt>
                <c:pt idx="3331">
                  <c:v>1.15843406850596E-2</c:v>
                </c:pt>
                <c:pt idx="3332">
                  <c:v>1.14814139695098E-2</c:v>
                </c:pt>
                <c:pt idx="3333">
                  <c:v>1.13791291990615E-2</c:v>
                </c:pt>
                <c:pt idx="3334">
                  <c:v>1.12777186672976E-2</c:v>
                </c:pt>
                <c:pt idx="3335">
                  <c:v>1.11773621437769E-2</c:v>
                </c:pt>
                <c:pt idx="3336">
                  <c:v>1.10782125574653E-2</c:v>
                </c:pt>
                <c:pt idx="3337">
                  <c:v>1.09803825891102E-2</c:v>
                </c:pt>
                <c:pt idx="3338">
                  <c:v>1.08839719446503E-2</c:v>
                </c:pt>
                <c:pt idx="3339">
                  <c:v>1.0789048457592E-2</c:v>
                </c:pt>
                <c:pt idx="3340">
                  <c:v>1.0695676320263E-2</c:v>
                </c:pt>
                <c:pt idx="3341">
                  <c:v>1.06037206891071E-2</c:v>
                </c:pt>
                <c:pt idx="3342">
                  <c:v>1.05127658222985E-2</c:v>
                </c:pt>
                <c:pt idx="3343">
                  <c:v>1.0422528073661201E-2</c:v>
                </c:pt>
                <c:pt idx="3344">
                  <c:v>1.0332774751912801E-2</c:v>
                </c:pt>
                <c:pt idx="3345">
                  <c:v>1.024332258445E-2</c:v>
                </c:pt>
                <c:pt idx="3346">
                  <c:v>1.01540208620576E-2</c:v>
                </c:pt>
                <c:pt idx="3347">
                  <c:v>1.0064744180724E-2</c:v>
                </c:pt>
                <c:pt idx="3348">
                  <c:v>9.9754006948706807E-3</c:v>
                </c:pt>
                <c:pt idx="3349">
                  <c:v>9.8859147285403903E-3</c:v>
                </c:pt>
                <c:pt idx="3350">
                  <c:v>9.7962233288178494E-3</c:v>
                </c:pt>
                <c:pt idx="3351">
                  <c:v>9.7067086616612307E-3</c:v>
                </c:pt>
                <c:pt idx="3352">
                  <c:v>9.6179498231649899E-3</c:v>
                </c:pt>
                <c:pt idx="3353">
                  <c:v>9.5301220743167995E-3</c:v>
                </c:pt>
                <c:pt idx="3354">
                  <c:v>9.4433666828376492E-3</c:v>
                </c:pt>
                <c:pt idx="3355">
                  <c:v>9.3577898563192898E-3</c:v>
                </c:pt>
                <c:pt idx="3356">
                  <c:v>9.2734802260656096E-3</c:v>
                </c:pt>
                <c:pt idx="3357">
                  <c:v>9.1905080786039896E-3</c:v>
                </c:pt>
                <c:pt idx="3358">
                  <c:v>9.1089201922038808E-3</c:v>
                </c:pt>
                <c:pt idx="3359">
                  <c:v>9.0287567203781293E-3</c:v>
                </c:pt>
                <c:pt idx="3360">
                  <c:v>8.9500515528906296E-3</c:v>
                </c:pt>
                <c:pt idx="3361">
                  <c:v>8.8720878356385296E-3</c:v>
                </c:pt>
                <c:pt idx="3362">
                  <c:v>8.7941816474016998E-3</c:v>
                </c:pt>
                <c:pt idx="3363">
                  <c:v>8.7163995825203493E-3</c:v>
                </c:pt>
                <c:pt idx="3364">
                  <c:v>8.6387974916323305E-3</c:v>
                </c:pt>
                <c:pt idx="3365">
                  <c:v>8.5614170243550596E-3</c:v>
                </c:pt>
                <c:pt idx="3366">
                  <c:v>8.4842951222455706E-3</c:v>
                </c:pt>
                <c:pt idx="3367">
                  <c:v>8.4074606143776896E-3</c:v>
                </c:pt>
                <c:pt idx="3368">
                  <c:v>8.3309353271477891E-3</c:v>
                </c:pt>
                <c:pt idx="3369">
                  <c:v>8.2547383822746592E-3</c:v>
                </c:pt>
                <c:pt idx="3370">
                  <c:v>8.1788849840086497E-3</c:v>
                </c:pt>
                <c:pt idx="3371">
                  <c:v>8.1038806839129895E-3</c:v>
                </c:pt>
                <c:pt idx="3372">
                  <c:v>8.0299733222097807E-3</c:v>
                </c:pt>
                <c:pt idx="3373">
                  <c:v>7.9568548684458805E-3</c:v>
                </c:pt>
                <c:pt idx="3374">
                  <c:v>7.8842786127494794E-3</c:v>
                </c:pt>
                <c:pt idx="3375">
                  <c:v>7.8120429529118197E-3</c:v>
                </c:pt>
                <c:pt idx="3376">
                  <c:v>7.7399839595021502E-3</c:v>
                </c:pt>
                <c:pt idx="3377">
                  <c:v>7.6679699559029698E-3</c:v>
                </c:pt>
                <c:pt idx="3378">
                  <c:v>7.5958932558539598E-3</c:v>
                </c:pt>
                <c:pt idx="3379">
                  <c:v>7.5236711256101698E-3</c:v>
                </c:pt>
                <c:pt idx="3380">
                  <c:v>7.4512374557197999E-3</c:v>
                </c:pt>
                <c:pt idx="3381">
                  <c:v>7.3789185522677896E-3</c:v>
                </c:pt>
                <c:pt idx="3382">
                  <c:v>7.30725631076002E-3</c:v>
                </c:pt>
                <c:pt idx="3383">
                  <c:v>7.2364510599099204E-3</c:v>
                </c:pt>
                <c:pt idx="3384">
                  <c:v>7.16666624083239E-3</c:v>
                </c:pt>
                <c:pt idx="3385">
                  <c:v>7.0980255513278098E-3</c:v>
                </c:pt>
                <c:pt idx="3386">
                  <c:v>7.0306359487930497E-3</c:v>
                </c:pt>
                <c:pt idx="3387">
                  <c:v>6.9645726002174804E-3</c:v>
                </c:pt>
                <c:pt idx="3388">
                  <c:v>6.8999037184084202E-3</c:v>
                </c:pt>
                <c:pt idx="3389">
                  <c:v>6.8366717368102802E-3</c:v>
                </c:pt>
                <c:pt idx="3390">
                  <c:v>6.7749187046918201E-3</c:v>
                </c:pt>
                <c:pt idx="3391">
                  <c:v>6.7139463190179303E-3</c:v>
                </c:pt>
                <c:pt idx="3392">
                  <c:v>6.6530676177198999E-3</c:v>
                </c:pt>
                <c:pt idx="3393">
                  <c:v>6.5923076181726402E-3</c:v>
                </c:pt>
                <c:pt idx="3394">
                  <c:v>6.5316902578143E-3</c:v>
                </c:pt>
                <c:pt idx="3395">
                  <c:v>6.4712337363501404E-3</c:v>
                </c:pt>
                <c:pt idx="3396">
                  <c:v>6.4109536935720302E-3</c:v>
                </c:pt>
                <c:pt idx="3397">
                  <c:v>6.3508612498476497E-3</c:v>
                </c:pt>
                <c:pt idx="3398">
                  <c:v>6.2909663662722402E-3</c:v>
                </c:pt>
                <c:pt idx="3399">
                  <c:v>6.2312753303162497E-3</c:v>
                </c:pt>
                <c:pt idx="3400">
                  <c:v>6.17179432285264E-3</c:v>
                </c:pt>
                <c:pt idx="3401">
                  <c:v>6.112696638815E-3</c:v>
                </c:pt>
                <c:pt idx="3402">
                  <c:v>6.0541350972446303E-3</c:v>
                </c:pt>
                <c:pt idx="3403">
                  <c:v>5.9960876999630699E-3</c:v>
                </c:pt>
                <c:pt idx="3404">
                  <c:v>5.9385374230946503E-3</c:v>
                </c:pt>
                <c:pt idx="3405">
                  <c:v>5.8814707257012697E-3</c:v>
                </c:pt>
                <c:pt idx="3406">
                  <c:v>5.8248725547024299E-3</c:v>
                </c:pt>
                <c:pt idx="3407">
                  <c:v>5.7687315259307903E-3</c:v>
                </c:pt>
                <c:pt idx="3408">
                  <c:v>5.7130392002926397E-3</c:v>
                </c:pt>
                <c:pt idx="3409">
                  <c:v>5.6577854797676902E-3</c:v>
                </c:pt>
                <c:pt idx="3410">
                  <c:v>5.6029640629483499E-3</c:v>
                </c:pt>
                <c:pt idx="3411">
                  <c:v>5.5490973656533698E-3</c:v>
                </c:pt>
                <c:pt idx="3412">
                  <c:v>5.4964942927293696E-3</c:v>
                </c:pt>
                <c:pt idx="3413">
                  <c:v>5.4448900077504799E-3</c:v>
                </c:pt>
                <c:pt idx="3414">
                  <c:v>5.39407053457607E-3</c:v>
                </c:pt>
                <c:pt idx="3415">
                  <c:v>5.34385770481699E-3</c:v>
                </c:pt>
                <c:pt idx="3416">
                  <c:v>5.2941078072978797E-3</c:v>
                </c:pt>
                <c:pt idx="3417">
                  <c:v>5.2447026356725298E-3</c:v>
                </c:pt>
                <c:pt idx="3418">
                  <c:v>5.1955464091872896E-3</c:v>
                </c:pt>
                <c:pt idx="3419">
                  <c:v>5.1465618246200103E-3</c:v>
                </c:pt>
                <c:pt idx="3420">
                  <c:v>5.0976858577458303E-3</c:v>
                </c:pt>
                <c:pt idx="3421">
                  <c:v>5.0483273313334104E-3</c:v>
                </c:pt>
                <c:pt idx="3422">
                  <c:v>4.9982058879457598E-3</c:v>
                </c:pt>
                <c:pt idx="3423">
                  <c:v>4.94764631502706E-3</c:v>
                </c:pt>
                <c:pt idx="3424">
                  <c:v>4.8969134440093303E-3</c:v>
                </c:pt>
                <c:pt idx="3425">
                  <c:v>4.8462230850310197E-3</c:v>
                </c:pt>
                <c:pt idx="3426">
                  <c:v>4.79575251639619E-3</c:v>
                </c:pt>
                <c:pt idx="3427">
                  <c:v>4.7456423844619696E-3</c:v>
                </c:pt>
                <c:pt idx="3428">
                  <c:v>4.6960081735354297E-3</c:v>
                </c:pt>
                <c:pt idx="3429">
                  <c:v>4.6469455438858899E-3</c:v>
                </c:pt>
                <c:pt idx="3430">
                  <c:v>4.5985257118343796E-3</c:v>
                </c:pt>
                <c:pt idx="3431">
                  <c:v>4.5508887739760997E-3</c:v>
                </c:pt>
                <c:pt idx="3432">
                  <c:v>4.5040522572117299E-3</c:v>
                </c:pt>
                <c:pt idx="3433">
                  <c:v>4.4579056157908999E-3</c:v>
                </c:pt>
                <c:pt idx="3434">
                  <c:v>4.4123602504397598E-3</c:v>
                </c:pt>
                <c:pt idx="3435">
                  <c:v>4.3673452527245799E-3</c:v>
                </c:pt>
                <c:pt idx="3436">
                  <c:v>4.3227990997758902E-3</c:v>
                </c:pt>
                <c:pt idx="3437">
                  <c:v>4.2786714271544398E-3</c:v>
                </c:pt>
                <c:pt idx="3438">
                  <c:v>4.23492364680755E-3</c:v>
                </c:pt>
                <c:pt idx="3439">
                  <c:v>4.1915175789542201E-3</c:v>
                </c:pt>
                <c:pt idx="3440">
                  <c:v>4.1484257020546998E-3</c:v>
                </c:pt>
                <c:pt idx="3441">
                  <c:v>4.1057949020568097E-3</c:v>
                </c:pt>
                <c:pt idx="3442">
                  <c:v>4.0636286555501E-3</c:v>
                </c:pt>
                <c:pt idx="3443">
                  <c:v>4.0217464815756601E-3</c:v>
                </c:pt>
                <c:pt idx="3444">
                  <c:v>3.9799993493042597E-3</c:v>
                </c:pt>
                <c:pt idx="3445">
                  <c:v>3.9382649224873603E-3</c:v>
                </c:pt>
                <c:pt idx="3446">
                  <c:v>3.89644644188191E-3</c:v>
                </c:pt>
                <c:pt idx="3447">
                  <c:v>3.85446645918802E-3</c:v>
                </c:pt>
                <c:pt idx="3448">
                  <c:v>3.8122615752861399E-3</c:v>
                </c:pt>
                <c:pt idx="3449">
                  <c:v>3.7697812659275298E-3</c:v>
                </c:pt>
                <c:pt idx="3450">
                  <c:v>3.7269898024165299E-3</c:v>
                </c:pt>
                <c:pt idx="3451">
                  <c:v>3.6843084352246301E-3</c:v>
                </c:pt>
                <c:pt idx="3452">
                  <c:v>3.6422920373853601E-3</c:v>
                </c:pt>
                <c:pt idx="3453">
                  <c:v>3.6010526429465701E-3</c:v>
                </c:pt>
                <c:pt idx="3454">
                  <c:v>3.5606874486495202E-3</c:v>
                </c:pt>
                <c:pt idx="3455">
                  <c:v>3.5212754267396401E-3</c:v>
                </c:pt>
                <c:pt idx="3456">
                  <c:v>3.4828669417799E-3</c:v>
                </c:pt>
                <c:pt idx="3457">
                  <c:v>3.4455099228398898E-3</c:v>
                </c:pt>
                <c:pt idx="3458">
                  <c:v>3.4092425496459701E-3</c:v>
                </c:pt>
                <c:pt idx="3459">
                  <c:v>3.3740859925348401E-3</c:v>
                </c:pt>
                <c:pt idx="3460">
                  <c:v>3.3400632546736202E-3</c:v>
                </c:pt>
                <c:pt idx="3461">
                  <c:v>3.30719249318236E-3</c:v>
                </c:pt>
                <c:pt idx="3462">
                  <c:v>3.2752497137380999E-3</c:v>
                </c:pt>
                <c:pt idx="3463">
                  <c:v>3.2439312937962601E-3</c:v>
                </c:pt>
                <c:pt idx="3464">
                  <c:v>3.2129935969087901E-3</c:v>
                </c:pt>
                <c:pt idx="3465">
                  <c:v>3.1822384880585502E-3</c:v>
                </c:pt>
                <c:pt idx="3466">
                  <c:v>3.1515032917543901E-3</c:v>
                </c:pt>
                <c:pt idx="3467">
                  <c:v>3.1206569030612801E-3</c:v>
                </c:pt>
                <c:pt idx="3468">
                  <c:v>3.08959090134364E-3</c:v>
                </c:pt>
                <c:pt idx="3469">
                  <c:v>3.0582202434665099E-3</c:v>
                </c:pt>
                <c:pt idx="3470">
                  <c:v>3.0264741193948902E-3</c:v>
                </c:pt>
                <c:pt idx="3471">
                  <c:v>2.9939390354396002E-3</c:v>
                </c:pt>
                <c:pt idx="3472">
                  <c:v>2.9605250736192599E-3</c:v>
                </c:pt>
                <c:pt idx="3473">
                  <c:v>2.92658043452464E-3</c:v>
                </c:pt>
                <c:pt idx="3474">
                  <c:v>2.8923857376528198E-3</c:v>
                </c:pt>
                <c:pt idx="3475">
                  <c:v>2.8581695638005E-3</c:v>
                </c:pt>
                <c:pt idx="3476">
                  <c:v>2.8241177254962799E-3</c:v>
                </c:pt>
                <c:pt idx="3477">
                  <c:v>2.7903783416290901E-3</c:v>
                </c:pt>
                <c:pt idx="3478">
                  <c:v>2.7570727904115198E-3</c:v>
                </c:pt>
                <c:pt idx="3479">
                  <c:v>2.72429938161034E-3</c:v>
                </c:pt>
                <c:pt idx="3480">
                  <c:v>2.69213238961974E-3</c:v>
                </c:pt>
                <c:pt idx="3481">
                  <c:v>2.6606903095942299E-3</c:v>
                </c:pt>
                <c:pt idx="3482">
                  <c:v>2.62989322403092E-3</c:v>
                </c:pt>
                <c:pt idx="3483">
                  <c:v>2.5995727456596999E-3</c:v>
                </c:pt>
                <c:pt idx="3484">
                  <c:v>2.5695994158701501E-3</c:v>
                </c:pt>
                <c:pt idx="3485">
                  <c:v>2.5398642756010999E-3</c:v>
                </c:pt>
                <c:pt idx="3486">
                  <c:v>2.5102764623490801E-3</c:v>
                </c:pt>
                <c:pt idx="3487">
                  <c:v>2.4807688611534601E-3</c:v>
                </c:pt>
                <c:pt idx="3488">
                  <c:v>2.4512836715413502E-3</c:v>
                </c:pt>
                <c:pt idx="3489">
                  <c:v>2.4217777851400701E-3</c:v>
                </c:pt>
                <c:pt idx="3490">
                  <c:v>2.39221602023666E-3</c:v>
                </c:pt>
                <c:pt idx="3491">
                  <c:v>2.3627269555702101E-3</c:v>
                </c:pt>
                <c:pt idx="3492">
                  <c:v>2.3335426322998402E-3</c:v>
                </c:pt>
                <c:pt idx="3493">
                  <c:v>2.3047207203244699E-3</c:v>
                </c:pt>
                <c:pt idx="3494">
                  <c:v>2.2763146371242099E-3</c:v>
                </c:pt>
                <c:pt idx="3495">
                  <c:v>2.2483620791603001E-3</c:v>
                </c:pt>
                <c:pt idx="3496">
                  <c:v>2.2208974942581599E-3</c:v>
                </c:pt>
                <c:pt idx="3497">
                  <c:v>2.1939427945947901E-3</c:v>
                </c:pt>
                <c:pt idx="3498">
                  <c:v>2.1675201367523699E-3</c:v>
                </c:pt>
                <c:pt idx="3499">
                  <c:v>2.14164130536786E-3</c:v>
                </c:pt>
                <c:pt idx="3500">
                  <c:v>2.1163206786284101E-3</c:v>
                </c:pt>
                <c:pt idx="3501">
                  <c:v>2.09174306447502E-3</c:v>
                </c:pt>
                <c:pt idx="3502">
                  <c:v>2.0679276498723198E-3</c:v>
                </c:pt>
                <c:pt idx="3503">
                  <c:v>2.0446901891950499E-3</c:v>
                </c:pt>
                <c:pt idx="3504">
                  <c:v>2.0218809210825399E-3</c:v>
                </c:pt>
                <c:pt idx="3505">
                  <c:v>1.9993753365264602E-3</c:v>
                </c:pt>
                <c:pt idx="3506">
                  <c:v>1.9770720114400601E-3</c:v>
                </c:pt>
                <c:pt idx="3507">
                  <c:v>1.9548899098263098E-3</c:v>
                </c:pt>
                <c:pt idx="3508">
                  <c:v>1.9327619699690099E-3</c:v>
                </c:pt>
                <c:pt idx="3509">
                  <c:v>1.9106324404882999E-3</c:v>
                </c:pt>
                <c:pt idx="3510">
                  <c:v>1.8884590613261699E-3</c:v>
                </c:pt>
                <c:pt idx="3511">
                  <c:v>1.8658112175902099E-3</c:v>
                </c:pt>
                <c:pt idx="3512">
                  <c:v>1.8424791193177299E-3</c:v>
                </c:pt>
                <c:pt idx="3513">
                  <c:v>1.81869593013576E-3</c:v>
                </c:pt>
                <c:pt idx="3514">
                  <c:v>1.79465521917399E-3</c:v>
                </c:pt>
                <c:pt idx="3515">
                  <c:v>1.77051259905404E-3</c:v>
                </c:pt>
                <c:pt idx="3516">
                  <c:v>1.7463952299414901E-3</c:v>
                </c:pt>
                <c:pt idx="3517">
                  <c:v>1.7224055003761101E-3</c:v>
                </c:pt>
                <c:pt idx="3518">
                  <c:v>1.6986277127488401E-3</c:v>
                </c:pt>
                <c:pt idx="3519">
                  <c:v>1.6751292692570299E-3</c:v>
                </c:pt>
                <c:pt idx="3520">
                  <c:v>1.65196290892089E-3</c:v>
                </c:pt>
                <c:pt idx="3521">
                  <c:v>1.62921261253555E-3</c:v>
                </c:pt>
                <c:pt idx="3522">
                  <c:v>1.6068245784744901E-3</c:v>
                </c:pt>
                <c:pt idx="3523">
                  <c:v>1.5846859570797301E-3</c:v>
                </c:pt>
                <c:pt idx="3524">
                  <c:v>1.5627102716742601E-3</c:v>
                </c:pt>
                <c:pt idx="3525">
                  <c:v>1.54082470673211E-3</c:v>
                </c:pt>
                <c:pt idx="3526">
                  <c:v>1.5189688818899E-3</c:v>
                </c:pt>
                <c:pt idx="3527">
                  <c:v>1.4970989207819499E-3</c:v>
                </c:pt>
                <c:pt idx="3528">
                  <c:v>1.4751780213568999E-3</c:v>
                </c:pt>
                <c:pt idx="3529">
                  <c:v>1.4531760535563801E-3</c:v>
                </c:pt>
                <c:pt idx="3530">
                  <c:v>1.43107496373262E-3</c:v>
                </c:pt>
                <c:pt idx="3531">
                  <c:v>1.40913940564328E-3</c:v>
                </c:pt>
                <c:pt idx="3532">
                  <c:v>1.38767867607167E-3</c:v>
                </c:pt>
                <c:pt idx="3533">
                  <c:v>1.36670238304886E-3</c:v>
                </c:pt>
                <c:pt idx="3534">
                  <c:v>1.3462216339963E-3</c:v>
                </c:pt>
                <c:pt idx="3535">
                  <c:v>1.3262408248303399E-3</c:v>
                </c:pt>
                <c:pt idx="3536">
                  <c:v>1.30676075964434E-3</c:v>
                </c:pt>
                <c:pt idx="3537">
                  <c:v>1.28778496366574E-3</c:v>
                </c:pt>
                <c:pt idx="3538">
                  <c:v>1.2693125759727301E-3</c:v>
                </c:pt>
                <c:pt idx="3539">
                  <c:v>1.251339275444E-3</c:v>
                </c:pt>
                <c:pt idx="3540">
                  <c:v>1.23386645093429E-3</c:v>
                </c:pt>
                <c:pt idx="3541">
                  <c:v>1.21695977699086E-3</c:v>
                </c:pt>
                <c:pt idx="3542">
                  <c:v>1.2005755348415399E-3</c:v>
                </c:pt>
                <c:pt idx="3543">
                  <c:v>1.1845886942273599E-3</c:v>
                </c:pt>
                <c:pt idx="3544">
                  <c:v>1.16889743039566E-3</c:v>
                </c:pt>
                <c:pt idx="3545">
                  <c:v>1.1534167569203001E-3</c:v>
                </c:pt>
                <c:pt idx="3546">
                  <c:v>1.1380782198855801E-3</c:v>
                </c:pt>
                <c:pt idx="3547">
                  <c:v>1.12282528537447E-3</c:v>
                </c:pt>
                <c:pt idx="3548">
                  <c:v>1.1076122070250701E-3</c:v>
                </c:pt>
                <c:pt idx="3549">
                  <c:v>1.0924018050644899E-3</c:v>
                </c:pt>
                <c:pt idx="3550">
                  <c:v>1.07716379362837E-3</c:v>
                </c:pt>
                <c:pt idx="3551">
                  <c:v>1.06154032254756E-3</c:v>
                </c:pt>
                <c:pt idx="3552">
                  <c:v>1.0453536675889201E-3</c:v>
                </c:pt>
                <c:pt idx="3553">
                  <c:v>1.0288145116780301E-3</c:v>
                </c:pt>
                <c:pt idx="3554">
                  <c:v>1.01209235932291E-3</c:v>
                </c:pt>
                <c:pt idx="3555">
                  <c:v>9.9532601698775792E-4</c:v>
                </c:pt>
                <c:pt idx="3556">
                  <c:v>9.7862846366465707E-4</c:v>
                </c:pt>
                <c:pt idx="3557">
                  <c:v>9.6209150771080904E-4</c:v>
                </c:pt>
                <c:pt idx="3558">
                  <c:v>9.4579119143852202E-4</c:v>
                </c:pt>
                <c:pt idx="3559">
                  <c:v>9.2978303260819696E-4</c:v>
                </c:pt>
                <c:pt idx="3560">
                  <c:v>9.1411806531043198E-4</c:v>
                </c:pt>
                <c:pt idx="3561">
                  <c:v>8.9880506574042897E-4</c:v>
                </c:pt>
                <c:pt idx="3562">
                  <c:v>8.8371031337927599E-4</c:v>
                </c:pt>
                <c:pt idx="3563">
                  <c:v>8.6869120611215598E-4</c:v>
                </c:pt>
                <c:pt idx="3564">
                  <c:v>8.5363351389931797E-4</c:v>
                </c:pt>
                <c:pt idx="3565">
                  <c:v>8.3844673883273703E-4</c:v>
                </c:pt>
                <c:pt idx="3566">
                  <c:v>8.2305339150957001E-4</c:v>
                </c:pt>
                <c:pt idx="3567">
                  <c:v>8.07389871974886E-4</c:v>
                </c:pt>
                <c:pt idx="3568">
                  <c:v>7.9141113354463195E-4</c:v>
                </c:pt>
                <c:pt idx="3569">
                  <c:v>7.7507453406501503E-4</c:v>
                </c:pt>
                <c:pt idx="3570">
                  <c:v>7.5834703370242197E-4</c:v>
                </c:pt>
                <c:pt idx="3571">
                  <c:v>7.4160798627893095E-4</c:v>
                </c:pt>
                <c:pt idx="3572">
                  <c:v>7.2529698171765102E-4</c:v>
                </c:pt>
                <c:pt idx="3573">
                  <c:v>7.0945807950794802E-4</c:v>
                </c:pt>
                <c:pt idx="3574">
                  <c:v>6.9412864285198195E-4</c:v>
                </c:pt>
                <c:pt idx="3575">
                  <c:v>6.7933350955925596E-4</c:v>
                </c:pt>
                <c:pt idx="3576">
                  <c:v>6.6509637883447096E-4</c:v>
                </c:pt>
                <c:pt idx="3577">
                  <c:v>6.51430585692606E-4</c:v>
                </c:pt>
                <c:pt idx="3578">
                  <c:v>6.3835066311038104E-4</c:v>
                </c:pt>
                <c:pt idx="3579">
                  <c:v>6.2586227284176397E-4</c:v>
                </c:pt>
                <c:pt idx="3580">
                  <c:v>6.1397383464249701E-4</c:v>
                </c:pt>
                <c:pt idx="3581">
                  <c:v>6.0268956532078303E-4</c:v>
                </c:pt>
                <c:pt idx="3582">
                  <c:v>5.9191184641610396E-4</c:v>
                </c:pt>
                <c:pt idx="3583">
                  <c:v>5.8151677896817601E-4</c:v>
                </c:pt>
                <c:pt idx="3584">
                  <c:v>5.7140540740067199E-4</c:v>
                </c:pt>
                <c:pt idx="3585">
                  <c:v>5.6149506852691804E-4</c:v>
                </c:pt>
                <c:pt idx="3586">
                  <c:v>5.5171930584975003E-4</c:v>
                </c:pt>
                <c:pt idx="3587">
                  <c:v>5.4202287322659799E-4</c:v>
                </c:pt>
                <c:pt idx="3588">
                  <c:v>5.3236192250898096E-4</c:v>
                </c:pt>
                <c:pt idx="3589">
                  <c:v>5.2269996866757102E-4</c:v>
                </c:pt>
                <c:pt idx="3590">
                  <c:v>5.1300803612399997E-4</c:v>
                </c:pt>
                <c:pt idx="3591">
                  <c:v>5.0291123801987799E-4</c:v>
                </c:pt>
                <c:pt idx="3592">
                  <c:v>4.9221044552281296E-4</c:v>
                </c:pt>
                <c:pt idx="3593">
                  <c:v>4.8109399056894402E-4</c:v>
                </c:pt>
                <c:pt idx="3594">
                  <c:v>4.6971531099072801E-4</c:v>
                </c:pt>
                <c:pt idx="3595">
                  <c:v>4.5820008419558E-4</c:v>
                </c:pt>
                <c:pt idx="3596">
                  <c:v>4.4665194146024202E-4</c:v>
                </c:pt>
                <c:pt idx="3597">
                  <c:v>4.3515413629358703E-4</c:v>
                </c:pt>
                <c:pt idx="3598">
                  <c:v>4.2377291538934299E-4</c:v>
                </c:pt>
                <c:pt idx="3599">
                  <c:v>4.1256319529764997E-4</c:v>
                </c:pt>
                <c:pt idx="3600">
                  <c:v>4.0157167053648298E-4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735-472B-97FF-CF91A3C50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1805872"/>
        <c:axId val="1831803376"/>
      </c:scatterChart>
      <c:valAx>
        <c:axId val="1513759584"/>
        <c:scaling>
          <c:orientation val="minMax"/>
          <c:max val="0.1500000000000000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time</a:t>
                </a:r>
                <a:r>
                  <a:rPr lang="en-US" baseline="0" dirty="0"/>
                  <a:t> (s)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3762496"/>
        <c:crosses val="autoZero"/>
        <c:crossBetween val="midCat"/>
      </c:valAx>
      <c:valAx>
        <c:axId val="1513762496"/>
        <c:scaling>
          <c:orientation val="minMax"/>
          <c:max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 err="1"/>
                  <a:t>I_coil</a:t>
                </a:r>
                <a:r>
                  <a:rPr lang="en-US" baseline="0" dirty="0"/>
                  <a:t> (A)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3759584"/>
        <c:crosses val="autoZero"/>
        <c:crossBetween val="midCat"/>
        <c:majorUnit val="500"/>
      </c:valAx>
      <c:valAx>
        <c:axId val="1831803376"/>
        <c:scaling>
          <c:orientation val="minMax"/>
          <c:max val="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 err="1"/>
                  <a:t>I_strip</a:t>
                </a:r>
                <a:r>
                  <a:rPr lang="en-US" dirty="0"/>
                  <a:t> (A)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31805872"/>
        <c:crosses val="max"/>
        <c:crossBetween val="midCat"/>
      </c:valAx>
      <c:valAx>
        <c:axId val="1831805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318033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4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0.25973</cdr:x>
      <cdr:y>0.17836</cdr:y>
    </cdr:from>
    <cdr:to>
      <cdr:x>0.67255</cdr:x>
      <cdr:y>0.28487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2728" y="481560"/>
          <a:ext cx="1307673" cy="2875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dirty="0">
              <a:solidFill>
                <a:srgbClr val="008877"/>
              </a:solidFill>
              <a:latin typeface="+mn-lt"/>
            </a:rPr>
            <a:t>Max.</a:t>
          </a:r>
          <a:r>
            <a:rPr lang="en-GB" sz="1400" baseline="0" dirty="0">
              <a:solidFill>
                <a:srgbClr val="008877"/>
              </a:solidFill>
              <a:latin typeface="+mn-lt"/>
            </a:rPr>
            <a:t> Temperature</a:t>
          </a:r>
          <a:endParaRPr lang="en-GB" sz="1400" dirty="0">
            <a:solidFill>
              <a:srgbClr val="008877"/>
            </a:solidFill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690" cy="497333"/>
          </a:xfrm>
          <a:prstGeom prst="rect">
            <a:avLst/>
          </a:prstGeom>
        </p:spPr>
        <p:txBody>
          <a:bodyPr vert="horz" lIns="87517" tIns="43759" rIns="87517" bIns="43759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889690" cy="497333"/>
          </a:xfrm>
          <a:prstGeom prst="rect">
            <a:avLst/>
          </a:prstGeom>
        </p:spPr>
        <p:txBody>
          <a:bodyPr vert="horz" lIns="87517" tIns="43759" rIns="87517" bIns="43759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908" y="9429305"/>
            <a:ext cx="2889689" cy="497333"/>
          </a:xfrm>
          <a:prstGeom prst="rect">
            <a:avLst/>
          </a:prstGeom>
        </p:spPr>
        <p:txBody>
          <a:bodyPr vert="horz" lIns="87517" tIns="43759" rIns="87517" bIns="43759" rtlCol="0" anchor="b"/>
          <a:lstStyle>
            <a:lvl1pPr algn="r">
              <a:defRPr sz="1100"/>
            </a:lvl1pPr>
          </a:lstStyle>
          <a:p>
            <a:fld id="{C451A734-416A-4F26-B87D-5E401D41286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B32A2-DD7D-425F-A677-3CE322618AB6}" type="datetimeFigureOut">
              <a:rPr lang="en-GB" smtClean="0"/>
              <a:t>21/06/2021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674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8056"/>
          </a:xfrm>
          <a:prstGeom prst="rect">
            <a:avLst/>
          </a:prstGeom>
        </p:spPr>
        <p:txBody>
          <a:bodyPr vert="horz" lIns="94825" tIns="47413" rIns="94825" bIns="474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8056"/>
          </a:xfrm>
          <a:prstGeom prst="rect">
            <a:avLst/>
          </a:prstGeom>
        </p:spPr>
        <p:txBody>
          <a:bodyPr vert="horz" lIns="94825" tIns="47413" rIns="94825" bIns="47413" rtlCol="0"/>
          <a:lstStyle>
            <a:lvl1pPr algn="r">
              <a:defRPr sz="1200"/>
            </a:lvl1pPr>
          </a:lstStyle>
          <a:p>
            <a:fld id="{908A39DC-5865-C644-BB9E-AAC016A64910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5" tIns="47413" rIns="94825" bIns="474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4825" tIns="47413" rIns="94825" bIns="474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889938" cy="498055"/>
          </a:xfrm>
          <a:prstGeom prst="rect">
            <a:avLst/>
          </a:prstGeom>
        </p:spPr>
        <p:txBody>
          <a:bodyPr vert="horz" lIns="94825" tIns="47413" rIns="94825" bIns="474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28586"/>
            <a:ext cx="2889938" cy="498055"/>
          </a:xfrm>
          <a:prstGeom prst="rect">
            <a:avLst/>
          </a:prstGeom>
        </p:spPr>
        <p:txBody>
          <a:bodyPr vert="horz" lIns="94825" tIns="47413" rIns="94825" bIns="47413" rtlCol="0" anchor="b"/>
          <a:lstStyle>
            <a:lvl1pPr algn="r">
              <a:defRPr sz="1200"/>
            </a:lvl1pPr>
          </a:lstStyle>
          <a:p>
            <a:fld id="{659B1595-DE59-C540-A623-C5DA74017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39838"/>
            <a:ext cx="5954712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1595-DE59-C540-A623-C5DA7401724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2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1595-DE59-C540-A623-C5DA7401724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236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1595-DE59-C540-A623-C5DA7401724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99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1595-DE59-C540-A623-C5DA7401724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40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1595-DE59-C540-A623-C5DA7401724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57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1595-DE59-C540-A623-C5DA7401724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47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73" y="1770399"/>
            <a:ext cx="3360000" cy="33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85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9139285" y="6383021"/>
            <a:ext cx="1323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39285" y="69264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80452" y="6383022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745063" y="802197"/>
            <a:ext cx="6346019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Drag picture to placeholder or click icon to add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9139285" y="6383021"/>
            <a:ext cx="1323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39285" y="69264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80452" y="6383022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62" y="2408918"/>
            <a:ext cx="2060876" cy="20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97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 err="1"/>
              <a:t>home.cern</a:t>
            </a:r>
            <a:endParaRPr kumimoji="0" lang="en-US" dirty="0"/>
          </a:p>
        </p:txBody>
      </p:sp>
      <p:pic>
        <p:nvPicPr>
          <p:cNvPr id="6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62" y="2408918"/>
            <a:ext cx="2060876" cy="20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8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00" y="1753867"/>
            <a:ext cx="3360000" cy="3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80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5279254" y="2587713"/>
            <a:ext cx="1629261" cy="1682575"/>
          </a:xfrm>
          <a:prstGeom prst="rect">
            <a:avLst/>
          </a:prstGeom>
        </p:spPr>
      </p:pic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57917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609600" y="5970480"/>
            <a:ext cx="10969139" cy="0"/>
          </a:xfrm>
          <a:prstGeom prst="line">
            <a:avLst/>
          </a:prstGeom>
          <a:ln w="19050">
            <a:solidFill>
              <a:srgbClr val="00887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 userDrawn="1">
            <p:ph type="title"/>
          </p:nvPr>
        </p:nvSpPr>
        <p:spPr>
          <a:xfrm>
            <a:off x="609600" y="1876826"/>
            <a:ext cx="10969139" cy="940443"/>
          </a:xfrm>
        </p:spPr>
        <p:txBody>
          <a:bodyPr/>
          <a:lstStyle>
            <a:lvl1pPr algn="l">
              <a:defRPr>
                <a:solidFill>
                  <a:srgbClr val="080808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8" name="Espace réservé du texte 2"/>
          <p:cNvSpPr>
            <a:spLocks noGrp="1"/>
          </p:cNvSpPr>
          <p:nvPr userDrawn="1">
            <p:ph type="body" idx="10"/>
          </p:nvPr>
        </p:nvSpPr>
        <p:spPr>
          <a:xfrm>
            <a:off x="609600" y="2830280"/>
            <a:ext cx="10969139" cy="419653"/>
          </a:xfrm>
        </p:spPr>
        <p:txBody>
          <a:bodyPr lIns="45720" tIns="0" rIns="45720" bIns="0" anchor="b">
            <a:normAutofit/>
          </a:bodyPr>
          <a:lstStyle>
            <a:lvl1pPr marL="0" indent="0" algn="l">
              <a:buNone/>
              <a:defRPr sz="1600">
                <a:solidFill>
                  <a:srgbClr val="080808"/>
                </a:solidFill>
                <a:latin typeface="+mj-lt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9" name="Date Placeholder 1"/>
          <p:cNvSpPr>
            <a:spLocks noGrp="1"/>
          </p:cNvSpPr>
          <p:nvPr userDrawn="1">
            <p:ph type="dt" sz="half" idx="12"/>
          </p:nvPr>
        </p:nvSpPr>
        <p:spPr>
          <a:xfrm>
            <a:off x="4543084" y="4503038"/>
            <a:ext cx="3133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2432631" y="5428881"/>
            <a:ext cx="260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baseline="30000" dirty="0">
                <a:solidFill>
                  <a:srgbClr val="080808"/>
                </a:solidFill>
                <a:latin typeface="+mj-lt"/>
              </a:rPr>
              <a:t>1</a:t>
            </a:r>
            <a:endParaRPr lang="en-GB" sz="1600" b="1" dirty="0">
              <a:solidFill>
                <a:srgbClr val="080808"/>
              </a:solidFill>
              <a:latin typeface="+mj-lt"/>
            </a:endParaRPr>
          </a:p>
        </p:txBody>
      </p:sp>
      <p:pic>
        <p:nvPicPr>
          <p:cNvPr id="20" name="Picture 4" descr="Bildergebnis für cern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465" y="5283754"/>
            <a:ext cx="57696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isultati immagini per bundesministerium fÃ¼r bildu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5" b="15175"/>
          <a:stretch/>
        </p:blipFill>
        <p:spPr bwMode="auto">
          <a:xfrm>
            <a:off x="7071643" y="5247754"/>
            <a:ext cx="1443132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Content Placeholder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284" y="5337754"/>
            <a:ext cx="1333800" cy="46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80799" y="5283754"/>
            <a:ext cx="1249472" cy="576000"/>
          </a:xfrm>
          <a:prstGeom prst="rect">
            <a:avLst/>
          </a:prstGeom>
        </p:spPr>
      </p:pic>
      <p:sp>
        <p:nvSpPr>
          <p:cNvPr id="33" name="Rectangle 32"/>
          <p:cNvSpPr/>
          <p:nvPr userDrawn="1"/>
        </p:nvSpPr>
        <p:spPr>
          <a:xfrm>
            <a:off x="3749297" y="5428881"/>
            <a:ext cx="260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baseline="30000" dirty="0">
                <a:solidFill>
                  <a:srgbClr val="080808"/>
                </a:solidFill>
                <a:latin typeface="+mj-lt"/>
              </a:rPr>
              <a:t>2</a:t>
            </a:r>
            <a:endParaRPr lang="en-GB" sz="1600" b="1" dirty="0">
              <a:solidFill>
                <a:srgbClr val="080808"/>
              </a:solidFill>
              <a:latin typeface="+mj-lt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5458978" y="5428881"/>
            <a:ext cx="327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baseline="30000" dirty="0">
                <a:solidFill>
                  <a:srgbClr val="080808"/>
                </a:solidFill>
                <a:latin typeface="+mj-lt"/>
              </a:rPr>
              <a:t>(*)</a:t>
            </a:r>
            <a:endParaRPr lang="en-GB" sz="1600" b="1" dirty="0">
              <a:solidFill>
                <a:srgbClr val="080808"/>
              </a:solidFill>
              <a:latin typeface="+mj-lt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6893365" y="5428881"/>
            <a:ext cx="3802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baseline="30000" dirty="0">
                <a:solidFill>
                  <a:srgbClr val="080808"/>
                </a:solidFill>
                <a:latin typeface="+mj-lt"/>
              </a:rPr>
              <a:t>(**)</a:t>
            </a:r>
            <a:endParaRPr lang="en-GB" sz="1600" b="1" dirty="0">
              <a:solidFill>
                <a:srgbClr val="080808"/>
              </a:solidFill>
              <a:latin typeface="+mj-lt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6"/>
          <a:srcRect l="1" r="321" b="271"/>
          <a:stretch/>
        </p:blipFill>
        <p:spPr>
          <a:xfrm>
            <a:off x="5782575" y="5283754"/>
            <a:ext cx="624325" cy="57600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1746287" y="6076881"/>
            <a:ext cx="86957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b="1" dirty="0">
                <a:solidFill>
                  <a:srgbClr val="080808"/>
                </a:solidFill>
              </a:rPr>
              <a:t>This work is supported by: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1100" dirty="0">
                <a:solidFill>
                  <a:srgbClr val="080808"/>
                </a:solidFill>
              </a:rPr>
              <a:t>(*)</a:t>
            </a:r>
            <a:r>
              <a:rPr lang="it-IT" sz="1100" baseline="0" dirty="0">
                <a:solidFill>
                  <a:srgbClr val="080808"/>
                </a:solidFill>
              </a:rPr>
              <a:t> </a:t>
            </a:r>
            <a:r>
              <a:rPr lang="en-GB" sz="1100" baseline="0" dirty="0">
                <a:solidFill>
                  <a:srgbClr val="080808"/>
                </a:solidFill>
              </a:rPr>
              <a:t>Graduate School CE within the Centre for Computational Engineering at </a:t>
            </a:r>
            <a:r>
              <a:rPr lang="en-GB" sz="1100" baseline="0" dirty="0" err="1">
                <a:solidFill>
                  <a:srgbClr val="080808"/>
                </a:solidFill>
              </a:rPr>
              <a:t>Technische</a:t>
            </a:r>
            <a:r>
              <a:rPr lang="en-GB" sz="1100" baseline="0" dirty="0">
                <a:solidFill>
                  <a:srgbClr val="080808"/>
                </a:solidFill>
              </a:rPr>
              <a:t> </a:t>
            </a:r>
            <a:r>
              <a:rPr lang="en-GB" sz="1100" baseline="0" dirty="0" err="1">
                <a:solidFill>
                  <a:srgbClr val="080808"/>
                </a:solidFill>
              </a:rPr>
              <a:t>Universität</a:t>
            </a:r>
            <a:r>
              <a:rPr lang="en-GB" sz="1100" baseline="0" dirty="0">
                <a:solidFill>
                  <a:srgbClr val="080808"/>
                </a:solidFill>
              </a:rPr>
              <a:t> Darmstadt.</a:t>
            </a:r>
            <a:endParaRPr lang="it-IT" sz="1100" dirty="0">
              <a:solidFill>
                <a:srgbClr val="080808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1100" dirty="0">
                <a:solidFill>
                  <a:srgbClr val="080808"/>
                </a:solidFill>
              </a:rPr>
              <a:t>(**) The Gentner program </a:t>
            </a:r>
            <a:r>
              <a:rPr lang="en-GB" sz="1100" kern="1200" dirty="0">
                <a:solidFill>
                  <a:srgbClr val="080808"/>
                </a:solidFill>
                <a:latin typeface="+mn-lt"/>
                <a:ea typeface="+mn-ea"/>
                <a:cs typeface="Times New Roman" panose="02020603050405020304" pitchFamily="18" charset="0"/>
              </a:rPr>
              <a:t>of the German Federal Ministry of Education and Research (grant no. 05E12CHA).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81093"/>
            <a:ext cx="10969139" cy="940443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182726"/>
            <a:ext cx="10969139" cy="508026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600" y="944753"/>
            <a:ext cx="10969139" cy="0"/>
          </a:xfrm>
          <a:prstGeom prst="line">
            <a:avLst/>
          </a:prstGeom>
          <a:ln w="19050">
            <a:solidFill>
              <a:srgbClr val="00887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609600" y="6265707"/>
            <a:ext cx="10980000" cy="533646"/>
            <a:chOff x="457200" y="6270739"/>
            <a:chExt cx="10980000" cy="533646"/>
          </a:xfrm>
        </p:grpSpPr>
        <p:cxnSp>
          <p:nvCxnSpPr>
            <p:cNvPr id="16" name="Straight Connector 15"/>
            <p:cNvCxnSpPr/>
            <p:nvPr userDrawn="1"/>
          </p:nvCxnSpPr>
          <p:spPr>
            <a:xfrm>
              <a:off x="457200" y="6270739"/>
              <a:ext cx="10980000" cy="0"/>
            </a:xfrm>
            <a:prstGeom prst="line">
              <a:avLst/>
            </a:prstGeom>
            <a:ln w="19050">
              <a:solidFill>
                <a:srgbClr val="008877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17" name="Picture 2" descr="Risultati immagini per cern 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339190"/>
              <a:ext cx="436901" cy="436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2041" y="6336385"/>
              <a:ext cx="1015197" cy="468000"/>
            </a:xfrm>
            <a:prstGeom prst="rect">
              <a:avLst/>
            </a:prstGeom>
          </p:spPr>
        </p:pic>
      </p:grp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88867" y="6492875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09600" y="81093"/>
            <a:ext cx="10969139" cy="940443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" y="944753"/>
            <a:ext cx="10969139" cy="0"/>
          </a:xfrm>
          <a:prstGeom prst="line">
            <a:avLst/>
          </a:prstGeom>
          <a:ln w="19050">
            <a:solidFill>
              <a:srgbClr val="00887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609600" y="1182726"/>
            <a:ext cx="5386917" cy="508026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1"/>
          </p:nvPr>
        </p:nvSpPr>
        <p:spPr>
          <a:xfrm>
            <a:off x="6193366" y="1192706"/>
            <a:ext cx="5389033" cy="50694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09600" y="6265707"/>
            <a:ext cx="10980000" cy="533646"/>
            <a:chOff x="457200" y="6270739"/>
            <a:chExt cx="10980000" cy="533646"/>
          </a:xfrm>
        </p:grpSpPr>
        <p:cxnSp>
          <p:nvCxnSpPr>
            <p:cNvPr id="17" name="Straight Connector 16"/>
            <p:cNvCxnSpPr/>
            <p:nvPr userDrawn="1"/>
          </p:nvCxnSpPr>
          <p:spPr>
            <a:xfrm>
              <a:off x="457200" y="6270739"/>
              <a:ext cx="10980000" cy="0"/>
            </a:xfrm>
            <a:prstGeom prst="line">
              <a:avLst/>
            </a:prstGeom>
            <a:ln w="19050">
              <a:solidFill>
                <a:srgbClr val="008877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18" name="Picture 2" descr="Risultati immagini per cern 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339190"/>
              <a:ext cx="436901" cy="436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2041" y="6336385"/>
              <a:ext cx="1015197" cy="468000"/>
            </a:xfrm>
            <a:prstGeom prst="rect">
              <a:avLst/>
            </a:prstGeom>
          </p:spPr>
        </p:pic>
      </p:grpSp>
      <p:sp>
        <p:nvSpPr>
          <p:cNvPr id="2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88867" y="6492875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09600" y="81093"/>
            <a:ext cx="10969139" cy="940443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" y="944753"/>
            <a:ext cx="10969139" cy="0"/>
          </a:xfrm>
          <a:prstGeom prst="line">
            <a:avLst/>
          </a:prstGeom>
          <a:ln w="19050">
            <a:solidFill>
              <a:srgbClr val="00887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609600" y="1182726"/>
            <a:ext cx="5386917" cy="415375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1"/>
          </p:nvPr>
        </p:nvSpPr>
        <p:spPr>
          <a:xfrm>
            <a:off x="6193366" y="1192705"/>
            <a:ext cx="5389033" cy="414242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605939" y="5413265"/>
            <a:ext cx="5386917" cy="838200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89706" y="5413265"/>
            <a:ext cx="5389033" cy="838200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09600" y="6265707"/>
            <a:ext cx="10980000" cy="533646"/>
            <a:chOff x="457200" y="6270739"/>
            <a:chExt cx="10980000" cy="533646"/>
          </a:xfrm>
        </p:grpSpPr>
        <p:cxnSp>
          <p:nvCxnSpPr>
            <p:cNvPr id="17" name="Straight Connector 16"/>
            <p:cNvCxnSpPr/>
            <p:nvPr userDrawn="1"/>
          </p:nvCxnSpPr>
          <p:spPr>
            <a:xfrm>
              <a:off x="457200" y="6270739"/>
              <a:ext cx="10980000" cy="0"/>
            </a:xfrm>
            <a:prstGeom prst="line">
              <a:avLst/>
            </a:prstGeom>
            <a:ln w="19050">
              <a:solidFill>
                <a:srgbClr val="008877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18" name="Picture 2" descr="Risultati immagini per cern 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339190"/>
              <a:ext cx="436901" cy="436173"/>
            </a:xfrm>
            <a:prstGeom prst="rect">
              <a:avLst/>
            </a:prstGeom>
            <a:noFill/>
            <a:ln>
              <a:solidFill>
                <a:srgbClr val="00887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2041" y="6336385"/>
              <a:ext cx="1015197" cy="468000"/>
            </a:xfrm>
            <a:prstGeom prst="rect">
              <a:avLst/>
            </a:prstGeom>
            <a:ln>
              <a:solidFill>
                <a:srgbClr val="008877"/>
              </a:solidFill>
            </a:ln>
          </p:spPr>
        </p:pic>
      </p:grpSp>
      <p:sp>
        <p:nvSpPr>
          <p:cNvPr id="2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88867" y="6492875"/>
            <a:ext cx="501424" cy="365125"/>
          </a:xfrm>
          <a:prstGeom prst="rect">
            <a:avLst/>
          </a:prstGeom>
          <a:ln>
            <a:solidFill>
              <a:srgbClr val="008877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4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80452" y="6383022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69181"/>
            <a:ext cx="1096913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325607"/>
            <a:ext cx="10969139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1" r:id="rId5"/>
    <p:sldLayoutId id="2147483679" r:id="rId6"/>
    <p:sldLayoutId id="2147483664" r:id="rId7"/>
    <p:sldLayoutId id="2147483682" r:id="rId8"/>
    <p:sldLayoutId id="2147483667" r:id="rId9"/>
    <p:sldLayoutId id="2147483668" r:id="rId10"/>
    <p:sldLayoutId id="2147483669" r:id="rId11"/>
    <p:sldLayoutId id="2147483687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htsmod2020.sciencesconf.org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70.pn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510.png"/><Relationship Id="rId10" Type="http://schemas.openxmlformats.org/officeDocument/2006/relationships/hyperlink" Target="mailto:lorenzo.bortot@cern.ch" TargetMode="External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26" Type="http://schemas.openxmlformats.org/officeDocument/2006/relationships/image" Target="../media/image180.png"/><Relationship Id="rId3" Type="http://schemas.openxmlformats.org/officeDocument/2006/relationships/notesSlide" Target="../notesSlides/notesSlide3.xml"/><Relationship Id="rId25" Type="http://schemas.openxmlformats.org/officeDocument/2006/relationships/image" Target="../media/image36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.png"/><Relationship Id="rId1" Type="http://schemas.openxmlformats.org/officeDocument/2006/relationships/tags" Target="../tags/tag2.xml"/><Relationship Id="rId24" Type="http://schemas.openxmlformats.org/officeDocument/2006/relationships/image" Target="../media/image35.png"/><Relationship Id="rId11" Type="http://schemas.openxmlformats.org/officeDocument/2006/relationships/image" Target="../media/image41.png"/><Relationship Id="rId23" Type="http://schemas.openxmlformats.org/officeDocument/2006/relationships/image" Target="../media/image34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17.png"/><Relationship Id="rId22" Type="http://schemas.openxmlformats.org/officeDocument/2006/relationships/image" Target="../media/image33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7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50.png"/><Relationship Id="rId12" Type="http://schemas.openxmlformats.org/officeDocument/2006/relationships/image" Target="../media/image19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2.png"/><Relationship Id="rId20" Type="http://schemas.openxmlformats.org/officeDocument/2006/relationships/image" Target="../media/image140.png"/><Relationship Id="rId1" Type="http://schemas.openxmlformats.org/officeDocument/2006/relationships/tags" Target="../tags/tag3.xml"/><Relationship Id="rId11" Type="http://schemas.openxmlformats.org/officeDocument/2006/relationships/image" Target="../media/image58.png"/><Relationship Id="rId15" Type="http://schemas.openxmlformats.org/officeDocument/2006/relationships/image" Target="../media/image61.png"/><Relationship Id="rId19" Type="http://schemas.openxmlformats.org/officeDocument/2006/relationships/image" Target="../media/image130.png"/><Relationship Id="rId14" Type="http://schemas.openxmlformats.org/officeDocument/2006/relationships/image" Target="../media/image60.png"/><Relationship Id="rId22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0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2.png"/><Relationship Id="rId5" Type="http://schemas.openxmlformats.org/officeDocument/2006/relationships/image" Target="../media/image2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019300" y="3363671"/>
            <a:ext cx="8226854" cy="419653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cs typeface="Times New Roman" panose="02020603050405020304" pitchFamily="18" charset="0"/>
              </a:rPr>
              <a:t>L. Bortot</a:t>
            </a:r>
            <a:r>
              <a:rPr lang="en-US" baseline="30000" dirty="0">
                <a:cs typeface="Times New Roman" panose="02020603050405020304" pitchFamily="18" charset="0"/>
              </a:rPr>
              <a:t>1,2</a:t>
            </a:r>
            <a:r>
              <a:rPr lang="it-IT" dirty="0"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M. Mentink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A. Verweij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S. Schöps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7700" y="2490211"/>
            <a:ext cx="10969139" cy="94044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Field-Circuit Coupled Simulation of Magnetothermal Dynamics in an </a:t>
            </a:r>
            <a:r>
              <a:rPr lang="en-GB" b="1" dirty="0" err="1"/>
              <a:t>HTS</a:t>
            </a:r>
            <a:r>
              <a:rPr lang="en-GB" b="1" dirty="0"/>
              <a:t> Solenoid</a:t>
            </a:r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2019300" y="4093894"/>
            <a:ext cx="8226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j-lt"/>
                <a:cs typeface="Times New Roman" panose="02020603050405020304" pitchFamily="18" charset="0"/>
              </a:rPr>
              <a:t>Special Thanks: </a:t>
            </a:r>
            <a:br>
              <a:rPr lang="en-US" sz="1400" dirty="0">
                <a:latin typeface="+mj-lt"/>
                <a:cs typeface="Times New Roman" panose="02020603050405020304" pitchFamily="18" charset="0"/>
              </a:rPr>
            </a:br>
            <a:r>
              <a:rPr lang="pt-BR" sz="1400" dirty="0">
                <a:latin typeface="+mj-lt"/>
                <a:cs typeface="Times New Roman" panose="02020603050405020304" pitchFamily="18" charset="0"/>
              </a:rPr>
              <a:t>I. Cortes Garcia, H. De Gersem, M. Maciejewski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68A728-AD81-4E30-9EDE-C33D89823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48"/>
          <a:stretch/>
        </p:blipFill>
        <p:spPr bwMode="auto">
          <a:xfrm>
            <a:off x="3586912" y="190265"/>
            <a:ext cx="5014514" cy="86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FB9DEB-896C-4ED5-BA09-0D0C922BA6B0}"/>
              </a:ext>
            </a:extLst>
          </p:cNvPr>
          <p:cNvSpPr/>
          <p:nvPr/>
        </p:nvSpPr>
        <p:spPr>
          <a:xfrm>
            <a:off x="792891" y="1095098"/>
            <a:ext cx="10659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7</a:t>
            </a:r>
            <a:r>
              <a:rPr lang="en-GB" sz="1600" baseline="30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th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International Workshop on Numerical Modelling of High Temperature Superconductors</a:t>
            </a:r>
          </a:p>
          <a:p>
            <a:pPr algn="ctr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22</a:t>
            </a:r>
            <a:r>
              <a:rPr lang="en-GB" sz="1600" baseline="30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nd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–23</a:t>
            </a:r>
            <a:r>
              <a:rPr lang="en-GB" sz="1600" baseline="30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rd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June 2021, Virtual (Nancy, France)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50BED3-B345-4D0E-A796-2DE7EF6A9DA8}"/>
              </a:ext>
            </a:extLst>
          </p:cNvPr>
          <p:cNvSpPr txBox="1"/>
          <p:nvPr/>
        </p:nvSpPr>
        <p:spPr>
          <a:xfrm>
            <a:off x="3080191" y="167535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hlinkClick r:id="rId4"/>
              </a:rPr>
              <a:t>https://htsmod2020.sciencesconf.org/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06565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462153" y="1274457"/>
            <a:ext cx="2880000" cy="2783466"/>
            <a:chOff x="5963770" y="2446827"/>
            <a:chExt cx="2880000" cy="2783466"/>
          </a:xfrm>
        </p:grpSpPr>
        <p:sp>
          <p:nvSpPr>
            <p:cNvPr id="10" name="Rectangle 9"/>
            <p:cNvSpPr/>
            <p:nvPr/>
          </p:nvSpPr>
          <p:spPr>
            <a:xfrm>
              <a:off x="5963770" y="4583962"/>
              <a:ext cx="288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Figure: </a:t>
              </a:r>
              <a:br>
                <a:rPr lang="en-US" sz="1200" dirty="0"/>
              </a:br>
              <a:r>
                <a:rPr lang="en-US" sz="1200" dirty="0" err="1"/>
                <a:t>Ohmic</a:t>
              </a:r>
              <a:r>
                <a:rPr lang="en-US" sz="1200" dirty="0"/>
                <a:t> loss distribution </a:t>
              </a:r>
              <a:br>
                <a:rPr lang="en-US" sz="1200" dirty="0"/>
              </a:br>
              <a:r>
                <a:rPr lang="en-US" sz="1200" dirty="0"/>
                <a:t>in a HTS solenoid</a:t>
              </a:r>
              <a:endParaRPr lang="en-GB" sz="1200" dirty="0"/>
            </a:p>
          </p:txBody>
        </p:sp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6409668" y="2446827"/>
              <a:ext cx="2160000" cy="2160000"/>
              <a:chOff x="5831197" y="2344078"/>
              <a:chExt cx="2403022" cy="240302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831197" y="2344078"/>
                <a:ext cx="2403022" cy="240302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7615949" y="2352348"/>
                    <a:ext cx="424540" cy="43345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1050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050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sz="105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5949" y="2352348"/>
                    <a:ext cx="424540" cy="43345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56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Rectangle 11"/>
              <p:cNvSpPr/>
              <p:nvPr/>
            </p:nvSpPr>
            <p:spPr>
              <a:xfrm>
                <a:off x="7985615" y="2426579"/>
                <a:ext cx="18473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endParaRPr lang="en-GB" sz="1400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9040488" y="2505120"/>
            <a:ext cx="2880000" cy="2721090"/>
            <a:chOff x="8664031" y="1261248"/>
            <a:chExt cx="2880000" cy="2721090"/>
          </a:xfrm>
        </p:grpSpPr>
        <p:sp>
          <p:nvSpPr>
            <p:cNvPr id="9" name="Rectangle 8"/>
            <p:cNvSpPr/>
            <p:nvPr/>
          </p:nvSpPr>
          <p:spPr>
            <a:xfrm>
              <a:off x="8664031" y="3336007"/>
              <a:ext cx="288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Figure: magnetic flux density</a:t>
              </a:r>
              <a:br>
                <a:rPr lang="en-US" sz="1200" dirty="0"/>
              </a:br>
              <a:r>
                <a:rPr lang="en-US" sz="1200" dirty="0"/>
                <a:t> in the Feather-M2 </a:t>
              </a:r>
              <a:br>
                <a:rPr lang="en-US" sz="1200" dirty="0"/>
              </a:br>
              <a:r>
                <a:rPr lang="en-US" sz="1200" dirty="0"/>
                <a:t>insert dipole magnet</a:t>
              </a:r>
              <a:endParaRPr lang="en-GB" sz="1200" dirty="0"/>
            </a:p>
          </p:txBody>
        </p: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9114794" y="1261248"/>
              <a:ext cx="2160000" cy="2016162"/>
              <a:chOff x="8991072" y="929344"/>
              <a:chExt cx="2686091" cy="2507220"/>
            </a:xfrm>
          </p:grpSpPr>
          <p:pic>
            <p:nvPicPr>
              <p:cNvPr id="8" name="Content Placeholder 7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991072" y="929344"/>
                <a:ext cx="2686091" cy="250722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11080223" y="940405"/>
                    <a:ext cx="304635" cy="25391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80223" y="940405"/>
                    <a:ext cx="304635" cy="25391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882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" name="Group 13"/>
          <p:cNvGrpSpPr/>
          <p:nvPr/>
        </p:nvGrpSpPr>
        <p:grpSpPr>
          <a:xfrm>
            <a:off x="9223758" y="77699"/>
            <a:ext cx="2880000" cy="2280761"/>
            <a:chOff x="8615729" y="3587989"/>
            <a:chExt cx="2880000" cy="22807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11946" y="3587989"/>
              <a:ext cx="2160000" cy="166102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8615729" y="5222419"/>
              <a:ext cx="288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Figure: </a:t>
              </a:r>
              <a:br>
                <a:rPr lang="en-US" sz="1200" dirty="0"/>
              </a:br>
              <a:r>
                <a:rPr lang="en-US" sz="1200" dirty="0"/>
                <a:t>normalized induced </a:t>
              </a:r>
              <a:br>
                <a:rPr lang="en-US" sz="1200" dirty="0"/>
              </a:br>
              <a:r>
                <a:rPr lang="en-US" sz="1200" dirty="0"/>
                <a:t>current in a HTS bulk</a:t>
              </a:r>
              <a:endParaRPr lang="en-GB" sz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OUTLOOK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609600" y="1182726"/>
            <a:ext cx="5343230" cy="508026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b="1" dirty="0"/>
              <a:t>Conclusions</a:t>
            </a:r>
          </a:p>
          <a:p>
            <a:r>
              <a:rPr lang="en-US" dirty="0">
                <a:solidFill>
                  <a:srgbClr val="008877"/>
                </a:solidFill>
              </a:rPr>
              <a:t>A-H field formulation </a:t>
            </a:r>
            <a:r>
              <a:rPr lang="en-US" dirty="0"/>
              <a:t>for </a:t>
            </a:r>
            <a:r>
              <a:rPr lang="en-GB" dirty="0" err="1"/>
              <a:t>HTS</a:t>
            </a:r>
            <a:r>
              <a:rPr lang="en-GB" dirty="0"/>
              <a:t>-based accelerator magnets</a:t>
            </a:r>
          </a:p>
          <a:p>
            <a:endParaRPr lang="en-US" dirty="0"/>
          </a:p>
          <a:p>
            <a:r>
              <a:rPr lang="en-US" dirty="0"/>
              <a:t>Field-circuit coupling interface based on </a:t>
            </a:r>
            <a:br>
              <a:rPr lang="en-US" dirty="0"/>
            </a:br>
            <a:r>
              <a:rPr lang="en-US" dirty="0">
                <a:solidFill>
                  <a:srgbClr val="008877"/>
                </a:solidFill>
              </a:rPr>
              <a:t>solid conductor </a:t>
            </a:r>
            <a:r>
              <a:rPr lang="en-US" dirty="0"/>
              <a:t>model</a:t>
            </a:r>
          </a:p>
          <a:p>
            <a:endParaRPr lang="en-GB" dirty="0"/>
          </a:p>
          <a:p>
            <a:r>
              <a:rPr lang="en-US" dirty="0">
                <a:solidFill>
                  <a:srgbClr val="008877"/>
                </a:solidFill>
              </a:rPr>
              <a:t>Co-simulation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of </a:t>
            </a:r>
            <a:r>
              <a:rPr lang="en-US" dirty="0" err="1"/>
              <a:t>HTS</a:t>
            </a:r>
            <a:r>
              <a:rPr lang="en-US" dirty="0"/>
              <a:t> magnets with the </a:t>
            </a:r>
            <a:br>
              <a:rPr lang="en-US" dirty="0"/>
            </a:br>
            <a:r>
              <a:rPr lang="en-US" dirty="0">
                <a:solidFill>
                  <a:srgbClr val="008877"/>
                </a:solidFill>
              </a:rPr>
              <a:t>waveform relaxation scheme</a:t>
            </a:r>
            <a:endParaRPr lang="en-US" b="1" dirty="0">
              <a:solidFill>
                <a:srgbClr val="008877"/>
              </a:solidFill>
            </a:endParaRPr>
          </a:p>
          <a:p>
            <a:pPr marL="36576" indent="0">
              <a:buNone/>
            </a:pPr>
            <a:endParaRPr lang="en-US" b="1" dirty="0"/>
          </a:p>
          <a:p>
            <a:pPr marL="36576" indent="0">
              <a:buNone/>
            </a:pPr>
            <a:r>
              <a:rPr lang="en-US" b="1" dirty="0"/>
              <a:t>Outlook</a:t>
            </a:r>
          </a:p>
          <a:p>
            <a:pPr>
              <a:lnSpc>
                <a:spcPct val="150000"/>
              </a:lnSpc>
            </a:pPr>
            <a:r>
              <a:rPr lang="en-GB" dirty="0"/>
              <a:t>Minimization of the quench detection time</a:t>
            </a:r>
          </a:p>
          <a:p>
            <a:pPr>
              <a:lnSpc>
                <a:spcPct val="150000"/>
              </a:lnSpc>
            </a:pPr>
            <a:r>
              <a:rPr lang="en-GB" dirty="0"/>
              <a:t>Protection of HTS magnets in case of a quench</a:t>
            </a:r>
          </a:p>
          <a:p>
            <a:pPr>
              <a:lnSpc>
                <a:spcPct val="150000"/>
              </a:lnSpc>
            </a:pPr>
            <a:r>
              <a:rPr lang="en-GB" dirty="0"/>
              <a:t>Dynamics of </a:t>
            </a:r>
            <a:r>
              <a:rPr lang="en-GB" dirty="0" err="1"/>
              <a:t>HTS</a:t>
            </a:r>
            <a:r>
              <a:rPr lang="en-GB" dirty="0"/>
              <a:t> magnets in accelerator circuits</a:t>
            </a:r>
          </a:p>
          <a:p>
            <a:pPr marL="36576" indent="0">
              <a:buNone/>
            </a:pP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126968" y="5381845"/>
            <a:ext cx="455926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8877"/>
                </a:solidFill>
                <a:latin typeface="Viner Hand ITC" panose="03070502030502020203" pitchFamily="66" charset="0"/>
              </a:rPr>
              <a:t>Thank you for your attention!</a:t>
            </a:r>
            <a:br>
              <a:rPr lang="en-US" sz="2400" b="1" dirty="0">
                <a:solidFill>
                  <a:srgbClr val="008877"/>
                </a:solidFill>
                <a:latin typeface="Viner Hand ITC" panose="03070502030502020203" pitchFamily="66" charset="0"/>
              </a:rPr>
            </a:br>
            <a:br>
              <a:rPr lang="en-US" sz="1050" b="1" dirty="0">
                <a:solidFill>
                  <a:srgbClr val="008877"/>
                </a:solidFill>
                <a:latin typeface="Viner Hand ITC" panose="03070502030502020203" pitchFamily="66" charset="0"/>
              </a:rPr>
            </a:br>
            <a:r>
              <a:rPr lang="en-US" sz="1400" dirty="0">
                <a:latin typeface="+mj-lt"/>
              </a:rPr>
              <a:t>Contact: </a:t>
            </a:r>
            <a:r>
              <a:rPr lang="en-US" sz="1400" dirty="0">
                <a:latin typeface="+mj-lt"/>
                <a:hlinkClick r:id="rId10"/>
              </a:rPr>
              <a:t>lorenzo.bortot@cern.ch</a:t>
            </a:r>
            <a:endParaRPr lang="en-US" sz="14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68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609600" y="1182726"/>
            <a:ext cx="5386917" cy="5080264"/>
          </a:xfrm>
        </p:spPr>
        <p:txBody>
          <a:bodyPr/>
          <a:lstStyle/>
          <a:p>
            <a:pPr marL="36576" indent="0">
              <a:buNone/>
            </a:pPr>
            <a:r>
              <a:rPr lang="en-GB" b="1" dirty="0"/>
              <a:t>High temperature superconductors (HTS)</a:t>
            </a:r>
          </a:p>
          <a:p>
            <a:r>
              <a:rPr lang="en-GB" dirty="0"/>
              <a:t>Oxides (CuO2)  doping with La, Y-Ga-Ba etc.</a:t>
            </a:r>
          </a:p>
          <a:p>
            <a:r>
              <a:rPr lang="en-GB" dirty="0"/>
              <a:t>Higher </a:t>
            </a:r>
            <a:r>
              <a:rPr lang="en-GB" dirty="0">
                <a:solidFill>
                  <a:srgbClr val="FF0000"/>
                </a:solidFill>
              </a:rPr>
              <a:t>critical temperature</a:t>
            </a:r>
            <a:r>
              <a:rPr lang="en-GB" dirty="0"/>
              <a:t> and </a:t>
            </a:r>
            <a:r>
              <a:rPr lang="en-GB" dirty="0">
                <a:solidFill>
                  <a:srgbClr val="FF0000"/>
                </a:solidFill>
              </a:rPr>
              <a:t>coercive field </a:t>
            </a:r>
            <a:r>
              <a:rPr lang="en-GB" dirty="0"/>
              <a:t>with respect to low-temperature superconductors (</a:t>
            </a:r>
            <a:r>
              <a:rPr lang="en-GB" dirty="0" err="1"/>
              <a:t>LTS</a:t>
            </a:r>
            <a:r>
              <a:rPr lang="en-GB" dirty="0"/>
              <a:t>)</a:t>
            </a:r>
          </a:p>
          <a:p>
            <a:pPr marL="36576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6193366" y="1182726"/>
            <a:ext cx="5389033" cy="5069401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b="1" dirty="0"/>
              <a:t>Quench </a:t>
            </a:r>
          </a:p>
          <a:p>
            <a:pPr marL="36576" indent="0">
              <a:buNone/>
            </a:pPr>
            <a:r>
              <a:rPr lang="en-GB" dirty="0">
                <a:solidFill>
                  <a:srgbClr val="FF0000"/>
                </a:solidFill>
              </a:rPr>
              <a:t>Local loss </a:t>
            </a:r>
            <a:r>
              <a:rPr lang="en-GB" dirty="0"/>
              <a:t>of the superconducting state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GB" dirty="0"/>
          </a:p>
          <a:p>
            <a:pPr marL="36576" indent="0">
              <a:buNone/>
            </a:pPr>
            <a:r>
              <a:rPr lang="en-GB" dirty="0"/>
              <a:t>High energy-density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potentially </a:t>
            </a:r>
            <a:r>
              <a:rPr lang="en-GB" dirty="0">
                <a:solidFill>
                  <a:srgbClr val="FF0000"/>
                </a:solidFill>
              </a:rPr>
              <a:t>irreversible effects</a:t>
            </a:r>
            <a:r>
              <a:rPr lang="en-GB" dirty="0"/>
              <a:t>!</a:t>
            </a:r>
          </a:p>
          <a:p>
            <a:pPr marL="36576" indent="0">
              <a:buNone/>
            </a:pPr>
            <a:r>
              <a:rPr lang="en-US" dirty="0"/>
              <a:t>Mitigation: artificial resistive zone increase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GB" b="1" dirty="0">
                <a:sym typeface="Wingdings" panose="05000000000000000000" pitchFamily="2" charset="2"/>
              </a:rPr>
              <a:t> </a:t>
            </a:r>
            <a:r>
              <a:rPr lang="en-US" dirty="0"/>
              <a:t>dilution of the </a:t>
            </a:r>
            <a:r>
              <a:rPr lang="en-GB" dirty="0" err="1">
                <a:sym typeface="Wingdings" panose="05000000000000000000" pitchFamily="2" charset="2"/>
              </a:rPr>
              <a:t>Ohmic</a:t>
            </a:r>
            <a:r>
              <a:rPr lang="en-GB" dirty="0">
                <a:sym typeface="Wingdings" panose="05000000000000000000" pitchFamily="2" charset="2"/>
              </a:rPr>
              <a:t> loss density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665923"/>
              </p:ext>
            </p:extLst>
          </p:nvPr>
        </p:nvGraphicFramePr>
        <p:xfrm>
          <a:off x="1593662" y="2458804"/>
          <a:ext cx="1444259" cy="822960"/>
        </p:xfrm>
        <a:graphic>
          <a:graphicData uri="http://schemas.openxmlformats.org/drawingml/2006/table">
            <a:tbl>
              <a:tblPr firstRow="1" bandRow="1"/>
              <a:tblGrid>
                <a:gridCol w="1444259">
                  <a:extLst>
                    <a:ext uri="{9D8B030D-6E8A-4147-A177-3AD203B41FA5}">
                      <a16:colId xmlns:a16="http://schemas.microsoft.com/office/drawing/2014/main" val="600943692"/>
                    </a:ext>
                  </a:extLst>
                </a:gridCol>
              </a:tblGrid>
              <a:tr h="656303">
                <a:tc>
                  <a:txBody>
                    <a:bodyPr/>
                    <a:lstStyle>
                      <a:lvl1pPr marL="0" algn="l" defTabSz="3027487" rtl="0" eaLnBrk="1" latinLnBrk="0" hangingPunct="1">
                        <a:defRPr kumimoji="0" sz="596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1513743" algn="l" defTabSz="3027487" rtl="0" eaLnBrk="1" latinLnBrk="0" hangingPunct="1">
                        <a:defRPr kumimoji="0" sz="596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3027487" algn="l" defTabSz="3027487" rtl="0" eaLnBrk="1" latinLnBrk="0" hangingPunct="1">
                        <a:defRPr kumimoji="0" sz="596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4541230" algn="l" defTabSz="3027487" rtl="0" eaLnBrk="1" latinLnBrk="0" hangingPunct="1">
                        <a:defRPr kumimoji="0" sz="596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6054974" algn="l" defTabSz="3027487" rtl="0" eaLnBrk="1" latinLnBrk="0" hangingPunct="1">
                        <a:defRPr kumimoji="0" sz="596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7568717" algn="l" defTabSz="3027487" rtl="0" eaLnBrk="1" latinLnBrk="0" hangingPunct="1">
                        <a:defRPr kumimoji="0" sz="596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9082461" algn="l" defTabSz="3027487" rtl="0" eaLnBrk="1" latinLnBrk="0" hangingPunct="1">
                        <a:defRPr kumimoji="0" sz="596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0596204" algn="l" defTabSz="3027487" rtl="0" eaLnBrk="1" latinLnBrk="0" hangingPunct="1">
                        <a:defRPr kumimoji="0" sz="596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2109948" algn="l" defTabSz="3027487" rtl="0" eaLnBrk="1" latinLnBrk="0" hangingPunct="1">
                        <a:defRPr kumimoji="0" sz="596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ED8013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■</a:t>
                      </a:r>
                      <a:r>
                        <a:rPr lang="en-US" sz="1600" b="0" dirty="0">
                          <a:solidFill>
                            <a:srgbClr val="FFC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>
                          <a:solidFill>
                            <a:srgbClr val="ED8013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Copper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B05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■</a:t>
                      </a:r>
                      <a:r>
                        <a:rPr lang="en-US" sz="1600" b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>
                          <a:solidFill>
                            <a:srgbClr val="00B05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ReBCO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55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■ Substrate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57670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880094" y="2825982"/>
            <a:ext cx="2618164" cy="1807031"/>
            <a:chOff x="13008248" y="6649893"/>
            <a:chExt cx="6058339" cy="4095893"/>
          </a:xfrm>
        </p:grpSpPr>
        <p:grpSp>
          <p:nvGrpSpPr>
            <p:cNvPr id="8" name="Group 7"/>
            <p:cNvGrpSpPr/>
            <p:nvPr/>
          </p:nvGrpSpPr>
          <p:grpSpPr>
            <a:xfrm>
              <a:off x="13008248" y="8164206"/>
              <a:ext cx="6051416" cy="2581580"/>
              <a:chOff x="1989824" y="2167775"/>
              <a:chExt cx="3157412" cy="1854361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1991360" y="2287270"/>
                <a:ext cx="2148840" cy="1729740"/>
              </a:xfrm>
              <a:custGeom>
                <a:avLst/>
                <a:gdLst>
                  <a:gd name="connsiteX0" fmla="*/ 0 w 2133600"/>
                  <a:gd name="connsiteY0" fmla="*/ 1005840 h 1615440"/>
                  <a:gd name="connsiteX1" fmla="*/ 746760 w 2133600"/>
                  <a:gd name="connsiteY1" fmla="*/ 1615440 h 1615440"/>
                  <a:gd name="connsiteX2" fmla="*/ 2133600 w 2133600"/>
                  <a:gd name="connsiteY2" fmla="*/ 640080 h 1615440"/>
                  <a:gd name="connsiteX3" fmla="*/ 1356360 w 2133600"/>
                  <a:gd name="connsiteY3" fmla="*/ 0 h 1615440"/>
                  <a:gd name="connsiteX4" fmla="*/ 0 w 2133600"/>
                  <a:gd name="connsiteY4" fmla="*/ 868680 h 1615440"/>
                  <a:gd name="connsiteX5" fmla="*/ 0 w 2133600"/>
                  <a:gd name="connsiteY5" fmla="*/ 1005840 h 1615440"/>
                  <a:gd name="connsiteX0" fmla="*/ 0 w 2148840"/>
                  <a:gd name="connsiteY0" fmla="*/ 510540 h 1120140"/>
                  <a:gd name="connsiteX1" fmla="*/ 746760 w 2148840"/>
                  <a:gd name="connsiteY1" fmla="*/ 1120140 h 1120140"/>
                  <a:gd name="connsiteX2" fmla="*/ 2133600 w 2148840"/>
                  <a:gd name="connsiteY2" fmla="*/ 144780 h 1120140"/>
                  <a:gd name="connsiteX3" fmla="*/ 2148840 w 2148840"/>
                  <a:gd name="connsiteY3" fmla="*/ 0 h 1120140"/>
                  <a:gd name="connsiteX4" fmla="*/ 0 w 2148840"/>
                  <a:gd name="connsiteY4" fmla="*/ 373380 h 1120140"/>
                  <a:gd name="connsiteX5" fmla="*/ 0 w 2148840"/>
                  <a:gd name="connsiteY5" fmla="*/ 510540 h 1120140"/>
                  <a:gd name="connsiteX0" fmla="*/ 0 w 2148840"/>
                  <a:gd name="connsiteY0" fmla="*/ 510540 h 1120140"/>
                  <a:gd name="connsiteX1" fmla="*/ 746760 w 2148840"/>
                  <a:gd name="connsiteY1" fmla="*/ 1120140 h 1120140"/>
                  <a:gd name="connsiteX2" fmla="*/ 2133600 w 2148840"/>
                  <a:gd name="connsiteY2" fmla="*/ 144780 h 1120140"/>
                  <a:gd name="connsiteX3" fmla="*/ 2148840 w 2148840"/>
                  <a:gd name="connsiteY3" fmla="*/ 0 h 1120140"/>
                  <a:gd name="connsiteX4" fmla="*/ 1097280 w 2148840"/>
                  <a:gd name="connsiteY4" fmla="*/ 175260 h 1120140"/>
                  <a:gd name="connsiteX5" fmla="*/ 0 w 2148840"/>
                  <a:gd name="connsiteY5" fmla="*/ 373380 h 1120140"/>
                  <a:gd name="connsiteX6" fmla="*/ 0 w 2148840"/>
                  <a:gd name="connsiteY6" fmla="*/ 510540 h 1120140"/>
                  <a:gd name="connsiteX0" fmla="*/ 0 w 2148840"/>
                  <a:gd name="connsiteY0" fmla="*/ 1120140 h 1729740"/>
                  <a:gd name="connsiteX1" fmla="*/ 746760 w 2148840"/>
                  <a:gd name="connsiteY1" fmla="*/ 1729740 h 1729740"/>
                  <a:gd name="connsiteX2" fmla="*/ 2133600 w 2148840"/>
                  <a:gd name="connsiteY2" fmla="*/ 754380 h 1729740"/>
                  <a:gd name="connsiteX3" fmla="*/ 2148840 w 2148840"/>
                  <a:gd name="connsiteY3" fmla="*/ 609600 h 1729740"/>
                  <a:gd name="connsiteX4" fmla="*/ 1386840 w 2148840"/>
                  <a:gd name="connsiteY4" fmla="*/ 0 h 1729740"/>
                  <a:gd name="connsiteX5" fmla="*/ 0 w 2148840"/>
                  <a:gd name="connsiteY5" fmla="*/ 982980 h 1729740"/>
                  <a:gd name="connsiteX6" fmla="*/ 0 w 2148840"/>
                  <a:gd name="connsiteY6" fmla="*/ 1120140 h 1729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8840" h="1729740">
                    <a:moveTo>
                      <a:pt x="0" y="1120140"/>
                    </a:moveTo>
                    <a:lnTo>
                      <a:pt x="746760" y="1729740"/>
                    </a:lnTo>
                    <a:lnTo>
                      <a:pt x="2133600" y="754380"/>
                    </a:lnTo>
                    <a:lnTo>
                      <a:pt x="2148840" y="609600"/>
                    </a:lnTo>
                    <a:lnTo>
                      <a:pt x="1386840" y="0"/>
                    </a:lnTo>
                    <a:lnTo>
                      <a:pt x="0" y="982980"/>
                    </a:lnTo>
                    <a:lnTo>
                      <a:pt x="0" y="112014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it-IT" sz="1600" kern="0">
                  <a:solidFill>
                    <a:srgbClr val="0055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1989824" y="2167775"/>
                <a:ext cx="3157412" cy="1854361"/>
                <a:chOff x="1866900" y="2198904"/>
                <a:chExt cx="4844656" cy="2260948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866900" y="3535730"/>
                  <a:ext cx="1155700" cy="74417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ED8013"/>
                  </a:solidFill>
                  <a:prstDash val="solid"/>
                </a:ln>
                <a:effectLst/>
              </p:spPr>
            </p:cxnSp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1866900" y="2329230"/>
                  <a:ext cx="2152016" cy="12065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ED8013"/>
                  </a:solidFill>
                  <a:prstDash val="solid"/>
                </a:ln>
                <a:effectLst/>
              </p:spPr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3016250" y="4005529"/>
                  <a:ext cx="470427" cy="27437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ED8013"/>
                  </a:solidFill>
                  <a:prstDash val="solid"/>
                </a:ln>
                <a:effectLst/>
              </p:spPr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3017718" y="4272279"/>
                  <a:ext cx="0" cy="1800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ED8013"/>
                  </a:solidFill>
                  <a:prstDash val="solid"/>
                </a:ln>
                <a:effectLst/>
              </p:spPr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1866900" y="3537271"/>
                  <a:ext cx="0" cy="18000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ED8013"/>
                  </a:solidFill>
                  <a:prstDash val="solid"/>
                </a:ln>
                <a:effectLst/>
              </p:spPr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4000239" y="2329230"/>
                  <a:ext cx="1155701" cy="74417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ED8013"/>
                  </a:solidFill>
                  <a:prstDash val="solid"/>
                </a:ln>
                <a:effectLst/>
              </p:spPr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6711556" y="2198904"/>
                  <a:ext cx="0" cy="1800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ED8013"/>
                  </a:solidFill>
                  <a:prstDash val="solid"/>
                </a:ln>
                <a:effectLst/>
              </p:spPr>
            </p:cxnSp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3015691" y="2374228"/>
                  <a:ext cx="3695865" cy="208562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ED8013"/>
                  </a:solidFill>
                  <a:prstDash val="solid"/>
                </a:ln>
                <a:effectLst/>
              </p:spPr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866900" y="3712054"/>
                  <a:ext cx="1155701" cy="74417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ED8013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9" name="Group 8"/>
            <p:cNvGrpSpPr/>
            <p:nvPr/>
          </p:nvGrpSpPr>
          <p:grpSpPr>
            <a:xfrm>
              <a:off x="13595854" y="7645746"/>
              <a:ext cx="5465885" cy="2581287"/>
              <a:chOff x="1989824" y="2274665"/>
              <a:chExt cx="2851904" cy="1854152"/>
            </a:xfrm>
            <a:solidFill>
              <a:sysClr val="window" lastClr="FFFFFF"/>
            </a:solidFill>
          </p:grpSpPr>
          <p:sp>
            <p:nvSpPr>
              <p:cNvPr id="31" name="Freeform 30"/>
              <p:cNvSpPr/>
              <p:nvPr/>
            </p:nvSpPr>
            <p:spPr>
              <a:xfrm>
                <a:off x="1996881" y="2296552"/>
                <a:ext cx="2134728" cy="1825065"/>
              </a:xfrm>
              <a:custGeom>
                <a:avLst/>
                <a:gdLst>
                  <a:gd name="connsiteX0" fmla="*/ 0 w 2133600"/>
                  <a:gd name="connsiteY0" fmla="*/ 1005840 h 1615440"/>
                  <a:gd name="connsiteX1" fmla="*/ 746760 w 2133600"/>
                  <a:gd name="connsiteY1" fmla="*/ 1615440 h 1615440"/>
                  <a:gd name="connsiteX2" fmla="*/ 2133600 w 2133600"/>
                  <a:gd name="connsiteY2" fmla="*/ 640080 h 1615440"/>
                  <a:gd name="connsiteX3" fmla="*/ 1356360 w 2133600"/>
                  <a:gd name="connsiteY3" fmla="*/ 0 h 1615440"/>
                  <a:gd name="connsiteX4" fmla="*/ 0 w 2133600"/>
                  <a:gd name="connsiteY4" fmla="*/ 868680 h 1615440"/>
                  <a:gd name="connsiteX5" fmla="*/ 0 w 2133600"/>
                  <a:gd name="connsiteY5" fmla="*/ 1005840 h 1615440"/>
                  <a:gd name="connsiteX0" fmla="*/ 0 w 2148840"/>
                  <a:gd name="connsiteY0" fmla="*/ 510540 h 1120140"/>
                  <a:gd name="connsiteX1" fmla="*/ 746760 w 2148840"/>
                  <a:gd name="connsiteY1" fmla="*/ 1120140 h 1120140"/>
                  <a:gd name="connsiteX2" fmla="*/ 2133600 w 2148840"/>
                  <a:gd name="connsiteY2" fmla="*/ 144780 h 1120140"/>
                  <a:gd name="connsiteX3" fmla="*/ 2148840 w 2148840"/>
                  <a:gd name="connsiteY3" fmla="*/ 0 h 1120140"/>
                  <a:gd name="connsiteX4" fmla="*/ 0 w 2148840"/>
                  <a:gd name="connsiteY4" fmla="*/ 373380 h 1120140"/>
                  <a:gd name="connsiteX5" fmla="*/ 0 w 2148840"/>
                  <a:gd name="connsiteY5" fmla="*/ 510540 h 1120140"/>
                  <a:gd name="connsiteX0" fmla="*/ 0 w 2148840"/>
                  <a:gd name="connsiteY0" fmla="*/ 510540 h 1120140"/>
                  <a:gd name="connsiteX1" fmla="*/ 746760 w 2148840"/>
                  <a:gd name="connsiteY1" fmla="*/ 1120140 h 1120140"/>
                  <a:gd name="connsiteX2" fmla="*/ 2133600 w 2148840"/>
                  <a:gd name="connsiteY2" fmla="*/ 144780 h 1120140"/>
                  <a:gd name="connsiteX3" fmla="*/ 2148840 w 2148840"/>
                  <a:gd name="connsiteY3" fmla="*/ 0 h 1120140"/>
                  <a:gd name="connsiteX4" fmla="*/ 1097280 w 2148840"/>
                  <a:gd name="connsiteY4" fmla="*/ 175260 h 1120140"/>
                  <a:gd name="connsiteX5" fmla="*/ 0 w 2148840"/>
                  <a:gd name="connsiteY5" fmla="*/ 373380 h 1120140"/>
                  <a:gd name="connsiteX6" fmla="*/ 0 w 2148840"/>
                  <a:gd name="connsiteY6" fmla="*/ 510540 h 1120140"/>
                  <a:gd name="connsiteX0" fmla="*/ 0 w 2148840"/>
                  <a:gd name="connsiteY0" fmla="*/ 1120140 h 1729740"/>
                  <a:gd name="connsiteX1" fmla="*/ 746760 w 2148840"/>
                  <a:gd name="connsiteY1" fmla="*/ 1729740 h 1729740"/>
                  <a:gd name="connsiteX2" fmla="*/ 2133600 w 2148840"/>
                  <a:gd name="connsiteY2" fmla="*/ 754380 h 1729740"/>
                  <a:gd name="connsiteX3" fmla="*/ 2148840 w 2148840"/>
                  <a:gd name="connsiteY3" fmla="*/ 609600 h 1729740"/>
                  <a:gd name="connsiteX4" fmla="*/ 1386840 w 2148840"/>
                  <a:gd name="connsiteY4" fmla="*/ 0 h 1729740"/>
                  <a:gd name="connsiteX5" fmla="*/ 0 w 2148840"/>
                  <a:gd name="connsiteY5" fmla="*/ 982980 h 1729740"/>
                  <a:gd name="connsiteX6" fmla="*/ 0 w 2148840"/>
                  <a:gd name="connsiteY6" fmla="*/ 1120140 h 1729740"/>
                  <a:gd name="connsiteX0" fmla="*/ 4763 w 2153603"/>
                  <a:gd name="connsiteY0" fmla="*/ 1120140 h 1729740"/>
                  <a:gd name="connsiteX1" fmla="*/ 751523 w 2153603"/>
                  <a:gd name="connsiteY1" fmla="*/ 1729740 h 1729740"/>
                  <a:gd name="connsiteX2" fmla="*/ 2138363 w 2153603"/>
                  <a:gd name="connsiteY2" fmla="*/ 754380 h 1729740"/>
                  <a:gd name="connsiteX3" fmla="*/ 2153603 w 2153603"/>
                  <a:gd name="connsiteY3" fmla="*/ 609600 h 1729740"/>
                  <a:gd name="connsiteX4" fmla="*/ 1391603 w 2153603"/>
                  <a:gd name="connsiteY4" fmla="*/ 0 h 1729740"/>
                  <a:gd name="connsiteX5" fmla="*/ 0 w 2153603"/>
                  <a:gd name="connsiteY5" fmla="*/ 878205 h 1729740"/>
                  <a:gd name="connsiteX6" fmla="*/ 4763 w 2153603"/>
                  <a:gd name="connsiteY6" fmla="*/ 1120140 h 1729740"/>
                  <a:gd name="connsiteX0" fmla="*/ 4763 w 2144078"/>
                  <a:gd name="connsiteY0" fmla="*/ 1120140 h 1729740"/>
                  <a:gd name="connsiteX1" fmla="*/ 751523 w 2144078"/>
                  <a:gd name="connsiteY1" fmla="*/ 1729740 h 1729740"/>
                  <a:gd name="connsiteX2" fmla="*/ 2138363 w 2144078"/>
                  <a:gd name="connsiteY2" fmla="*/ 754380 h 1729740"/>
                  <a:gd name="connsiteX3" fmla="*/ 2144078 w 2144078"/>
                  <a:gd name="connsiteY3" fmla="*/ 500062 h 1729740"/>
                  <a:gd name="connsiteX4" fmla="*/ 1391603 w 2144078"/>
                  <a:gd name="connsiteY4" fmla="*/ 0 h 1729740"/>
                  <a:gd name="connsiteX5" fmla="*/ 0 w 2144078"/>
                  <a:gd name="connsiteY5" fmla="*/ 878205 h 1729740"/>
                  <a:gd name="connsiteX6" fmla="*/ 4763 w 2144078"/>
                  <a:gd name="connsiteY6" fmla="*/ 1120140 h 1729740"/>
                  <a:gd name="connsiteX0" fmla="*/ 4763 w 2144078"/>
                  <a:gd name="connsiteY0" fmla="*/ 1239202 h 1848802"/>
                  <a:gd name="connsiteX1" fmla="*/ 751523 w 2144078"/>
                  <a:gd name="connsiteY1" fmla="*/ 1848802 h 1848802"/>
                  <a:gd name="connsiteX2" fmla="*/ 2138363 w 2144078"/>
                  <a:gd name="connsiteY2" fmla="*/ 873442 h 1848802"/>
                  <a:gd name="connsiteX3" fmla="*/ 2144078 w 2144078"/>
                  <a:gd name="connsiteY3" fmla="*/ 619124 h 1848802"/>
                  <a:gd name="connsiteX4" fmla="*/ 1401128 w 2144078"/>
                  <a:gd name="connsiteY4" fmla="*/ 0 h 1848802"/>
                  <a:gd name="connsiteX5" fmla="*/ 0 w 2144078"/>
                  <a:gd name="connsiteY5" fmla="*/ 997267 h 1848802"/>
                  <a:gd name="connsiteX6" fmla="*/ 4763 w 2144078"/>
                  <a:gd name="connsiteY6" fmla="*/ 1239202 h 1848802"/>
                  <a:gd name="connsiteX0" fmla="*/ 4763 w 2144078"/>
                  <a:gd name="connsiteY0" fmla="*/ 1239202 h 1880025"/>
                  <a:gd name="connsiteX1" fmla="*/ 746442 w 2144078"/>
                  <a:gd name="connsiteY1" fmla="*/ 1880025 h 1880025"/>
                  <a:gd name="connsiteX2" fmla="*/ 2138363 w 2144078"/>
                  <a:gd name="connsiteY2" fmla="*/ 873442 h 1880025"/>
                  <a:gd name="connsiteX3" fmla="*/ 2144078 w 2144078"/>
                  <a:gd name="connsiteY3" fmla="*/ 619124 h 1880025"/>
                  <a:gd name="connsiteX4" fmla="*/ 1401128 w 2144078"/>
                  <a:gd name="connsiteY4" fmla="*/ 0 h 1880025"/>
                  <a:gd name="connsiteX5" fmla="*/ 0 w 2144078"/>
                  <a:gd name="connsiteY5" fmla="*/ 997267 h 1880025"/>
                  <a:gd name="connsiteX6" fmla="*/ 4763 w 2144078"/>
                  <a:gd name="connsiteY6" fmla="*/ 1239202 h 1880025"/>
                  <a:gd name="connsiteX0" fmla="*/ 424 w 2144820"/>
                  <a:gd name="connsiteY0" fmla="*/ 1252213 h 1880025"/>
                  <a:gd name="connsiteX1" fmla="*/ 747184 w 2144820"/>
                  <a:gd name="connsiteY1" fmla="*/ 1880025 h 1880025"/>
                  <a:gd name="connsiteX2" fmla="*/ 2139105 w 2144820"/>
                  <a:gd name="connsiteY2" fmla="*/ 873442 h 1880025"/>
                  <a:gd name="connsiteX3" fmla="*/ 2144820 w 2144820"/>
                  <a:gd name="connsiteY3" fmla="*/ 619124 h 1880025"/>
                  <a:gd name="connsiteX4" fmla="*/ 1401870 w 2144820"/>
                  <a:gd name="connsiteY4" fmla="*/ 0 h 1880025"/>
                  <a:gd name="connsiteX5" fmla="*/ 742 w 2144820"/>
                  <a:gd name="connsiteY5" fmla="*/ 997267 h 1880025"/>
                  <a:gd name="connsiteX6" fmla="*/ 424 w 2144820"/>
                  <a:gd name="connsiteY6" fmla="*/ 1252213 h 1880025"/>
                  <a:gd name="connsiteX0" fmla="*/ 424 w 2144820"/>
                  <a:gd name="connsiteY0" fmla="*/ 1252213 h 1880025"/>
                  <a:gd name="connsiteX1" fmla="*/ 747184 w 2144820"/>
                  <a:gd name="connsiteY1" fmla="*/ 1880025 h 1880025"/>
                  <a:gd name="connsiteX2" fmla="*/ 2136564 w 2144820"/>
                  <a:gd name="connsiteY2" fmla="*/ 855228 h 1880025"/>
                  <a:gd name="connsiteX3" fmla="*/ 2144820 w 2144820"/>
                  <a:gd name="connsiteY3" fmla="*/ 619124 h 1880025"/>
                  <a:gd name="connsiteX4" fmla="*/ 1401870 w 2144820"/>
                  <a:gd name="connsiteY4" fmla="*/ 0 h 1880025"/>
                  <a:gd name="connsiteX5" fmla="*/ 742 w 2144820"/>
                  <a:gd name="connsiteY5" fmla="*/ 997267 h 1880025"/>
                  <a:gd name="connsiteX6" fmla="*/ 424 w 2144820"/>
                  <a:gd name="connsiteY6" fmla="*/ 1252213 h 1880025"/>
                  <a:gd name="connsiteX0" fmla="*/ 424 w 2144820"/>
                  <a:gd name="connsiteY0" fmla="*/ 1252213 h 1880025"/>
                  <a:gd name="connsiteX1" fmla="*/ 747184 w 2144820"/>
                  <a:gd name="connsiteY1" fmla="*/ 1880025 h 1880025"/>
                  <a:gd name="connsiteX2" fmla="*/ 2144186 w 2144820"/>
                  <a:gd name="connsiteY2" fmla="*/ 863034 h 1880025"/>
                  <a:gd name="connsiteX3" fmla="*/ 2144820 w 2144820"/>
                  <a:gd name="connsiteY3" fmla="*/ 619124 h 1880025"/>
                  <a:gd name="connsiteX4" fmla="*/ 1401870 w 2144820"/>
                  <a:gd name="connsiteY4" fmla="*/ 0 h 1880025"/>
                  <a:gd name="connsiteX5" fmla="*/ 742 w 2144820"/>
                  <a:gd name="connsiteY5" fmla="*/ 997267 h 1880025"/>
                  <a:gd name="connsiteX6" fmla="*/ 424 w 2144820"/>
                  <a:gd name="connsiteY6" fmla="*/ 1252213 h 1880025"/>
                  <a:gd name="connsiteX0" fmla="*/ 424 w 2144192"/>
                  <a:gd name="connsiteY0" fmla="*/ 1252213 h 1880025"/>
                  <a:gd name="connsiteX1" fmla="*/ 747184 w 2144192"/>
                  <a:gd name="connsiteY1" fmla="*/ 1880025 h 1880025"/>
                  <a:gd name="connsiteX2" fmla="*/ 2144186 w 2144192"/>
                  <a:gd name="connsiteY2" fmla="*/ 863034 h 1880025"/>
                  <a:gd name="connsiteX3" fmla="*/ 2139738 w 2144192"/>
                  <a:gd name="connsiteY3" fmla="*/ 624328 h 1880025"/>
                  <a:gd name="connsiteX4" fmla="*/ 1401870 w 2144192"/>
                  <a:gd name="connsiteY4" fmla="*/ 0 h 1880025"/>
                  <a:gd name="connsiteX5" fmla="*/ 742 w 2144192"/>
                  <a:gd name="connsiteY5" fmla="*/ 997267 h 1880025"/>
                  <a:gd name="connsiteX6" fmla="*/ 424 w 2144192"/>
                  <a:gd name="connsiteY6" fmla="*/ 1252213 h 1880025"/>
                  <a:gd name="connsiteX0" fmla="*/ 424 w 2144192"/>
                  <a:gd name="connsiteY0" fmla="*/ 1249610 h 1877422"/>
                  <a:gd name="connsiteX1" fmla="*/ 747184 w 2144192"/>
                  <a:gd name="connsiteY1" fmla="*/ 1877422 h 1877422"/>
                  <a:gd name="connsiteX2" fmla="*/ 2144186 w 2144192"/>
                  <a:gd name="connsiteY2" fmla="*/ 860431 h 1877422"/>
                  <a:gd name="connsiteX3" fmla="*/ 2139738 w 2144192"/>
                  <a:gd name="connsiteY3" fmla="*/ 621725 h 1877422"/>
                  <a:gd name="connsiteX4" fmla="*/ 1394248 w 2144192"/>
                  <a:gd name="connsiteY4" fmla="*/ 0 h 1877422"/>
                  <a:gd name="connsiteX5" fmla="*/ 742 w 2144192"/>
                  <a:gd name="connsiteY5" fmla="*/ 994664 h 1877422"/>
                  <a:gd name="connsiteX6" fmla="*/ 424 w 2144192"/>
                  <a:gd name="connsiteY6" fmla="*/ 1249610 h 187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4192" h="1877422">
                    <a:moveTo>
                      <a:pt x="424" y="1249610"/>
                    </a:moveTo>
                    <a:lnTo>
                      <a:pt x="747184" y="1877422"/>
                    </a:lnTo>
                    <a:lnTo>
                      <a:pt x="2144186" y="860431"/>
                    </a:lnTo>
                    <a:cubicBezTo>
                      <a:pt x="2144397" y="779128"/>
                      <a:pt x="2139527" y="703028"/>
                      <a:pt x="2139738" y="621725"/>
                    </a:cubicBezTo>
                    <a:lnTo>
                      <a:pt x="1394248" y="0"/>
                    </a:lnTo>
                    <a:lnTo>
                      <a:pt x="742" y="994664"/>
                    </a:lnTo>
                    <a:cubicBezTo>
                      <a:pt x="2330" y="1075309"/>
                      <a:pt x="-1164" y="1168965"/>
                      <a:pt x="424" y="124961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it-IT" sz="1600" kern="0">
                  <a:solidFill>
                    <a:srgbClr val="0055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1989824" y="2274665"/>
                <a:ext cx="2851904" cy="1854152"/>
                <a:chOff x="1866900" y="2329230"/>
                <a:chExt cx="4375890" cy="2260693"/>
              </a:xfrm>
              <a:grpFill/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866900" y="3535730"/>
                  <a:ext cx="1155700" cy="74417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0055A0"/>
                  </a:solidFill>
                  <a:prstDash val="solid"/>
                </a:ln>
                <a:effectLst/>
              </p:spPr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1866900" y="2329230"/>
                  <a:ext cx="2152016" cy="120650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0055A0"/>
                  </a:solidFill>
                  <a:prstDash val="solid"/>
                </a:ln>
                <a:effectLst/>
              </p:spPr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3016250" y="3998615"/>
                  <a:ext cx="491489" cy="281288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0055A0"/>
                  </a:solidFill>
                  <a:prstDash val="solid"/>
                </a:ln>
                <a:effectLst/>
              </p:spPr>
            </p:cxnSp>
            <p:cxnSp>
              <p:nvCxnSpPr>
                <p:cNvPr id="36" name="Straight Connector 35"/>
                <p:cNvCxnSpPr/>
                <p:nvPr/>
              </p:nvCxnSpPr>
              <p:spPr>
                <a:xfrm flipH="1">
                  <a:off x="3017718" y="4272278"/>
                  <a:ext cx="0" cy="307253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0055A0"/>
                  </a:solidFill>
                  <a:prstDash val="solid"/>
                </a:ln>
                <a:effectLst/>
              </p:spPr>
            </p:cxn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1866900" y="3537270"/>
                  <a:ext cx="0" cy="307253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0055A0"/>
                  </a:solidFill>
                  <a:prstDash val="solid"/>
                </a:ln>
                <a:effectLst/>
              </p:spPr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4000239" y="2329230"/>
                  <a:ext cx="1155701" cy="74417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0055A0"/>
                  </a:solidFill>
                  <a:prstDash val="solid"/>
                </a:ln>
                <a:effectLst/>
              </p:spPr>
            </p:cxnSp>
            <p:cxnSp>
              <p:nvCxnSpPr>
                <p:cNvPr id="39" name="Straight Connector 38"/>
                <p:cNvCxnSpPr/>
                <p:nvPr/>
              </p:nvCxnSpPr>
              <p:spPr>
                <a:xfrm flipH="1">
                  <a:off x="6242790" y="2474461"/>
                  <a:ext cx="0" cy="307253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0055A0"/>
                  </a:solidFill>
                  <a:prstDash val="solid"/>
                </a:ln>
                <a:effectLst/>
              </p:spPr>
            </p:cxnSp>
            <p:cxnSp>
              <p:nvCxnSpPr>
                <p:cNvPr id="40" name="Straight Connector 39"/>
                <p:cNvCxnSpPr/>
                <p:nvPr/>
              </p:nvCxnSpPr>
              <p:spPr>
                <a:xfrm flipV="1">
                  <a:off x="3015691" y="2772317"/>
                  <a:ext cx="3225438" cy="1817606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0055A0"/>
                  </a:solidFill>
                  <a:prstDash val="solid"/>
                </a:ln>
                <a:effectLst/>
              </p:spPr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866900" y="3842125"/>
                  <a:ext cx="1155701" cy="74417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0055A0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10" name="Group 9"/>
            <p:cNvGrpSpPr/>
            <p:nvPr/>
          </p:nvGrpSpPr>
          <p:grpSpPr>
            <a:xfrm>
              <a:off x="14201859" y="7218766"/>
              <a:ext cx="4851570" cy="2336173"/>
              <a:chOff x="1736927" y="2450434"/>
              <a:chExt cx="2531378" cy="1678084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1741379" y="2450434"/>
                <a:ext cx="2155825" cy="1666240"/>
              </a:xfrm>
              <a:custGeom>
                <a:avLst/>
                <a:gdLst>
                  <a:gd name="connsiteX0" fmla="*/ 0 w 2133600"/>
                  <a:gd name="connsiteY0" fmla="*/ 1005840 h 1615440"/>
                  <a:gd name="connsiteX1" fmla="*/ 746760 w 2133600"/>
                  <a:gd name="connsiteY1" fmla="*/ 1615440 h 1615440"/>
                  <a:gd name="connsiteX2" fmla="*/ 2133600 w 2133600"/>
                  <a:gd name="connsiteY2" fmla="*/ 640080 h 1615440"/>
                  <a:gd name="connsiteX3" fmla="*/ 1356360 w 2133600"/>
                  <a:gd name="connsiteY3" fmla="*/ 0 h 1615440"/>
                  <a:gd name="connsiteX4" fmla="*/ 0 w 2133600"/>
                  <a:gd name="connsiteY4" fmla="*/ 868680 h 1615440"/>
                  <a:gd name="connsiteX5" fmla="*/ 0 w 2133600"/>
                  <a:gd name="connsiteY5" fmla="*/ 1005840 h 1615440"/>
                  <a:gd name="connsiteX0" fmla="*/ 0 w 2148840"/>
                  <a:gd name="connsiteY0" fmla="*/ 510540 h 1120140"/>
                  <a:gd name="connsiteX1" fmla="*/ 746760 w 2148840"/>
                  <a:gd name="connsiteY1" fmla="*/ 1120140 h 1120140"/>
                  <a:gd name="connsiteX2" fmla="*/ 2133600 w 2148840"/>
                  <a:gd name="connsiteY2" fmla="*/ 144780 h 1120140"/>
                  <a:gd name="connsiteX3" fmla="*/ 2148840 w 2148840"/>
                  <a:gd name="connsiteY3" fmla="*/ 0 h 1120140"/>
                  <a:gd name="connsiteX4" fmla="*/ 0 w 2148840"/>
                  <a:gd name="connsiteY4" fmla="*/ 373380 h 1120140"/>
                  <a:gd name="connsiteX5" fmla="*/ 0 w 2148840"/>
                  <a:gd name="connsiteY5" fmla="*/ 510540 h 1120140"/>
                  <a:gd name="connsiteX0" fmla="*/ 0 w 2148840"/>
                  <a:gd name="connsiteY0" fmla="*/ 510540 h 1120140"/>
                  <a:gd name="connsiteX1" fmla="*/ 746760 w 2148840"/>
                  <a:gd name="connsiteY1" fmla="*/ 1120140 h 1120140"/>
                  <a:gd name="connsiteX2" fmla="*/ 2133600 w 2148840"/>
                  <a:gd name="connsiteY2" fmla="*/ 144780 h 1120140"/>
                  <a:gd name="connsiteX3" fmla="*/ 2148840 w 2148840"/>
                  <a:gd name="connsiteY3" fmla="*/ 0 h 1120140"/>
                  <a:gd name="connsiteX4" fmla="*/ 1097280 w 2148840"/>
                  <a:gd name="connsiteY4" fmla="*/ 175260 h 1120140"/>
                  <a:gd name="connsiteX5" fmla="*/ 0 w 2148840"/>
                  <a:gd name="connsiteY5" fmla="*/ 373380 h 1120140"/>
                  <a:gd name="connsiteX6" fmla="*/ 0 w 2148840"/>
                  <a:gd name="connsiteY6" fmla="*/ 510540 h 1120140"/>
                  <a:gd name="connsiteX0" fmla="*/ 0 w 2148840"/>
                  <a:gd name="connsiteY0" fmla="*/ 1120140 h 1729740"/>
                  <a:gd name="connsiteX1" fmla="*/ 746760 w 2148840"/>
                  <a:gd name="connsiteY1" fmla="*/ 1729740 h 1729740"/>
                  <a:gd name="connsiteX2" fmla="*/ 2133600 w 2148840"/>
                  <a:gd name="connsiteY2" fmla="*/ 754380 h 1729740"/>
                  <a:gd name="connsiteX3" fmla="*/ 2148840 w 2148840"/>
                  <a:gd name="connsiteY3" fmla="*/ 609600 h 1729740"/>
                  <a:gd name="connsiteX4" fmla="*/ 1386840 w 2148840"/>
                  <a:gd name="connsiteY4" fmla="*/ 0 h 1729740"/>
                  <a:gd name="connsiteX5" fmla="*/ 0 w 2148840"/>
                  <a:gd name="connsiteY5" fmla="*/ 982980 h 1729740"/>
                  <a:gd name="connsiteX6" fmla="*/ 0 w 2148840"/>
                  <a:gd name="connsiteY6" fmla="*/ 1120140 h 1729740"/>
                  <a:gd name="connsiteX0" fmla="*/ 0 w 2155825"/>
                  <a:gd name="connsiteY0" fmla="*/ 1120140 h 1729740"/>
                  <a:gd name="connsiteX1" fmla="*/ 746760 w 2155825"/>
                  <a:gd name="connsiteY1" fmla="*/ 1729740 h 1729740"/>
                  <a:gd name="connsiteX2" fmla="*/ 2155825 w 2155825"/>
                  <a:gd name="connsiteY2" fmla="*/ 748030 h 1729740"/>
                  <a:gd name="connsiteX3" fmla="*/ 2148840 w 2155825"/>
                  <a:gd name="connsiteY3" fmla="*/ 609600 h 1729740"/>
                  <a:gd name="connsiteX4" fmla="*/ 1386840 w 2155825"/>
                  <a:gd name="connsiteY4" fmla="*/ 0 h 1729740"/>
                  <a:gd name="connsiteX5" fmla="*/ 0 w 2155825"/>
                  <a:gd name="connsiteY5" fmla="*/ 982980 h 1729740"/>
                  <a:gd name="connsiteX6" fmla="*/ 0 w 2155825"/>
                  <a:gd name="connsiteY6" fmla="*/ 1120140 h 1729740"/>
                  <a:gd name="connsiteX0" fmla="*/ 0 w 2155825"/>
                  <a:gd name="connsiteY0" fmla="*/ 1120140 h 1729740"/>
                  <a:gd name="connsiteX1" fmla="*/ 746760 w 2155825"/>
                  <a:gd name="connsiteY1" fmla="*/ 1729740 h 1729740"/>
                  <a:gd name="connsiteX2" fmla="*/ 2155825 w 2155825"/>
                  <a:gd name="connsiteY2" fmla="*/ 748030 h 1729740"/>
                  <a:gd name="connsiteX3" fmla="*/ 2148840 w 2155825"/>
                  <a:gd name="connsiteY3" fmla="*/ 663575 h 1729740"/>
                  <a:gd name="connsiteX4" fmla="*/ 1386840 w 2155825"/>
                  <a:gd name="connsiteY4" fmla="*/ 0 h 1729740"/>
                  <a:gd name="connsiteX5" fmla="*/ 0 w 2155825"/>
                  <a:gd name="connsiteY5" fmla="*/ 982980 h 1729740"/>
                  <a:gd name="connsiteX6" fmla="*/ 0 w 2155825"/>
                  <a:gd name="connsiteY6" fmla="*/ 1120140 h 1729740"/>
                  <a:gd name="connsiteX0" fmla="*/ 0 w 2155825"/>
                  <a:gd name="connsiteY0" fmla="*/ 1056640 h 1666240"/>
                  <a:gd name="connsiteX1" fmla="*/ 746760 w 2155825"/>
                  <a:gd name="connsiteY1" fmla="*/ 1666240 h 1666240"/>
                  <a:gd name="connsiteX2" fmla="*/ 2155825 w 2155825"/>
                  <a:gd name="connsiteY2" fmla="*/ 684530 h 1666240"/>
                  <a:gd name="connsiteX3" fmla="*/ 2148840 w 2155825"/>
                  <a:gd name="connsiteY3" fmla="*/ 600075 h 1666240"/>
                  <a:gd name="connsiteX4" fmla="*/ 1396365 w 2155825"/>
                  <a:gd name="connsiteY4" fmla="*/ 0 h 1666240"/>
                  <a:gd name="connsiteX5" fmla="*/ 0 w 2155825"/>
                  <a:gd name="connsiteY5" fmla="*/ 919480 h 1666240"/>
                  <a:gd name="connsiteX6" fmla="*/ 0 w 2155825"/>
                  <a:gd name="connsiteY6" fmla="*/ 1056640 h 1666240"/>
                  <a:gd name="connsiteX0" fmla="*/ 0 w 2155825"/>
                  <a:gd name="connsiteY0" fmla="*/ 1056640 h 1666240"/>
                  <a:gd name="connsiteX1" fmla="*/ 746760 w 2155825"/>
                  <a:gd name="connsiteY1" fmla="*/ 1666240 h 1666240"/>
                  <a:gd name="connsiteX2" fmla="*/ 2155825 w 2155825"/>
                  <a:gd name="connsiteY2" fmla="*/ 684530 h 1666240"/>
                  <a:gd name="connsiteX3" fmla="*/ 2148840 w 2155825"/>
                  <a:gd name="connsiteY3" fmla="*/ 600075 h 1666240"/>
                  <a:gd name="connsiteX4" fmla="*/ 1396365 w 2155825"/>
                  <a:gd name="connsiteY4" fmla="*/ 0 h 1666240"/>
                  <a:gd name="connsiteX5" fmla="*/ 19050 w 2155825"/>
                  <a:gd name="connsiteY5" fmla="*/ 973455 h 1666240"/>
                  <a:gd name="connsiteX6" fmla="*/ 0 w 2155825"/>
                  <a:gd name="connsiteY6" fmla="*/ 1056640 h 1666240"/>
                  <a:gd name="connsiteX0" fmla="*/ 0 w 2155825"/>
                  <a:gd name="connsiteY0" fmla="*/ 1056640 h 1666240"/>
                  <a:gd name="connsiteX1" fmla="*/ 746760 w 2155825"/>
                  <a:gd name="connsiteY1" fmla="*/ 1666240 h 1666240"/>
                  <a:gd name="connsiteX2" fmla="*/ 2155825 w 2155825"/>
                  <a:gd name="connsiteY2" fmla="*/ 684530 h 1666240"/>
                  <a:gd name="connsiteX3" fmla="*/ 2148840 w 2155825"/>
                  <a:gd name="connsiteY3" fmla="*/ 600075 h 1666240"/>
                  <a:gd name="connsiteX4" fmla="*/ 1396365 w 2155825"/>
                  <a:gd name="connsiteY4" fmla="*/ 0 h 1666240"/>
                  <a:gd name="connsiteX5" fmla="*/ 6350 w 2155825"/>
                  <a:gd name="connsiteY5" fmla="*/ 986155 h 1666240"/>
                  <a:gd name="connsiteX6" fmla="*/ 0 w 2155825"/>
                  <a:gd name="connsiteY6" fmla="*/ 1056640 h 1666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5825" h="1666240">
                    <a:moveTo>
                      <a:pt x="0" y="1056640"/>
                    </a:moveTo>
                    <a:lnTo>
                      <a:pt x="746760" y="1666240"/>
                    </a:lnTo>
                    <a:lnTo>
                      <a:pt x="2155825" y="684530"/>
                    </a:lnTo>
                    <a:lnTo>
                      <a:pt x="2148840" y="600075"/>
                    </a:lnTo>
                    <a:lnTo>
                      <a:pt x="1396365" y="0"/>
                    </a:lnTo>
                    <a:lnTo>
                      <a:pt x="6350" y="986155"/>
                    </a:lnTo>
                    <a:lnTo>
                      <a:pt x="0" y="105664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it-IT" sz="1600" kern="0">
                  <a:solidFill>
                    <a:srgbClr val="0055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1736927" y="2723684"/>
                <a:ext cx="2531378" cy="1404834"/>
                <a:chOff x="1478861" y="2876702"/>
                <a:chExt cx="3884084" cy="1712859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483727" y="3761984"/>
                  <a:ext cx="1155700" cy="74417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CC33"/>
                  </a:solidFill>
                  <a:prstDash val="solid"/>
                </a:ln>
                <a:effectLst/>
              </p:spPr>
            </p:cxnSp>
            <p:cxnSp>
              <p:nvCxnSpPr>
                <p:cNvPr id="24" name="Straight Connector 23"/>
                <p:cNvCxnSpPr/>
                <p:nvPr/>
              </p:nvCxnSpPr>
              <p:spPr>
                <a:xfrm flipV="1">
                  <a:off x="1478861" y="2876702"/>
                  <a:ext cx="1574881" cy="88527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CC33"/>
                  </a:solidFill>
                  <a:prstDash val="solid"/>
                </a:ln>
                <a:effectLst/>
              </p:spPr>
            </p:cxnSp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2634546" y="3608818"/>
                  <a:ext cx="1574960" cy="88971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CC33"/>
                  </a:solidFill>
                  <a:prstDash val="solid"/>
                </a:ln>
                <a:effectLst/>
              </p:spPr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2634546" y="4498534"/>
                  <a:ext cx="0" cy="8778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CC33"/>
                  </a:solidFill>
                  <a:prstDash val="solid"/>
                </a:ln>
                <a:effectLst/>
              </p:spPr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1483727" y="3763526"/>
                  <a:ext cx="0" cy="8778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CC33"/>
                  </a:solidFill>
                  <a:prstDash val="solid"/>
                </a:ln>
                <a:effectLst/>
              </p:spPr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5361780" y="2968492"/>
                  <a:ext cx="0" cy="8778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CC33"/>
                  </a:solidFill>
                  <a:prstDash val="solid"/>
                </a:ln>
                <a:effectLst/>
              </p:spPr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2636192" y="3058815"/>
                  <a:ext cx="2726753" cy="152750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CC33"/>
                  </a:solidFill>
                  <a:prstDash val="solid"/>
                </a:ln>
                <a:effectLst/>
              </p:spPr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483727" y="3845391"/>
                  <a:ext cx="1155701" cy="74417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CC33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11" name="Group 10"/>
            <p:cNvGrpSpPr/>
            <p:nvPr/>
          </p:nvGrpSpPr>
          <p:grpSpPr>
            <a:xfrm>
              <a:off x="16186205" y="6649893"/>
              <a:ext cx="2880382" cy="1792355"/>
              <a:chOff x="1866900" y="2890105"/>
              <a:chExt cx="2305981" cy="156974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866900" y="3535730"/>
                <a:ext cx="1155700" cy="744170"/>
              </a:xfrm>
              <a:prstGeom prst="line">
                <a:avLst/>
              </a:prstGeom>
              <a:noFill/>
              <a:ln w="9525" cap="flat" cmpd="sng" algn="ctr">
                <a:solidFill>
                  <a:srgbClr val="ED8013"/>
                </a:solidFill>
                <a:prstDash val="soli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1866900" y="2891142"/>
                <a:ext cx="1148791" cy="644588"/>
              </a:xfrm>
              <a:prstGeom prst="line">
                <a:avLst/>
              </a:prstGeom>
              <a:noFill/>
              <a:ln w="9525" cap="flat" cmpd="sng" algn="ctr">
                <a:solidFill>
                  <a:srgbClr val="ED8013"/>
                </a:solidFill>
                <a:prstDash val="soli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3016250" y="3634276"/>
                <a:ext cx="1156631" cy="645625"/>
              </a:xfrm>
              <a:prstGeom prst="line">
                <a:avLst/>
              </a:prstGeom>
              <a:noFill/>
              <a:ln w="9525" cap="flat" cmpd="sng" algn="ctr">
                <a:solidFill>
                  <a:srgbClr val="ED8013"/>
                </a:solidFill>
                <a:prstDash val="soli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3017718" y="4272279"/>
                <a:ext cx="0" cy="180000"/>
              </a:xfrm>
              <a:prstGeom prst="line">
                <a:avLst/>
              </a:prstGeom>
              <a:noFill/>
              <a:ln w="9525" cap="flat" cmpd="sng" algn="ctr">
                <a:solidFill>
                  <a:srgbClr val="ED8013"/>
                </a:solidFill>
                <a:prstDash val="soli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1866900" y="3537271"/>
                <a:ext cx="0" cy="180001"/>
              </a:xfrm>
              <a:prstGeom prst="line">
                <a:avLst/>
              </a:prstGeom>
              <a:noFill/>
              <a:ln w="9525" cap="flat" cmpd="sng" algn="ctr">
                <a:solidFill>
                  <a:srgbClr val="ED8013"/>
                </a:solidFill>
                <a:prstDash val="soli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014519" y="2890105"/>
                <a:ext cx="1155702" cy="744171"/>
              </a:xfrm>
              <a:prstGeom prst="line">
                <a:avLst/>
              </a:prstGeom>
              <a:noFill/>
              <a:ln w="9525" cap="flat" cmpd="sng" algn="ctr">
                <a:solidFill>
                  <a:srgbClr val="ED8013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4168506" y="3634148"/>
                <a:ext cx="0" cy="180000"/>
              </a:xfrm>
              <a:prstGeom prst="line">
                <a:avLst/>
              </a:prstGeom>
              <a:noFill/>
              <a:ln w="9525" cap="flat" cmpd="sng" algn="ctr">
                <a:solidFill>
                  <a:srgbClr val="ED8013"/>
                </a:solidFill>
                <a:prstDash val="soli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3015691" y="3814148"/>
                <a:ext cx="1152815" cy="645702"/>
              </a:xfrm>
              <a:prstGeom prst="line">
                <a:avLst/>
              </a:prstGeom>
              <a:noFill/>
              <a:ln w="9525" cap="flat" cmpd="sng" algn="ctr">
                <a:solidFill>
                  <a:srgbClr val="ED8013"/>
                </a:solidFill>
                <a:prstDash val="soli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866900" y="3712054"/>
                <a:ext cx="1155701" cy="744170"/>
              </a:xfrm>
              <a:prstGeom prst="line">
                <a:avLst/>
              </a:prstGeom>
              <a:noFill/>
              <a:ln w="9525" cap="flat" cmpd="sng" algn="ctr">
                <a:solidFill>
                  <a:srgbClr val="ED8013"/>
                </a:solidFill>
                <a:prstDash val="solid"/>
              </a:ln>
              <a:effectLst/>
            </p:spPr>
          </p:cxnSp>
        </p:grpSp>
      </p:grpSp>
      <p:cxnSp>
        <p:nvCxnSpPr>
          <p:cNvPr id="53" name="Straight Arrow Connector 52"/>
          <p:cNvCxnSpPr/>
          <p:nvPr/>
        </p:nvCxnSpPr>
        <p:spPr>
          <a:xfrm>
            <a:off x="3961525" y="2752451"/>
            <a:ext cx="622920" cy="395181"/>
          </a:xfrm>
          <a:prstGeom prst="straightConnector1">
            <a:avLst/>
          </a:prstGeom>
          <a:noFill/>
          <a:ln w="9525" cap="flat" cmpd="sng" algn="ctr">
            <a:solidFill>
              <a:srgbClr val="33CC33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54" name="Straight Arrow Connector 53"/>
          <p:cNvCxnSpPr/>
          <p:nvPr/>
        </p:nvCxnSpPr>
        <p:spPr>
          <a:xfrm>
            <a:off x="4615977" y="3201820"/>
            <a:ext cx="0" cy="183561"/>
          </a:xfrm>
          <a:prstGeom prst="straightConnector1">
            <a:avLst/>
          </a:prstGeom>
          <a:noFill/>
          <a:ln w="9525" cap="flat" cmpd="sng" algn="ctr">
            <a:solidFill>
              <a:srgbClr val="33CC33"/>
            </a:solidFill>
            <a:prstDash val="solid"/>
            <a:headEnd type="triangl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218251" y="2666664"/>
                <a:ext cx="62003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mm</m:t>
                      </m:r>
                    </m:oMath>
                  </m:oMathPara>
                </a14:m>
                <a:endParaRPr lang="it-IT" sz="1600" dirty="0">
                  <a:solidFill>
                    <a:srgbClr val="0055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1" y="2666664"/>
                <a:ext cx="620035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4611039" y="3099940"/>
                <a:ext cx="56930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sz="160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it-IT" sz="1600" dirty="0">
                  <a:solidFill>
                    <a:srgbClr val="0055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039" y="3099940"/>
                <a:ext cx="569303" cy="338554"/>
              </a:xfrm>
              <a:prstGeom prst="rect">
                <a:avLst/>
              </a:prstGeom>
              <a:blipFill>
                <a:blip r:embed="rId5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6754611" y="2293328"/>
            <a:ext cx="1354778" cy="1263477"/>
            <a:chOff x="1013086" y="2864775"/>
            <a:chExt cx="1354778" cy="1263477"/>
          </a:xfrm>
        </p:grpSpPr>
        <p:cxnSp>
          <p:nvCxnSpPr>
            <p:cNvPr id="59" name="Straight Arrow Connector 58"/>
            <p:cNvCxnSpPr/>
            <p:nvPr/>
          </p:nvCxnSpPr>
          <p:spPr>
            <a:xfrm flipV="1">
              <a:off x="1209874" y="3203329"/>
              <a:ext cx="0" cy="92330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1021361" y="2864775"/>
                  <a:ext cx="37702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1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T</m:t>
                        </m:r>
                      </m:oMath>
                    </m:oMathPara>
                  </a14:m>
                  <a:endParaRPr kumimoji="0" lang="it-IT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361" y="2864775"/>
                  <a:ext cx="377026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/>
            <p:cNvCxnSpPr/>
            <p:nvPr/>
          </p:nvCxnSpPr>
          <p:spPr>
            <a:xfrm>
              <a:off x="1013086" y="3974364"/>
              <a:ext cx="100500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2018089" y="3789698"/>
                  <a:ext cx="34977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1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x</m:t>
                        </m:r>
                      </m:oMath>
                    </m:oMathPara>
                  </a14:m>
                  <a:endParaRPr kumimoji="0" lang="it-IT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8089" y="3789698"/>
                  <a:ext cx="349775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Rectangle 63"/>
          <p:cNvSpPr/>
          <p:nvPr/>
        </p:nvSpPr>
        <p:spPr>
          <a:xfrm>
            <a:off x="6761619" y="3597083"/>
            <a:ext cx="4223870" cy="244800"/>
          </a:xfrm>
          <a:prstGeom prst="rect">
            <a:avLst/>
          </a:prstGeom>
          <a:solidFill>
            <a:srgbClr val="0055A0"/>
          </a:solidFill>
          <a:ln w="19050" cap="flat" cmpd="sng" algn="ctr">
            <a:solidFill>
              <a:srgbClr val="0055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8515846" y="2991061"/>
            <a:ext cx="704242" cy="580679"/>
          </a:xfrm>
          <a:custGeom>
            <a:avLst/>
            <a:gdLst>
              <a:gd name="connsiteX0" fmla="*/ 0 w 1907033"/>
              <a:gd name="connsiteY0" fmla="*/ 945968 h 945968"/>
              <a:gd name="connsiteX1" fmla="*/ 708269 w 1907033"/>
              <a:gd name="connsiteY1" fmla="*/ 742442 h 945968"/>
              <a:gd name="connsiteX2" fmla="*/ 1033910 w 1907033"/>
              <a:gd name="connsiteY2" fmla="*/ 17891 h 945968"/>
              <a:gd name="connsiteX3" fmla="*/ 1644487 w 1907033"/>
              <a:gd name="connsiteY3" fmla="*/ 253980 h 945968"/>
              <a:gd name="connsiteX4" fmla="*/ 1905000 w 1907033"/>
              <a:gd name="connsiteY4" fmla="*/ 620327 h 945968"/>
              <a:gd name="connsiteX5" fmla="*/ 1522372 w 1907033"/>
              <a:gd name="connsiteY5" fmla="*/ 172570 h 945968"/>
              <a:gd name="connsiteX0" fmla="*/ 0 w 1909871"/>
              <a:gd name="connsiteY0" fmla="*/ 945968 h 945968"/>
              <a:gd name="connsiteX1" fmla="*/ 708269 w 1909871"/>
              <a:gd name="connsiteY1" fmla="*/ 742442 h 945968"/>
              <a:gd name="connsiteX2" fmla="*/ 1033910 w 1909871"/>
              <a:gd name="connsiteY2" fmla="*/ 17891 h 945968"/>
              <a:gd name="connsiteX3" fmla="*/ 1644487 w 1909871"/>
              <a:gd name="connsiteY3" fmla="*/ 253980 h 945968"/>
              <a:gd name="connsiteX4" fmla="*/ 1905000 w 1909871"/>
              <a:gd name="connsiteY4" fmla="*/ 620327 h 945968"/>
              <a:gd name="connsiteX5" fmla="*/ 1440962 w 1909871"/>
              <a:gd name="connsiteY5" fmla="*/ 498211 h 945968"/>
              <a:gd name="connsiteX0" fmla="*/ 0 w 2556282"/>
              <a:gd name="connsiteY0" fmla="*/ 945968 h 945968"/>
              <a:gd name="connsiteX1" fmla="*/ 708269 w 2556282"/>
              <a:gd name="connsiteY1" fmla="*/ 742442 h 945968"/>
              <a:gd name="connsiteX2" fmla="*/ 1033910 w 2556282"/>
              <a:gd name="connsiteY2" fmla="*/ 17891 h 945968"/>
              <a:gd name="connsiteX3" fmla="*/ 1644487 w 2556282"/>
              <a:gd name="connsiteY3" fmla="*/ 253980 h 945968"/>
              <a:gd name="connsiteX4" fmla="*/ 1905000 w 2556282"/>
              <a:gd name="connsiteY4" fmla="*/ 620327 h 945968"/>
              <a:gd name="connsiteX5" fmla="*/ 2556282 w 2556282"/>
              <a:gd name="connsiteY5" fmla="*/ 799429 h 945968"/>
              <a:gd name="connsiteX0" fmla="*/ 0 w 2556282"/>
              <a:gd name="connsiteY0" fmla="*/ 698834 h 698834"/>
              <a:gd name="connsiteX1" fmla="*/ 708269 w 2556282"/>
              <a:gd name="connsiteY1" fmla="*/ 495308 h 698834"/>
              <a:gd name="connsiteX2" fmla="*/ 1221154 w 2556282"/>
              <a:gd name="connsiteY2" fmla="*/ 161526 h 698834"/>
              <a:gd name="connsiteX3" fmla="*/ 1644487 w 2556282"/>
              <a:gd name="connsiteY3" fmla="*/ 6846 h 698834"/>
              <a:gd name="connsiteX4" fmla="*/ 1905000 w 2556282"/>
              <a:gd name="connsiteY4" fmla="*/ 373193 h 698834"/>
              <a:gd name="connsiteX5" fmla="*/ 2556282 w 2556282"/>
              <a:gd name="connsiteY5" fmla="*/ 552295 h 698834"/>
              <a:gd name="connsiteX0" fmla="*/ 0 w 2556282"/>
              <a:gd name="connsiteY0" fmla="*/ 542241 h 617723"/>
              <a:gd name="connsiteX1" fmla="*/ 708269 w 2556282"/>
              <a:gd name="connsiteY1" fmla="*/ 338715 h 617723"/>
              <a:gd name="connsiteX2" fmla="*/ 1221154 w 2556282"/>
              <a:gd name="connsiteY2" fmla="*/ 4933 h 617723"/>
              <a:gd name="connsiteX3" fmla="*/ 1473526 w 2556282"/>
              <a:gd name="connsiteY3" fmla="*/ 615510 h 617723"/>
              <a:gd name="connsiteX4" fmla="*/ 1905000 w 2556282"/>
              <a:gd name="connsiteY4" fmla="*/ 216600 h 617723"/>
              <a:gd name="connsiteX5" fmla="*/ 2556282 w 2556282"/>
              <a:gd name="connsiteY5" fmla="*/ 395702 h 617723"/>
              <a:gd name="connsiteX0" fmla="*/ 0 w 2556282"/>
              <a:gd name="connsiteY0" fmla="*/ 542241 h 724066"/>
              <a:gd name="connsiteX1" fmla="*/ 708269 w 2556282"/>
              <a:gd name="connsiteY1" fmla="*/ 338715 h 724066"/>
              <a:gd name="connsiteX2" fmla="*/ 1221154 w 2556282"/>
              <a:gd name="connsiteY2" fmla="*/ 4933 h 724066"/>
              <a:gd name="connsiteX3" fmla="*/ 1473526 w 2556282"/>
              <a:gd name="connsiteY3" fmla="*/ 615510 h 724066"/>
              <a:gd name="connsiteX4" fmla="*/ 1937564 w 2556282"/>
              <a:gd name="connsiteY4" fmla="*/ 705061 h 724066"/>
              <a:gd name="connsiteX5" fmla="*/ 2556282 w 2556282"/>
              <a:gd name="connsiteY5" fmla="*/ 395702 h 724066"/>
              <a:gd name="connsiteX0" fmla="*/ 0 w 2588846"/>
              <a:gd name="connsiteY0" fmla="*/ 542241 h 840025"/>
              <a:gd name="connsiteX1" fmla="*/ 708269 w 2588846"/>
              <a:gd name="connsiteY1" fmla="*/ 338715 h 840025"/>
              <a:gd name="connsiteX2" fmla="*/ 1221154 w 2588846"/>
              <a:gd name="connsiteY2" fmla="*/ 4933 h 840025"/>
              <a:gd name="connsiteX3" fmla="*/ 1473526 w 2588846"/>
              <a:gd name="connsiteY3" fmla="*/ 615510 h 840025"/>
              <a:gd name="connsiteX4" fmla="*/ 1937564 w 2588846"/>
              <a:gd name="connsiteY4" fmla="*/ 705061 h 840025"/>
              <a:gd name="connsiteX5" fmla="*/ 2588846 w 2588846"/>
              <a:gd name="connsiteY5" fmla="*/ 680638 h 840025"/>
              <a:gd name="connsiteX0" fmla="*/ 0 w 2712568"/>
              <a:gd name="connsiteY0" fmla="*/ 542241 h 706687"/>
              <a:gd name="connsiteX1" fmla="*/ 708269 w 2712568"/>
              <a:gd name="connsiteY1" fmla="*/ 338715 h 706687"/>
              <a:gd name="connsiteX2" fmla="*/ 1221154 w 2712568"/>
              <a:gd name="connsiteY2" fmla="*/ 4933 h 706687"/>
              <a:gd name="connsiteX3" fmla="*/ 1473526 w 2712568"/>
              <a:gd name="connsiteY3" fmla="*/ 615510 h 706687"/>
              <a:gd name="connsiteX4" fmla="*/ 1937564 w 2712568"/>
              <a:gd name="connsiteY4" fmla="*/ 705061 h 706687"/>
              <a:gd name="connsiteX5" fmla="*/ 2588846 w 2712568"/>
              <a:gd name="connsiteY5" fmla="*/ 680638 h 706687"/>
              <a:gd name="connsiteX0" fmla="*/ 0 w 2712568"/>
              <a:gd name="connsiteY0" fmla="*/ 542241 h 713819"/>
              <a:gd name="connsiteX1" fmla="*/ 708269 w 2712568"/>
              <a:gd name="connsiteY1" fmla="*/ 338715 h 713819"/>
              <a:gd name="connsiteX2" fmla="*/ 1221154 w 2712568"/>
              <a:gd name="connsiteY2" fmla="*/ 4933 h 713819"/>
              <a:gd name="connsiteX3" fmla="*/ 1473526 w 2712568"/>
              <a:gd name="connsiteY3" fmla="*/ 615510 h 713819"/>
              <a:gd name="connsiteX4" fmla="*/ 1937564 w 2712568"/>
              <a:gd name="connsiteY4" fmla="*/ 705061 h 713819"/>
              <a:gd name="connsiteX5" fmla="*/ 2588846 w 2712568"/>
              <a:gd name="connsiteY5" fmla="*/ 680638 h 713819"/>
              <a:gd name="connsiteX0" fmla="*/ 0 w 2712981"/>
              <a:gd name="connsiteY0" fmla="*/ 542241 h 707778"/>
              <a:gd name="connsiteX1" fmla="*/ 708269 w 2712981"/>
              <a:gd name="connsiteY1" fmla="*/ 338715 h 707778"/>
              <a:gd name="connsiteX2" fmla="*/ 1221154 w 2712981"/>
              <a:gd name="connsiteY2" fmla="*/ 4933 h 707778"/>
              <a:gd name="connsiteX3" fmla="*/ 1473526 w 2712981"/>
              <a:gd name="connsiteY3" fmla="*/ 615510 h 707778"/>
              <a:gd name="connsiteX4" fmla="*/ 1937564 w 2712981"/>
              <a:gd name="connsiteY4" fmla="*/ 705061 h 707778"/>
              <a:gd name="connsiteX5" fmla="*/ 2588846 w 2712981"/>
              <a:gd name="connsiteY5" fmla="*/ 680638 h 707778"/>
              <a:gd name="connsiteX0" fmla="*/ 0 w 1937564"/>
              <a:gd name="connsiteY0" fmla="*/ 542241 h 707778"/>
              <a:gd name="connsiteX1" fmla="*/ 708269 w 1937564"/>
              <a:gd name="connsiteY1" fmla="*/ 338715 h 707778"/>
              <a:gd name="connsiteX2" fmla="*/ 1221154 w 1937564"/>
              <a:gd name="connsiteY2" fmla="*/ 4933 h 707778"/>
              <a:gd name="connsiteX3" fmla="*/ 1473526 w 1937564"/>
              <a:gd name="connsiteY3" fmla="*/ 615510 h 707778"/>
              <a:gd name="connsiteX4" fmla="*/ 1937564 w 1937564"/>
              <a:gd name="connsiteY4" fmla="*/ 705061 h 707778"/>
              <a:gd name="connsiteX0" fmla="*/ 0 w 1937564"/>
              <a:gd name="connsiteY0" fmla="*/ 537330 h 702867"/>
              <a:gd name="connsiteX1" fmla="*/ 1030305 w 1937564"/>
              <a:gd name="connsiteY1" fmla="*/ 633161 h 702867"/>
              <a:gd name="connsiteX2" fmla="*/ 1221154 w 1937564"/>
              <a:gd name="connsiteY2" fmla="*/ 22 h 702867"/>
              <a:gd name="connsiteX3" fmla="*/ 1473526 w 1937564"/>
              <a:gd name="connsiteY3" fmla="*/ 610599 h 702867"/>
              <a:gd name="connsiteX4" fmla="*/ 1937564 w 1937564"/>
              <a:gd name="connsiteY4" fmla="*/ 700150 h 702867"/>
              <a:gd name="connsiteX0" fmla="*/ 0 w 1461314"/>
              <a:gd name="connsiteY0" fmla="*/ 696080 h 702867"/>
              <a:gd name="connsiteX1" fmla="*/ 554055 w 1461314"/>
              <a:gd name="connsiteY1" fmla="*/ 633161 h 702867"/>
              <a:gd name="connsiteX2" fmla="*/ 744904 w 1461314"/>
              <a:gd name="connsiteY2" fmla="*/ 22 h 702867"/>
              <a:gd name="connsiteX3" fmla="*/ 997276 w 1461314"/>
              <a:gd name="connsiteY3" fmla="*/ 610599 h 702867"/>
              <a:gd name="connsiteX4" fmla="*/ 1461314 w 1461314"/>
              <a:gd name="connsiteY4" fmla="*/ 700150 h 702867"/>
              <a:gd name="connsiteX0" fmla="*/ 0 w 1461314"/>
              <a:gd name="connsiteY0" fmla="*/ 696080 h 704069"/>
              <a:gd name="connsiteX1" fmla="*/ 554055 w 1461314"/>
              <a:gd name="connsiteY1" fmla="*/ 633161 h 704069"/>
              <a:gd name="connsiteX2" fmla="*/ 744904 w 1461314"/>
              <a:gd name="connsiteY2" fmla="*/ 22 h 704069"/>
              <a:gd name="connsiteX3" fmla="*/ 997276 w 1461314"/>
              <a:gd name="connsiteY3" fmla="*/ 610599 h 704069"/>
              <a:gd name="connsiteX4" fmla="*/ 1461314 w 1461314"/>
              <a:gd name="connsiteY4" fmla="*/ 700150 h 704069"/>
              <a:gd name="connsiteX0" fmla="*/ 0 w 1461314"/>
              <a:gd name="connsiteY0" fmla="*/ 696062 h 702849"/>
              <a:gd name="connsiteX1" fmla="*/ 499627 w 1461314"/>
              <a:gd name="connsiteY1" fmla="*/ 619536 h 702849"/>
              <a:gd name="connsiteX2" fmla="*/ 744904 w 1461314"/>
              <a:gd name="connsiteY2" fmla="*/ 4 h 702849"/>
              <a:gd name="connsiteX3" fmla="*/ 997276 w 1461314"/>
              <a:gd name="connsiteY3" fmla="*/ 610581 h 702849"/>
              <a:gd name="connsiteX4" fmla="*/ 1461314 w 1461314"/>
              <a:gd name="connsiteY4" fmla="*/ 700132 h 702849"/>
              <a:gd name="connsiteX0" fmla="*/ 0 w 1533886"/>
              <a:gd name="connsiteY0" fmla="*/ 696062 h 702849"/>
              <a:gd name="connsiteX1" fmla="*/ 499627 w 1533886"/>
              <a:gd name="connsiteY1" fmla="*/ 619536 h 702849"/>
              <a:gd name="connsiteX2" fmla="*/ 744904 w 1533886"/>
              <a:gd name="connsiteY2" fmla="*/ 4 h 702849"/>
              <a:gd name="connsiteX3" fmla="*/ 997276 w 1533886"/>
              <a:gd name="connsiteY3" fmla="*/ 610581 h 702849"/>
              <a:gd name="connsiteX4" fmla="*/ 1533886 w 1533886"/>
              <a:gd name="connsiteY4" fmla="*/ 700132 h 702849"/>
              <a:gd name="connsiteX0" fmla="*/ 0 w 1533886"/>
              <a:gd name="connsiteY0" fmla="*/ 696062 h 702849"/>
              <a:gd name="connsiteX1" fmla="*/ 499627 w 1533886"/>
              <a:gd name="connsiteY1" fmla="*/ 619536 h 702849"/>
              <a:gd name="connsiteX2" fmla="*/ 744904 w 1533886"/>
              <a:gd name="connsiteY2" fmla="*/ 4 h 702849"/>
              <a:gd name="connsiteX3" fmla="*/ 997276 w 1533886"/>
              <a:gd name="connsiteY3" fmla="*/ 610581 h 702849"/>
              <a:gd name="connsiteX4" fmla="*/ 1533886 w 1533886"/>
              <a:gd name="connsiteY4" fmla="*/ 700132 h 702849"/>
              <a:gd name="connsiteX0" fmla="*/ 0 w 1533886"/>
              <a:gd name="connsiteY0" fmla="*/ 696062 h 700132"/>
              <a:gd name="connsiteX1" fmla="*/ 499627 w 1533886"/>
              <a:gd name="connsiteY1" fmla="*/ 619536 h 700132"/>
              <a:gd name="connsiteX2" fmla="*/ 744904 w 1533886"/>
              <a:gd name="connsiteY2" fmla="*/ 4 h 700132"/>
              <a:gd name="connsiteX3" fmla="*/ 997276 w 1533886"/>
              <a:gd name="connsiteY3" fmla="*/ 610581 h 700132"/>
              <a:gd name="connsiteX4" fmla="*/ 1533886 w 1533886"/>
              <a:gd name="connsiteY4" fmla="*/ 700132 h 700132"/>
              <a:gd name="connsiteX0" fmla="*/ 0 w 1533886"/>
              <a:gd name="connsiteY0" fmla="*/ 696062 h 700132"/>
              <a:gd name="connsiteX1" fmla="*/ 499627 w 1533886"/>
              <a:gd name="connsiteY1" fmla="*/ 619536 h 700132"/>
              <a:gd name="connsiteX2" fmla="*/ 744904 w 1533886"/>
              <a:gd name="connsiteY2" fmla="*/ 4 h 700132"/>
              <a:gd name="connsiteX3" fmla="*/ 997276 w 1533886"/>
              <a:gd name="connsiteY3" fmla="*/ 610581 h 700132"/>
              <a:gd name="connsiteX4" fmla="*/ 1533886 w 1533886"/>
              <a:gd name="connsiteY4" fmla="*/ 700132 h 700132"/>
              <a:gd name="connsiteX0" fmla="*/ 0 w 1533886"/>
              <a:gd name="connsiteY0" fmla="*/ 696062 h 700132"/>
              <a:gd name="connsiteX1" fmla="*/ 499627 w 1533886"/>
              <a:gd name="connsiteY1" fmla="*/ 619536 h 700132"/>
              <a:gd name="connsiteX2" fmla="*/ 744904 w 1533886"/>
              <a:gd name="connsiteY2" fmla="*/ 4 h 700132"/>
              <a:gd name="connsiteX3" fmla="*/ 997276 w 1533886"/>
              <a:gd name="connsiteY3" fmla="*/ 610581 h 700132"/>
              <a:gd name="connsiteX4" fmla="*/ 1533886 w 1533886"/>
              <a:gd name="connsiteY4" fmla="*/ 700132 h 700132"/>
              <a:gd name="connsiteX0" fmla="*/ 0 w 1533886"/>
              <a:gd name="connsiteY0" fmla="*/ 696062 h 700132"/>
              <a:gd name="connsiteX1" fmla="*/ 499627 w 1533886"/>
              <a:gd name="connsiteY1" fmla="*/ 619536 h 700132"/>
              <a:gd name="connsiteX2" fmla="*/ 744904 w 1533886"/>
              <a:gd name="connsiteY2" fmla="*/ 4 h 700132"/>
              <a:gd name="connsiteX3" fmla="*/ 997276 w 1533886"/>
              <a:gd name="connsiteY3" fmla="*/ 610581 h 700132"/>
              <a:gd name="connsiteX4" fmla="*/ 1533886 w 1533886"/>
              <a:gd name="connsiteY4" fmla="*/ 700132 h 700132"/>
              <a:gd name="connsiteX0" fmla="*/ 0 w 1533886"/>
              <a:gd name="connsiteY0" fmla="*/ 696062 h 700132"/>
              <a:gd name="connsiteX1" fmla="*/ 499627 w 1533886"/>
              <a:gd name="connsiteY1" fmla="*/ 619536 h 700132"/>
              <a:gd name="connsiteX2" fmla="*/ 744904 w 1533886"/>
              <a:gd name="connsiteY2" fmla="*/ 4 h 700132"/>
              <a:gd name="connsiteX3" fmla="*/ 997276 w 1533886"/>
              <a:gd name="connsiteY3" fmla="*/ 610581 h 700132"/>
              <a:gd name="connsiteX4" fmla="*/ 1533886 w 1533886"/>
              <a:gd name="connsiteY4" fmla="*/ 700132 h 700132"/>
              <a:gd name="connsiteX0" fmla="*/ 0 w 1533886"/>
              <a:gd name="connsiteY0" fmla="*/ 696062 h 700132"/>
              <a:gd name="connsiteX1" fmla="*/ 499627 w 1533886"/>
              <a:gd name="connsiteY1" fmla="*/ 619536 h 700132"/>
              <a:gd name="connsiteX2" fmla="*/ 744904 w 1533886"/>
              <a:gd name="connsiteY2" fmla="*/ 4 h 700132"/>
              <a:gd name="connsiteX3" fmla="*/ 997276 w 1533886"/>
              <a:gd name="connsiteY3" fmla="*/ 610581 h 700132"/>
              <a:gd name="connsiteX4" fmla="*/ 1533886 w 1533886"/>
              <a:gd name="connsiteY4" fmla="*/ 700132 h 70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886" h="700132">
                <a:moveTo>
                  <a:pt x="0" y="696062"/>
                </a:moveTo>
                <a:cubicBezTo>
                  <a:pt x="267975" y="694539"/>
                  <a:pt x="399625" y="707665"/>
                  <a:pt x="499627" y="619536"/>
                </a:cubicBezTo>
                <a:cubicBezTo>
                  <a:pt x="599629" y="531407"/>
                  <a:pt x="661963" y="1496"/>
                  <a:pt x="744904" y="4"/>
                </a:cubicBezTo>
                <a:cubicBezTo>
                  <a:pt x="827845" y="-1488"/>
                  <a:pt x="902001" y="531070"/>
                  <a:pt x="997276" y="610581"/>
                </a:cubicBezTo>
                <a:cubicBezTo>
                  <a:pt x="1092551" y="690092"/>
                  <a:pt x="1343464" y="700093"/>
                  <a:pt x="1533886" y="700132"/>
                </a:cubicBezTo>
              </a:path>
            </a:pathLst>
          </a:custGeom>
          <a:solidFill>
            <a:sysClr val="window" lastClr="FFFFFF"/>
          </a:solidFill>
          <a:ln w="28575">
            <a:solidFill>
              <a:srgbClr val="FFC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82296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8758166" y="3594702"/>
            <a:ext cx="220018" cy="252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C000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8245570" y="2643092"/>
            <a:ext cx="1247608" cy="850525"/>
          </a:xfrm>
          <a:custGeom>
            <a:avLst/>
            <a:gdLst>
              <a:gd name="connsiteX0" fmla="*/ 0 w 1907033"/>
              <a:gd name="connsiteY0" fmla="*/ 945968 h 945968"/>
              <a:gd name="connsiteX1" fmla="*/ 708269 w 1907033"/>
              <a:gd name="connsiteY1" fmla="*/ 742442 h 945968"/>
              <a:gd name="connsiteX2" fmla="*/ 1033910 w 1907033"/>
              <a:gd name="connsiteY2" fmla="*/ 17891 h 945968"/>
              <a:gd name="connsiteX3" fmla="*/ 1644487 w 1907033"/>
              <a:gd name="connsiteY3" fmla="*/ 253980 h 945968"/>
              <a:gd name="connsiteX4" fmla="*/ 1905000 w 1907033"/>
              <a:gd name="connsiteY4" fmla="*/ 620327 h 945968"/>
              <a:gd name="connsiteX5" fmla="*/ 1522372 w 1907033"/>
              <a:gd name="connsiteY5" fmla="*/ 172570 h 945968"/>
              <a:gd name="connsiteX0" fmla="*/ 0 w 1909871"/>
              <a:gd name="connsiteY0" fmla="*/ 945968 h 945968"/>
              <a:gd name="connsiteX1" fmla="*/ 708269 w 1909871"/>
              <a:gd name="connsiteY1" fmla="*/ 742442 h 945968"/>
              <a:gd name="connsiteX2" fmla="*/ 1033910 w 1909871"/>
              <a:gd name="connsiteY2" fmla="*/ 17891 h 945968"/>
              <a:gd name="connsiteX3" fmla="*/ 1644487 w 1909871"/>
              <a:gd name="connsiteY3" fmla="*/ 253980 h 945968"/>
              <a:gd name="connsiteX4" fmla="*/ 1905000 w 1909871"/>
              <a:gd name="connsiteY4" fmla="*/ 620327 h 945968"/>
              <a:gd name="connsiteX5" fmla="*/ 1440962 w 1909871"/>
              <a:gd name="connsiteY5" fmla="*/ 498211 h 945968"/>
              <a:gd name="connsiteX0" fmla="*/ 0 w 2556282"/>
              <a:gd name="connsiteY0" fmla="*/ 945968 h 945968"/>
              <a:gd name="connsiteX1" fmla="*/ 708269 w 2556282"/>
              <a:gd name="connsiteY1" fmla="*/ 742442 h 945968"/>
              <a:gd name="connsiteX2" fmla="*/ 1033910 w 2556282"/>
              <a:gd name="connsiteY2" fmla="*/ 17891 h 945968"/>
              <a:gd name="connsiteX3" fmla="*/ 1644487 w 2556282"/>
              <a:gd name="connsiteY3" fmla="*/ 253980 h 945968"/>
              <a:gd name="connsiteX4" fmla="*/ 1905000 w 2556282"/>
              <a:gd name="connsiteY4" fmla="*/ 620327 h 945968"/>
              <a:gd name="connsiteX5" fmla="*/ 2556282 w 2556282"/>
              <a:gd name="connsiteY5" fmla="*/ 799429 h 945968"/>
              <a:gd name="connsiteX0" fmla="*/ 0 w 2556282"/>
              <a:gd name="connsiteY0" fmla="*/ 698834 h 698834"/>
              <a:gd name="connsiteX1" fmla="*/ 708269 w 2556282"/>
              <a:gd name="connsiteY1" fmla="*/ 495308 h 698834"/>
              <a:gd name="connsiteX2" fmla="*/ 1221154 w 2556282"/>
              <a:gd name="connsiteY2" fmla="*/ 161526 h 698834"/>
              <a:gd name="connsiteX3" fmla="*/ 1644487 w 2556282"/>
              <a:gd name="connsiteY3" fmla="*/ 6846 h 698834"/>
              <a:gd name="connsiteX4" fmla="*/ 1905000 w 2556282"/>
              <a:gd name="connsiteY4" fmla="*/ 373193 h 698834"/>
              <a:gd name="connsiteX5" fmla="*/ 2556282 w 2556282"/>
              <a:gd name="connsiteY5" fmla="*/ 552295 h 698834"/>
              <a:gd name="connsiteX0" fmla="*/ 0 w 2556282"/>
              <a:gd name="connsiteY0" fmla="*/ 542241 h 617723"/>
              <a:gd name="connsiteX1" fmla="*/ 708269 w 2556282"/>
              <a:gd name="connsiteY1" fmla="*/ 338715 h 617723"/>
              <a:gd name="connsiteX2" fmla="*/ 1221154 w 2556282"/>
              <a:gd name="connsiteY2" fmla="*/ 4933 h 617723"/>
              <a:gd name="connsiteX3" fmla="*/ 1473526 w 2556282"/>
              <a:gd name="connsiteY3" fmla="*/ 615510 h 617723"/>
              <a:gd name="connsiteX4" fmla="*/ 1905000 w 2556282"/>
              <a:gd name="connsiteY4" fmla="*/ 216600 h 617723"/>
              <a:gd name="connsiteX5" fmla="*/ 2556282 w 2556282"/>
              <a:gd name="connsiteY5" fmla="*/ 395702 h 617723"/>
              <a:gd name="connsiteX0" fmla="*/ 0 w 2556282"/>
              <a:gd name="connsiteY0" fmla="*/ 542241 h 724066"/>
              <a:gd name="connsiteX1" fmla="*/ 708269 w 2556282"/>
              <a:gd name="connsiteY1" fmla="*/ 338715 h 724066"/>
              <a:gd name="connsiteX2" fmla="*/ 1221154 w 2556282"/>
              <a:gd name="connsiteY2" fmla="*/ 4933 h 724066"/>
              <a:gd name="connsiteX3" fmla="*/ 1473526 w 2556282"/>
              <a:gd name="connsiteY3" fmla="*/ 615510 h 724066"/>
              <a:gd name="connsiteX4" fmla="*/ 1937564 w 2556282"/>
              <a:gd name="connsiteY4" fmla="*/ 705061 h 724066"/>
              <a:gd name="connsiteX5" fmla="*/ 2556282 w 2556282"/>
              <a:gd name="connsiteY5" fmla="*/ 395702 h 724066"/>
              <a:gd name="connsiteX0" fmla="*/ 0 w 2588846"/>
              <a:gd name="connsiteY0" fmla="*/ 542241 h 840025"/>
              <a:gd name="connsiteX1" fmla="*/ 708269 w 2588846"/>
              <a:gd name="connsiteY1" fmla="*/ 338715 h 840025"/>
              <a:gd name="connsiteX2" fmla="*/ 1221154 w 2588846"/>
              <a:gd name="connsiteY2" fmla="*/ 4933 h 840025"/>
              <a:gd name="connsiteX3" fmla="*/ 1473526 w 2588846"/>
              <a:gd name="connsiteY3" fmla="*/ 615510 h 840025"/>
              <a:gd name="connsiteX4" fmla="*/ 1937564 w 2588846"/>
              <a:gd name="connsiteY4" fmla="*/ 705061 h 840025"/>
              <a:gd name="connsiteX5" fmla="*/ 2588846 w 2588846"/>
              <a:gd name="connsiteY5" fmla="*/ 680638 h 840025"/>
              <a:gd name="connsiteX0" fmla="*/ 0 w 2712568"/>
              <a:gd name="connsiteY0" fmla="*/ 542241 h 706687"/>
              <a:gd name="connsiteX1" fmla="*/ 708269 w 2712568"/>
              <a:gd name="connsiteY1" fmla="*/ 338715 h 706687"/>
              <a:gd name="connsiteX2" fmla="*/ 1221154 w 2712568"/>
              <a:gd name="connsiteY2" fmla="*/ 4933 h 706687"/>
              <a:gd name="connsiteX3" fmla="*/ 1473526 w 2712568"/>
              <a:gd name="connsiteY3" fmla="*/ 615510 h 706687"/>
              <a:gd name="connsiteX4" fmla="*/ 1937564 w 2712568"/>
              <a:gd name="connsiteY4" fmla="*/ 705061 h 706687"/>
              <a:gd name="connsiteX5" fmla="*/ 2588846 w 2712568"/>
              <a:gd name="connsiteY5" fmla="*/ 680638 h 706687"/>
              <a:gd name="connsiteX0" fmla="*/ 0 w 2712568"/>
              <a:gd name="connsiteY0" fmla="*/ 542241 h 713819"/>
              <a:gd name="connsiteX1" fmla="*/ 708269 w 2712568"/>
              <a:gd name="connsiteY1" fmla="*/ 338715 h 713819"/>
              <a:gd name="connsiteX2" fmla="*/ 1221154 w 2712568"/>
              <a:gd name="connsiteY2" fmla="*/ 4933 h 713819"/>
              <a:gd name="connsiteX3" fmla="*/ 1473526 w 2712568"/>
              <a:gd name="connsiteY3" fmla="*/ 615510 h 713819"/>
              <a:gd name="connsiteX4" fmla="*/ 1937564 w 2712568"/>
              <a:gd name="connsiteY4" fmla="*/ 705061 h 713819"/>
              <a:gd name="connsiteX5" fmla="*/ 2588846 w 2712568"/>
              <a:gd name="connsiteY5" fmla="*/ 680638 h 713819"/>
              <a:gd name="connsiteX0" fmla="*/ 0 w 2712981"/>
              <a:gd name="connsiteY0" fmla="*/ 542241 h 707778"/>
              <a:gd name="connsiteX1" fmla="*/ 708269 w 2712981"/>
              <a:gd name="connsiteY1" fmla="*/ 338715 h 707778"/>
              <a:gd name="connsiteX2" fmla="*/ 1221154 w 2712981"/>
              <a:gd name="connsiteY2" fmla="*/ 4933 h 707778"/>
              <a:gd name="connsiteX3" fmla="*/ 1473526 w 2712981"/>
              <a:gd name="connsiteY3" fmla="*/ 615510 h 707778"/>
              <a:gd name="connsiteX4" fmla="*/ 1937564 w 2712981"/>
              <a:gd name="connsiteY4" fmla="*/ 705061 h 707778"/>
              <a:gd name="connsiteX5" fmla="*/ 2588846 w 2712981"/>
              <a:gd name="connsiteY5" fmla="*/ 680638 h 707778"/>
              <a:gd name="connsiteX0" fmla="*/ 0 w 1937564"/>
              <a:gd name="connsiteY0" fmla="*/ 542241 h 707778"/>
              <a:gd name="connsiteX1" fmla="*/ 708269 w 1937564"/>
              <a:gd name="connsiteY1" fmla="*/ 338715 h 707778"/>
              <a:gd name="connsiteX2" fmla="*/ 1221154 w 1937564"/>
              <a:gd name="connsiteY2" fmla="*/ 4933 h 707778"/>
              <a:gd name="connsiteX3" fmla="*/ 1473526 w 1937564"/>
              <a:gd name="connsiteY3" fmla="*/ 615510 h 707778"/>
              <a:gd name="connsiteX4" fmla="*/ 1937564 w 1937564"/>
              <a:gd name="connsiteY4" fmla="*/ 705061 h 707778"/>
              <a:gd name="connsiteX0" fmla="*/ 0 w 1937564"/>
              <a:gd name="connsiteY0" fmla="*/ 537330 h 702867"/>
              <a:gd name="connsiteX1" fmla="*/ 1030305 w 1937564"/>
              <a:gd name="connsiteY1" fmla="*/ 633161 h 702867"/>
              <a:gd name="connsiteX2" fmla="*/ 1221154 w 1937564"/>
              <a:gd name="connsiteY2" fmla="*/ 22 h 702867"/>
              <a:gd name="connsiteX3" fmla="*/ 1473526 w 1937564"/>
              <a:gd name="connsiteY3" fmla="*/ 610599 h 702867"/>
              <a:gd name="connsiteX4" fmla="*/ 1937564 w 1937564"/>
              <a:gd name="connsiteY4" fmla="*/ 700150 h 702867"/>
              <a:gd name="connsiteX0" fmla="*/ 0 w 1461314"/>
              <a:gd name="connsiteY0" fmla="*/ 696080 h 702867"/>
              <a:gd name="connsiteX1" fmla="*/ 554055 w 1461314"/>
              <a:gd name="connsiteY1" fmla="*/ 633161 h 702867"/>
              <a:gd name="connsiteX2" fmla="*/ 744904 w 1461314"/>
              <a:gd name="connsiteY2" fmla="*/ 22 h 702867"/>
              <a:gd name="connsiteX3" fmla="*/ 997276 w 1461314"/>
              <a:gd name="connsiteY3" fmla="*/ 610599 h 702867"/>
              <a:gd name="connsiteX4" fmla="*/ 1461314 w 1461314"/>
              <a:gd name="connsiteY4" fmla="*/ 700150 h 702867"/>
              <a:gd name="connsiteX0" fmla="*/ 0 w 1461314"/>
              <a:gd name="connsiteY0" fmla="*/ 696080 h 704069"/>
              <a:gd name="connsiteX1" fmla="*/ 554055 w 1461314"/>
              <a:gd name="connsiteY1" fmla="*/ 633161 h 704069"/>
              <a:gd name="connsiteX2" fmla="*/ 744904 w 1461314"/>
              <a:gd name="connsiteY2" fmla="*/ 22 h 704069"/>
              <a:gd name="connsiteX3" fmla="*/ 997276 w 1461314"/>
              <a:gd name="connsiteY3" fmla="*/ 610599 h 704069"/>
              <a:gd name="connsiteX4" fmla="*/ 1461314 w 1461314"/>
              <a:gd name="connsiteY4" fmla="*/ 700150 h 704069"/>
              <a:gd name="connsiteX0" fmla="*/ 0 w 1461314"/>
              <a:gd name="connsiteY0" fmla="*/ 696062 h 702849"/>
              <a:gd name="connsiteX1" fmla="*/ 499627 w 1461314"/>
              <a:gd name="connsiteY1" fmla="*/ 619536 h 702849"/>
              <a:gd name="connsiteX2" fmla="*/ 744904 w 1461314"/>
              <a:gd name="connsiteY2" fmla="*/ 4 h 702849"/>
              <a:gd name="connsiteX3" fmla="*/ 997276 w 1461314"/>
              <a:gd name="connsiteY3" fmla="*/ 610581 h 702849"/>
              <a:gd name="connsiteX4" fmla="*/ 1461314 w 1461314"/>
              <a:gd name="connsiteY4" fmla="*/ 700132 h 702849"/>
              <a:gd name="connsiteX0" fmla="*/ 0 w 1533886"/>
              <a:gd name="connsiteY0" fmla="*/ 696062 h 702849"/>
              <a:gd name="connsiteX1" fmla="*/ 499627 w 1533886"/>
              <a:gd name="connsiteY1" fmla="*/ 619536 h 702849"/>
              <a:gd name="connsiteX2" fmla="*/ 744904 w 1533886"/>
              <a:gd name="connsiteY2" fmla="*/ 4 h 702849"/>
              <a:gd name="connsiteX3" fmla="*/ 997276 w 1533886"/>
              <a:gd name="connsiteY3" fmla="*/ 610581 h 702849"/>
              <a:gd name="connsiteX4" fmla="*/ 1533886 w 1533886"/>
              <a:gd name="connsiteY4" fmla="*/ 700132 h 70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886" h="702849">
                <a:moveTo>
                  <a:pt x="0" y="696062"/>
                </a:moveTo>
                <a:cubicBezTo>
                  <a:pt x="267975" y="685246"/>
                  <a:pt x="375476" y="735546"/>
                  <a:pt x="499627" y="619536"/>
                </a:cubicBezTo>
                <a:cubicBezTo>
                  <a:pt x="623778" y="503526"/>
                  <a:pt x="661963" y="1496"/>
                  <a:pt x="744904" y="4"/>
                </a:cubicBezTo>
                <a:cubicBezTo>
                  <a:pt x="827845" y="-1488"/>
                  <a:pt x="865779" y="493893"/>
                  <a:pt x="997276" y="610581"/>
                </a:cubicBezTo>
                <a:cubicBezTo>
                  <a:pt x="1128773" y="727269"/>
                  <a:pt x="1343464" y="700093"/>
                  <a:pt x="1533886" y="700132"/>
                </a:cubicBezTo>
              </a:path>
            </a:pathLst>
          </a:custGeom>
          <a:noFill/>
          <a:ln w="28575">
            <a:solidFill>
              <a:srgbClr val="FF3D0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696384" y="3584386"/>
            <a:ext cx="354340" cy="252000"/>
          </a:xfrm>
          <a:prstGeom prst="rect">
            <a:avLst/>
          </a:prstGeom>
          <a:solidFill>
            <a:srgbClr val="ED8013"/>
          </a:solidFill>
          <a:ln w="19050" cap="flat" cmpd="sng" algn="ctr">
            <a:noFill/>
            <a:prstDash val="soli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82296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7117530" y="2290595"/>
            <a:ext cx="3561918" cy="1259541"/>
          </a:xfrm>
          <a:custGeom>
            <a:avLst/>
            <a:gdLst>
              <a:gd name="connsiteX0" fmla="*/ 0 w 1907033"/>
              <a:gd name="connsiteY0" fmla="*/ 945968 h 945968"/>
              <a:gd name="connsiteX1" fmla="*/ 708269 w 1907033"/>
              <a:gd name="connsiteY1" fmla="*/ 742442 h 945968"/>
              <a:gd name="connsiteX2" fmla="*/ 1033910 w 1907033"/>
              <a:gd name="connsiteY2" fmla="*/ 17891 h 945968"/>
              <a:gd name="connsiteX3" fmla="*/ 1644487 w 1907033"/>
              <a:gd name="connsiteY3" fmla="*/ 253980 h 945968"/>
              <a:gd name="connsiteX4" fmla="*/ 1905000 w 1907033"/>
              <a:gd name="connsiteY4" fmla="*/ 620327 h 945968"/>
              <a:gd name="connsiteX5" fmla="*/ 1522372 w 1907033"/>
              <a:gd name="connsiteY5" fmla="*/ 172570 h 945968"/>
              <a:gd name="connsiteX0" fmla="*/ 0 w 1909871"/>
              <a:gd name="connsiteY0" fmla="*/ 945968 h 945968"/>
              <a:gd name="connsiteX1" fmla="*/ 708269 w 1909871"/>
              <a:gd name="connsiteY1" fmla="*/ 742442 h 945968"/>
              <a:gd name="connsiteX2" fmla="*/ 1033910 w 1909871"/>
              <a:gd name="connsiteY2" fmla="*/ 17891 h 945968"/>
              <a:gd name="connsiteX3" fmla="*/ 1644487 w 1909871"/>
              <a:gd name="connsiteY3" fmla="*/ 253980 h 945968"/>
              <a:gd name="connsiteX4" fmla="*/ 1905000 w 1909871"/>
              <a:gd name="connsiteY4" fmla="*/ 620327 h 945968"/>
              <a:gd name="connsiteX5" fmla="*/ 1440962 w 1909871"/>
              <a:gd name="connsiteY5" fmla="*/ 498211 h 945968"/>
              <a:gd name="connsiteX0" fmla="*/ 0 w 2556282"/>
              <a:gd name="connsiteY0" fmla="*/ 945968 h 945968"/>
              <a:gd name="connsiteX1" fmla="*/ 708269 w 2556282"/>
              <a:gd name="connsiteY1" fmla="*/ 742442 h 945968"/>
              <a:gd name="connsiteX2" fmla="*/ 1033910 w 2556282"/>
              <a:gd name="connsiteY2" fmla="*/ 17891 h 945968"/>
              <a:gd name="connsiteX3" fmla="*/ 1644487 w 2556282"/>
              <a:gd name="connsiteY3" fmla="*/ 253980 h 945968"/>
              <a:gd name="connsiteX4" fmla="*/ 1905000 w 2556282"/>
              <a:gd name="connsiteY4" fmla="*/ 620327 h 945968"/>
              <a:gd name="connsiteX5" fmla="*/ 2556282 w 2556282"/>
              <a:gd name="connsiteY5" fmla="*/ 799429 h 945968"/>
              <a:gd name="connsiteX0" fmla="*/ 0 w 2556282"/>
              <a:gd name="connsiteY0" fmla="*/ 698834 h 698834"/>
              <a:gd name="connsiteX1" fmla="*/ 708269 w 2556282"/>
              <a:gd name="connsiteY1" fmla="*/ 495308 h 698834"/>
              <a:gd name="connsiteX2" fmla="*/ 1221154 w 2556282"/>
              <a:gd name="connsiteY2" fmla="*/ 161526 h 698834"/>
              <a:gd name="connsiteX3" fmla="*/ 1644487 w 2556282"/>
              <a:gd name="connsiteY3" fmla="*/ 6846 h 698834"/>
              <a:gd name="connsiteX4" fmla="*/ 1905000 w 2556282"/>
              <a:gd name="connsiteY4" fmla="*/ 373193 h 698834"/>
              <a:gd name="connsiteX5" fmla="*/ 2556282 w 2556282"/>
              <a:gd name="connsiteY5" fmla="*/ 552295 h 698834"/>
              <a:gd name="connsiteX0" fmla="*/ 0 w 2556282"/>
              <a:gd name="connsiteY0" fmla="*/ 542241 h 617723"/>
              <a:gd name="connsiteX1" fmla="*/ 708269 w 2556282"/>
              <a:gd name="connsiteY1" fmla="*/ 338715 h 617723"/>
              <a:gd name="connsiteX2" fmla="*/ 1221154 w 2556282"/>
              <a:gd name="connsiteY2" fmla="*/ 4933 h 617723"/>
              <a:gd name="connsiteX3" fmla="*/ 1473526 w 2556282"/>
              <a:gd name="connsiteY3" fmla="*/ 615510 h 617723"/>
              <a:gd name="connsiteX4" fmla="*/ 1905000 w 2556282"/>
              <a:gd name="connsiteY4" fmla="*/ 216600 h 617723"/>
              <a:gd name="connsiteX5" fmla="*/ 2556282 w 2556282"/>
              <a:gd name="connsiteY5" fmla="*/ 395702 h 617723"/>
              <a:gd name="connsiteX0" fmla="*/ 0 w 2556282"/>
              <a:gd name="connsiteY0" fmla="*/ 542241 h 724066"/>
              <a:gd name="connsiteX1" fmla="*/ 708269 w 2556282"/>
              <a:gd name="connsiteY1" fmla="*/ 338715 h 724066"/>
              <a:gd name="connsiteX2" fmla="*/ 1221154 w 2556282"/>
              <a:gd name="connsiteY2" fmla="*/ 4933 h 724066"/>
              <a:gd name="connsiteX3" fmla="*/ 1473526 w 2556282"/>
              <a:gd name="connsiteY3" fmla="*/ 615510 h 724066"/>
              <a:gd name="connsiteX4" fmla="*/ 1937564 w 2556282"/>
              <a:gd name="connsiteY4" fmla="*/ 705061 h 724066"/>
              <a:gd name="connsiteX5" fmla="*/ 2556282 w 2556282"/>
              <a:gd name="connsiteY5" fmla="*/ 395702 h 724066"/>
              <a:gd name="connsiteX0" fmla="*/ 0 w 2588846"/>
              <a:gd name="connsiteY0" fmla="*/ 542241 h 840025"/>
              <a:gd name="connsiteX1" fmla="*/ 708269 w 2588846"/>
              <a:gd name="connsiteY1" fmla="*/ 338715 h 840025"/>
              <a:gd name="connsiteX2" fmla="*/ 1221154 w 2588846"/>
              <a:gd name="connsiteY2" fmla="*/ 4933 h 840025"/>
              <a:gd name="connsiteX3" fmla="*/ 1473526 w 2588846"/>
              <a:gd name="connsiteY3" fmla="*/ 615510 h 840025"/>
              <a:gd name="connsiteX4" fmla="*/ 1937564 w 2588846"/>
              <a:gd name="connsiteY4" fmla="*/ 705061 h 840025"/>
              <a:gd name="connsiteX5" fmla="*/ 2588846 w 2588846"/>
              <a:gd name="connsiteY5" fmla="*/ 680638 h 840025"/>
              <a:gd name="connsiteX0" fmla="*/ 0 w 2712568"/>
              <a:gd name="connsiteY0" fmla="*/ 542241 h 706687"/>
              <a:gd name="connsiteX1" fmla="*/ 708269 w 2712568"/>
              <a:gd name="connsiteY1" fmla="*/ 338715 h 706687"/>
              <a:gd name="connsiteX2" fmla="*/ 1221154 w 2712568"/>
              <a:gd name="connsiteY2" fmla="*/ 4933 h 706687"/>
              <a:gd name="connsiteX3" fmla="*/ 1473526 w 2712568"/>
              <a:gd name="connsiteY3" fmla="*/ 615510 h 706687"/>
              <a:gd name="connsiteX4" fmla="*/ 1937564 w 2712568"/>
              <a:gd name="connsiteY4" fmla="*/ 705061 h 706687"/>
              <a:gd name="connsiteX5" fmla="*/ 2588846 w 2712568"/>
              <a:gd name="connsiteY5" fmla="*/ 680638 h 706687"/>
              <a:gd name="connsiteX0" fmla="*/ 0 w 2712568"/>
              <a:gd name="connsiteY0" fmla="*/ 542241 h 713819"/>
              <a:gd name="connsiteX1" fmla="*/ 708269 w 2712568"/>
              <a:gd name="connsiteY1" fmla="*/ 338715 h 713819"/>
              <a:gd name="connsiteX2" fmla="*/ 1221154 w 2712568"/>
              <a:gd name="connsiteY2" fmla="*/ 4933 h 713819"/>
              <a:gd name="connsiteX3" fmla="*/ 1473526 w 2712568"/>
              <a:gd name="connsiteY3" fmla="*/ 615510 h 713819"/>
              <a:gd name="connsiteX4" fmla="*/ 1937564 w 2712568"/>
              <a:gd name="connsiteY4" fmla="*/ 705061 h 713819"/>
              <a:gd name="connsiteX5" fmla="*/ 2588846 w 2712568"/>
              <a:gd name="connsiteY5" fmla="*/ 680638 h 713819"/>
              <a:gd name="connsiteX0" fmla="*/ 0 w 2712981"/>
              <a:gd name="connsiteY0" fmla="*/ 542241 h 707778"/>
              <a:gd name="connsiteX1" fmla="*/ 708269 w 2712981"/>
              <a:gd name="connsiteY1" fmla="*/ 338715 h 707778"/>
              <a:gd name="connsiteX2" fmla="*/ 1221154 w 2712981"/>
              <a:gd name="connsiteY2" fmla="*/ 4933 h 707778"/>
              <a:gd name="connsiteX3" fmla="*/ 1473526 w 2712981"/>
              <a:gd name="connsiteY3" fmla="*/ 615510 h 707778"/>
              <a:gd name="connsiteX4" fmla="*/ 1937564 w 2712981"/>
              <a:gd name="connsiteY4" fmla="*/ 705061 h 707778"/>
              <a:gd name="connsiteX5" fmla="*/ 2588846 w 2712981"/>
              <a:gd name="connsiteY5" fmla="*/ 680638 h 707778"/>
              <a:gd name="connsiteX0" fmla="*/ 0 w 1937564"/>
              <a:gd name="connsiteY0" fmla="*/ 542241 h 707778"/>
              <a:gd name="connsiteX1" fmla="*/ 708269 w 1937564"/>
              <a:gd name="connsiteY1" fmla="*/ 338715 h 707778"/>
              <a:gd name="connsiteX2" fmla="*/ 1221154 w 1937564"/>
              <a:gd name="connsiteY2" fmla="*/ 4933 h 707778"/>
              <a:gd name="connsiteX3" fmla="*/ 1473526 w 1937564"/>
              <a:gd name="connsiteY3" fmla="*/ 615510 h 707778"/>
              <a:gd name="connsiteX4" fmla="*/ 1937564 w 1937564"/>
              <a:gd name="connsiteY4" fmla="*/ 705061 h 707778"/>
              <a:gd name="connsiteX0" fmla="*/ 0 w 1937564"/>
              <a:gd name="connsiteY0" fmla="*/ 537330 h 702867"/>
              <a:gd name="connsiteX1" fmla="*/ 1030305 w 1937564"/>
              <a:gd name="connsiteY1" fmla="*/ 633161 h 702867"/>
              <a:gd name="connsiteX2" fmla="*/ 1221154 w 1937564"/>
              <a:gd name="connsiteY2" fmla="*/ 22 h 702867"/>
              <a:gd name="connsiteX3" fmla="*/ 1473526 w 1937564"/>
              <a:gd name="connsiteY3" fmla="*/ 610599 h 702867"/>
              <a:gd name="connsiteX4" fmla="*/ 1937564 w 1937564"/>
              <a:gd name="connsiteY4" fmla="*/ 700150 h 702867"/>
              <a:gd name="connsiteX0" fmla="*/ 0 w 1461314"/>
              <a:gd name="connsiteY0" fmla="*/ 696080 h 702867"/>
              <a:gd name="connsiteX1" fmla="*/ 554055 w 1461314"/>
              <a:gd name="connsiteY1" fmla="*/ 633161 h 702867"/>
              <a:gd name="connsiteX2" fmla="*/ 744904 w 1461314"/>
              <a:gd name="connsiteY2" fmla="*/ 22 h 702867"/>
              <a:gd name="connsiteX3" fmla="*/ 997276 w 1461314"/>
              <a:gd name="connsiteY3" fmla="*/ 610599 h 702867"/>
              <a:gd name="connsiteX4" fmla="*/ 1461314 w 1461314"/>
              <a:gd name="connsiteY4" fmla="*/ 700150 h 702867"/>
              <a:gd name="connsiteX0" fmla="*/ 0 w 1461314"/>
              <a:gd name="connsiteY0" fmla="*/ 696080 h 704069"/>
              <a:gd name="connsiteX1" fmla="*/ 554055 w 1461314"/>
              <a:gd name="connsiteY1" fmla="*/ 633161 h 704069"/>
              <a:gd name="connsiteX2" fmla="*/ 744904 w 1461314"/>
              <a:gd name="connsiteY2" fmla="*/ 22 h 704069"/>
              <a:gd name="connsiteX3" fmla="*/ 997276 w 1461314"/>
              <a:gd name="connsiteY3" fmla="*/ 610599 h 704069"/>
              <a:gd name="connsiteX4" fmla="*/ 1461314 w 1461314"/>
              <a:gd name="connsiteY4" fmla="*/ 700150 h 704069"/>
              <a:gd name="connsiteX0" fmla="*/ 0 w 1461314"/>
              <a:gd name="connsiteY0" fmla="*/ 696062 h 702849"/>
              <a:gd name="connsiteX1" fmla="*/ 499627 w 1461314"/>
              <a:gd name="connsiteY1" fmla="*/ 619536 h 702849"/>
              <a:gd name="connsiteX2" fmla="*/ 744904 w 1461314"/>
              <a:gd name="connsiteY2" fmla="*/ 4 h 702849"/>
              <a:gd name="connsiteX3" fmla="*/ 997276 w 1461314"/>
              <a:gd name="connsiteY3" fmla="*/ 610581 h 702849"/>
              <a:gd name="connsiteX4" fmla="*/ 1461314 w 1461314"/>
              <a:gd name="connsiteY4" fmla="*/ 700132 h 702849"/>
              <a:gd name="connsiteX0" fmla="*/ 0 w 1533886"/>
              <a:gd name="connsiteY0" fmla="*/ 696062 h 702849"/>
              <a:gd name="connsiteX1" fmla="*/ 499627 w 1533886"/>
              <a:gd name="connsiteY1" fmla="*/ 619536 h 702849"/>
              <a:gd name="connsiteX2" fmla="*/ 744904 w 1533886"/>
              <a:gd name="connsiteY2" fmla="*/ 4 h 702849"/>
              <a:gd name="connsiteX3" fmla="*/ 997276 w 1533886"/>
              <a:gd name="connsiteY3" fmla="*/ 610581 h 702849"/>
              <a:gd name="connsiteX4" fmla="*/ 1533886 w 1533886"/>
              <a:gd name="connsiteY4" fmla="*/ 700132 h 70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886" h="702849">
                <a:moveTo>
                  <a:pt x="0" y="696062"/>
                </a:moveTo>
                <a:cubicBezTo>
                  <a:pt x="267975" y="685246"/>
                  <a:pt x="375476" y="735546"/>
                  <a:pt x="499627" y="619536"/>
                </a:cubicBezTo>
                <a:cubicBezTo>
                  <a:pt x="623778" y="503526"/>
                  <a:pt x="661963" y="1496"/>
                  <a:pt x="744904" y="4"/>
                </a:cubicBezTo>
                <a:cubicBezTo>
                  <a:pt x="827845" y="-1488"/>
                  <a:pt x="865779" y="493893"/>
                  <a:pt x="997276" y="610581"/>
                </a:cubicBezTo>
                <a:cubicBezTo>
                  <a:pt x="1128773" y="727269"/>
                  <a:pt x="1343464" y="700093"/>
                  <a:pt x="1533886" y="700132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372683" y="3592319"/>
            <a:ext cx="1051613" cy="252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8476229" y="1891320"/>
                <a:ext cx="813492" cy="301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hotspot</m:t>
                          </m:r>
                        </m:sub>
                      </m:sSub>
                    </m:oMath>
                  </m:oMathPara>
                </a14:m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229" y="1891320"/>
                <a:ext cx="813492" cy="301686"/>
              </a:xfrm>
              <a:prstGeom prst="rect">
                <a:avLst/>
              </a:prstGeom>
              <a:blipFill>
                <a:blip r:embed="rId10"/>
                <a:stretch>
                  <a:fillRect l="-5224" r="-5224" b="-2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348242" y="2477402"/>
                <a:ext cx="795026" cy="301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GB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quench</m:t>
                          </m:r>
                        </m:sub>
                      </m:sSub>
                    </m:oMath>
                  </m:oMathPara>
                </a14:m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242" y="2477402"/>
                <a:ext cx="795026" cy="301686"/>
              </a:xfrm>
              <a:prstGeom prst="rect">
                <a:avLst/>
              </a:prstGeom>
              <a:blipFill>
                <a:blip r:embed="rId11"/>
                <a:stretch>
                  <a:fillRect l="-6154" t="-40000" r="-5385" b="-2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/>
          <p:cNvCxnSpPr/>
          <p:nvPr/>
        </p:nvCxnSpPr>
        <p:spPr>
          <a:xfrm flipV="1">
            <a:off x="9440311" y="2863215"/>
            <a:ext cx="6480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8177652" y="3891716"/>
            <a:ext cx="150041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104"/>
                </a:solidFill>
                <a:effectLst/>
                <a:uLnTx/>
                <a:uFillTx/>
              </a:rPr>
              <a:t>Resistive zone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C104"/>
              </a:solidFill>
              <a:effectLst/>
              <a:uLnTx/>
              <a:uFillTx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001876" y="3554714"/>
            <a:ext cx="1107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HTS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 tape 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500454" y="4691707"/>
            <a:ext cx="3733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Figure: schematics of a copper-coated </a:t>
            </a:r>
            <a:br>
              <a:rPr lang="en-GB" sz="1600" dirty="0"/>
            </a:br>
            <a:r>
              <a:rPr lang="en-GB" sz="1600" dirty="0" err="1"/>
              <a:t>ReBCO</a:t>
            </a:r>
            <a:r>
              <a:rPr lang="en-GB" sz="1600" dirty="0"/>
              <a:t> tape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6B0ACC7-51B2-44C9-8B8A-740807404F0E}"/>
              </a:ext>
            </a:extLst>
          </p:cNvPr>
          <p:cNvSpPr txBox="1"/>
          <p:nvPr/>
        </p:nvSpPr>
        <p:spPr>
          <a:xfrm>
            <a:off x="1866516" y="5534815"/>
            <a:ext cx="84553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8877"/>
                </a:solidFill>
              </a:rPr>
              <a:t>Motivation: Simulation of transient effects in circuits of accelerator magnets  Field-Circuit Coupled Systems!</a:t>
            </a:r>
            <a:endParaRPr lang="en-GB" b="1" dirty="0">
              <a:solidFill>
                <a:srgbClr val="008877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529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74" grpId="0"/>
      <p:bldP spid="57" grpId="0"/>
      <p:bldP spid="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FORMULATION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0"/>
              </p:nvPr>
            </p:nvSpPr>
            <p:spPr/>
            <p:txBody>
              <a:bodyPr/>
              <a:lstStyle/>
              <a:p>
                <a:pPr marL="36576" indent="0">
                  <a:buNone/>
                </a:pPr>
                <a:r>
                  <a:rPr lang="en-US" b="1" dirty="0"/>
                  <a:t>Magnet domain decomposition</a:t>
                </a:r>
                <a:endParaRPr lang="en-US" dirty="0"/>
              </a:p>
              <a:p>
                <a:pPr marL="36576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ker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ker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ker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ker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kern="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ker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ker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ker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ker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ker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i="1" ker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l-GR" i="1" ker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ker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ker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ker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ker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active</a:t>
                </a: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region </a:t>
                </a: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Coils</a:t>
                </a: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ker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superconductors </a:t>
                </a:r>
                <a:r>
                  <a:rPr lang="en-US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  <m:r>
                      <a:rPr lang="en-US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→+∞)</m:t>
                    </m:r>
                  </m:oMath>
                </a14:m>
                <a:endParaRPr lang="en-US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ker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normal conductors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576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ker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kern="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i="1" ker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l-GR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passive</a:t>
                </a: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region </a:t>
                </a: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Iron yoke, air region</a:t>
                </a: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ker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normal conductors </a:t>
                </a:r>
              </a:p>
              <a:p>
                <a:pPr marL="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ker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insulators </a:t>
                </a:r>
                <a:r>
                  <a:rPr lang="en-US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en-US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→+∞)</m:t>
                    </m:r>
                  </m:oMath>
                </a14:m>
                <a:endParaRPr lang="en-US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>
                  <a:buFont typeface="Arial" panose="020B0604020202020204" pitchFamily="34" charset="0"/>
                  <a:buChar char="•"/>
                </a:pPr>
                <a:endParaRPr lang="en-US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576" indent="0">
                  <a:buNone/>
                </a:pPr>
                <a:r>
                  <a:rPr lang="en-US" b="1" dirty="0"/>
                  <a:t>Field equations [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US" b="1" dirty="0"/>
                  <a:t>]</a:t>
                </a:r>
                <a:br>
                  <a:rPr lang="en-US" b="1" dirty="0"/>
                </a:br>
                <a:endParaRPr lang="en-US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576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blipFill>
                <a:blip r:embed="rId4"/>
                <a:stretch>
                  <a:fillRect t="-3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171607" y="1329254"/>
            <a:ext cx="4407132" cy="3683072"/>
            <a:chOff x="8247216" y="19403652"/>
            <a:chExt cx="6014540" cy="5118005"/>
          </a:xfrm>
        </p:grpSpPr>
        <p:sp>
          <p:nvSpPr>
            <p:cNvPr id="7" name="Oval 2"/>
            <p:cNvSpPr/>
            <p:nvPr/>
          </p:nvSpPr>
          <p:spPr>
            <a:xfrm>
              <a:off x="8247216" y="19403652"/>
              <a:ext cx="5546503" cy="4130224"/>
            </a:xfrm>
            <a:custGeom>
              <a:avLst/>
              <a:gdLst>
                <a:gd name="connsiteX0" fmla="*/ 0 w 4381500"/>
                <a:gd name="connsiteY0" fmla="*/ 2330253 h 4660505"/>
                <a:gd name="connsiteX1" fmla="*/ 2190750 w 4381500"/>
                <a:gd name="connsiteY1" fmla="*/ 0 h 4660505"/>
                <a:gd name="connsiteX2" fmla="*/ 4381500 w 4381500"/>
                <a:gd name="connsiteY2" fmla="*/ 2330253 h 4660505"/>
                <a:gd name="connsiteX3" fmla="*/ 2190750 w 4381500"/>
                <a:gd name="connsiteY3" fmla="*/ 4660506 h 4660505"/>
                <a:gd name="connsiteX4" fmla="*/ 0 w 4381500"/>
                <a:gd name="connsiteY4" fmla="*/ 2330253 h 4660505"/>
                <a:gd name="connsiteX0" fmla="*/ 0 w 4417080"/>
                <a:gd name="connsiteY0" fmla="*/ 2330253 h 4671289"/>
                <a:gd name="connsiteX1" fmla="*/ 2190750 w 4417080"/>
                <a:gd name="connsiteY1" fmla="*/ 0 h 4671289"/>
                <a:gd name="connsiteX2" fmla="*/ 4381500 w 4417080"/>
                <a:gd name="connsiteY2" fmla="*/ 2330253 h 4671289"/>
                <a:gd name="connsiteX3" fmla="*/ 2800350 w 4417080"/>
                <a:gd name="connsiteY3" fmla="*/ 3165080 h 4671289"/>
                <a:gd name="connsiteX4" fmla="*/ 2190750 w 4417080"/>
                <a:gd name="connsiteY4" fmla="*/ 4660506 h 4671289"/>
                <a:gd name="connsiteX5" fmla="*/ 0 w 4417080"/>
                <a:gd name="connsiteY5" fmla="*/ 2330253 h 4671289"/>
                <a:gd name="connsiteX0" fmla="*/ 0 w 4535782"/>
                <a:gd name="connsiteY0" fmla="*/ 2404528 h 4745564"/>
                <a:gd name="connsiteX1" fmla="*/ 2190750 w 4535782"/>
                <a:gd name="connsiteY1" fmla="*/ 74275 h 4745564"/>
                <a:gd name="connsiteX2" fmla="*/ 4314825 w 4535782"/>
                <a:gd name="connsiteY2" fmla="*/ 743805 h 4745564"/>
                <a:gd name="connsiteX3" fmla="*/ 4381500 w 4535782"/>
                <a:gd name="connsiteY3" fmla="*/ 2404528 h 4745564"/>
                <a:gd name="connsiteX4" fmla="*/ 2800350 w 4535782"/>
                <a:gd name="connsiteY4" fmla="*/ 3239355 h 4745564"/>
                <a:gd name="connsiteX5" fmla="*/ 2190750 w 4535782"/>
                <a:gd name="connsiteY5" fmla="*/ 4734781 h 4745564"/>
                <a:gd name="connsiteX6" fmla="*/ 0 w 4535782"/>
                <a:gd name="connsiteY6" fmla="*/ 2404528 h 4745564"/>
                <a:gd name="connsiteX0" fmla="*/ 8740 w 4544522"/>
                <a:gd name="connsiteY0" fmla="*/ 2404528 h 3879443"/>
                <a:gd name="connsiteX1" fmla="*/ 2199490 w 4544522"/>
                <a:gd name="connsiteY1" fmla="*/ 74275 h 3879443"/>
                <a:gd name="connsiteX2" fmla="*/ 4323565 w 4544522"/>
                <a:gd name="connsiteY2" fmla="*/ 743805 h 3879443"/>
                <a:gd name="connsiteX3" fmla="*/ 4390240 w 4544522"/>
                <a:gd name="connsiteY3" fmla="*/ 2404528 h 3879443"/>
                <a:gd name="connsiteX4" fmla="*/ 2809090 w 4544522"/>
                <a:gd name="connsiteY4" fmla="*/ 3239355 h 3879443"/>
                <a:gd name="connsiteX5" fmla="*/ 1485115 w 4544522"/>
                <a:gd name="connsiteY5" fmla="*/ 3848956 h 3879443"/>
                <a:gd name="connsiteX6" fmla="*/ 8740 w 4544522"/>
                <a:gd name="connsiteY6" fmla="*/ 2404528 h 3879443"/>
                <a:gd name="connsiteX0" fmla="*/ 7410 w 4543192"/>
                <a:gd name="connsiteY0" fmla="*/ 2404528 h 4500324"/>
                <a:gd name="connsiteX1" fmla="*/ 2198160 w 4543192"/>
                <a:gd name="connsiteY1" fmla="*/ 74275 h 4500324"/>
                <a:gd name="connsiteX2" fmla="*/ 4322235 w 4543192"/>
                <a:gd name="connsiteY2" fmla="*/ 743805 h 4500324"/>
                <a:gd name="connsiteX3" fmla="*/ 4388910 w 4543192"/>
                <a:gd name="connsiteY3" fmla="*/ 2404528 h 4500324"/>
                <a:gd name="connsiteX4" fmla="*/ 2807760 w 4543192"/>
                <a:gd name="connsiteY4" fmla="*/ 3239355 h 4500324"/>
                <a:gd name="connsiteX5" fmla="*/ 1531410 w 4543192"/>
                <a:gd name="connsiteY5" fmla="*/ 4487131 h 4500324"/>
                <a:gd name="connsiteX6" fmla="*/ 7410 w 4543192"/>
                <a:gd name="connsiteY6" fmla="*/ 2404528 h 4500324"/>
                <a:gd name="connsiteX0" fmla="*/ 495 w 4536277"/>
                <a:gd name="connsiteY0" fmla="*/ 2017399 h 4113195"/>
                <a:gd name="connsiteX1" fmla="*/ 1686420 w 4536277"/>
                <a:gd name="connsiteY1" fmla="*/ 163396 h 4113195"/>
                <a:gd name="connsiteX2" fmla="*/ 4315320 w 4536277"/>
                <a:gd name="connsiteY2" fmla="*/ 356676 h 4113195"/>
                <a:gd name="connsiteX3" fmla="*/ 4381995 w 4536277"/>
                <a:gd name="connsiteY3" fmla="*/ 2017399 h 4113195"/>
                <a:gd name="connsiteX4" fmla="*/ 2800845 w 4536277"/>
                <a:gd name="connsiteY4" fmla="*/ 2852226 h 4113195"/>
                <a:gd name="connsiteX5" fmla="*/ 1524495 w 4536277"/>
                <a:gd name="connsiteY5" fmla="*/ 4100002 h 4113195"/>
                <a:gd name="connsiteX6" fmla="*/ 495 w 4536277"/>
                <a:gd name="connsiteY6" fmla="*/ 2017399 h 4113195"/>
                <a:gd name="connsiteX0" fmla="*/ 495 w 4411138"/>
                <a:gd name="connsiteY0" fmla="*/ 2013437 h 4109233"/>
                <a:gd name="connsiteX1" fmla="*/ 1686420 w 4411138"/>
                <a:gd name="connsiteY1" fmla="*/ 159434 h 4109233"/>
                <a:gd name="connsiteX2" fmla="*/ 3820020 w 4411138"/>
                <a:gd name="connsiteY2" fmla="*/ 362239 h 4109233"/>
                <a:gd name="connsiteX3" fmla="*/ 4381995 w 4411138"/>
                <a:gd name="connsiteY3" fmla="*/ 2013437 h 4109233"/>
                <a:gd name="connsiteX4" fmla="*/ 2800845 w 4411138"/>
                <a:gd name="connsiteY4" fmla="*/ 2848264 h 4109233"/>
                <a:gd name="connsiteX5" fmla="*/ 1524495 w 4411138"/>
                <a:gd name="connsiteY5" fmla="*/ 4096040 h 4109233"/>
                <a:gd name="connsiteX6" fmla="*/ 495 w 4411138"/>
                <a:gd name="connsiteY6" fmla="*/ 2013437 h 4109233"/>
                <a:gd name="connsiteX0" fmla="*/ 705 w 4411348"/>
                <a:gd name="connsiteY0" fmla="*/ 1925263 h 4021059"/>
                <a:gd name="connsiteX1" fmla="*/ 1362780 w 4411348"/>
                <a:gd name="connsiteY1" fmla="*/ 223660 h 4021059"/>
                <a:gd name="connsiteX2" fmla="*/ 3820230 w 4411348"/>
                <a:gd name="connsiteY2" fmla="*/ 274065 h 4021059"/>
                <a:gd name="connsiteX3" fmla="*/ 4382205 w 4411348"/>
                <a:gd name="connsiteY3" fmla="*/ 1925263 h 4021059"/>
                <a:gd name="connsiteX4" fmla="*/ 2801055 w 4411348"/>
                <a:gd name="connsiteY4" fmla="*/ 2760090 h 4021059"/>
                <a:gd name="connsiteX5" fmla="*/ 1524705 w 4411348"/>
                <a:gd name="connsiteY5" fmla="*/ 4007866 h 4021059"/>
                <a:gd name="connsiteX6" fmla="*/ 705 w 4411348"/>
                <a:gd name="connsiteY6" fmla="*/ 1925263 h 40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1348" h="4021059">
                  <a:moveTo>
                    <a:pt x="705" y="1925263"/>
                  </a:moveTo>
                  <a:cubicBezTo>
                    <a:pt x="-26282" y="1294562"/>
                    <a:pt x="726193" y="498860"/>
                    <a:pt x="1362780" y="223660"/>
                  </a:cubicBezTo>
                  <a:cubicBezTo>
                    <a:pt x="1999367" y="-51540"/>
                    <a:pt x="3455105" y="-114310"/>
                    <a:pt x="3820230" y="274065"/>
                  </a:cubicBezTo>
                  <a:cubicBezTo>
                    <a:pt x="4185355" y="662440"/>
                    <a:pt x="4512380" y="1545851"/>
                    <a:pt x="4382205" y="1925263"/>
                  </a:cubicBezTo>
                  <a:cubicBezTo>
                    <a:pt x="4252030" y="2304676"/>
                    <a:pt x="3166180" y="2371715"/>
                    <a:pt x="2801055" y="2760090"/>
                  </a:cubicBezTo>
                  <a:cubicBezTo>
                    <a:pt x="2435930" y="3148465"/>
                    <a:pt x="1991430" y="4147004"/>
                    <a:pt x="1524705" y="4007866"/>
                  </a:cubicBezTo>
                  <a:cubicBezTo>
                    <a:pt x="1057980" y="3868728"/>
                    <a:pt x="27692" y="2555964"/>
                    <a:pt x="705" y="1925263"/>
                  </a:cubicBezTo>
                  <a:close/>
                </a:path>
              </a:pathLst>
            </a:cu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19002822">
              <a:off x="10649752" y="23634897"/>
              <a:ext cx="240711" cy="623338"/>
            </a:xfrm>
            <a:custGeom>
              <a:avLst/>
              <a:gdLst>
                <a:gd name="connsiteX0" fmla="*/ 1538287 w 1538287"/>
                <a:gd name="connsiteY0" fmla="*/ 752475 h 752475"/>
                <a:gd name="connsiteX1" fmla="*/ 0 w 1538287"/>
                <a:gd name="connsiteY1" fmla="*/ 0 h 752475"/>
                <a:gd name="connsiteX0" fmla="*/ 1538287 w 1538287"/>
                <a:gd name="connsiteY0" fmla="*/ 752475 h 752475"/>
                <a:gd name="connsiteX1" fmla="*/ 0 w 1538287"/>
                <a:gd name="connsiteY1" fmla="*/ 0 h 752475"/>
                <a:gd name="connsiteX0" fmla="*/ 1538287 w 1538287"/>
                <a:gd name="connsiteY0" fmla="*/ 752475 h 752475"/>
                <a:gd name="connsiteX1" fmla="*/ 0 w 1538287"/>
                <a:gd name="connsiteY1" fmla="*/ 0 h 752475"/>
                <a:gd name="connsiteX0" fmla="*/ 1543039 w 1543039"/>
                <a:gd name="connsiteY0" fmla="*/ 752475 h 752475"/>
                <a:gd name="connsiteX1" fmla="*/ 0 w 1543039"/>
                <a:gd name="connsiteY1" fmla="*/ 0 h 752475"/>
                <a:gd name="connsiteX0" fmla="*/ 1545415 w 1545415"/>
                <a:gd name="connsiteY0" fmla="*/ 750657 h 750657"/>
                <a:gd name="connsiteX1" fmla="*/ 0 w 1545415"/>
                <a:gd name="connsiteY1" fmla="*/ 0 h 750657"/>
                <a:gd name="connsiteX0" fmla="*/ 1545415 w 1545415"/>
                <a:gd name="connsiteY0" fmla="*/ 756111 h 756111"/>
                <a:gd name="connsiteX1" fmla="*/ 0 w 1545415"/>
                <a:gd name="connsiteY1" fmla="*/ 0 h 756111"/>
                <a:gd name="connsiteX0" fmla="*/ 1346545 w 1346545"/>
                <a:gd name="connsiteY0" fmla="*/ 4716 h 1168534"/>
                <a:gd name="connsiteX1" fmla="*/ -1 w 1346545"/>
                <a:gd name="connsiteY1" fmla="*/ 1165124 h 1168534"/>
                <a:gd name="connsiteX0" fmla="*/ 1346545 w 1346545"/>
                <a:gd name="connsiteY0" fmla="*/ 162355 h 1325105"/>
                <a:gd name="connsiteX1" fmla="*/ -1 w 1346545"/>
                <a:gd name="connsiteY1" fmla="*/ 1322763 h 1325105"/>
                <a:gd name="connsiteX0" fmla="*/ 2124489 w 2124489"/>
                <a:gd name="connsiteY0" fmla="*/ 251274 h 1411682"/>
                <a:gd name="connsiteX1" fmla="*/ 777943 w 2124489"/>
                <a:gd name="connsiteY1" fmla="*/ 1411682 h 1411682"/>
                <a:gd name="connsiteX0" fmla="*/ 1371633 w 1371633"/>
                <a:gd name="connsiteY0" fmla="*/ 230937 h 1540917"/>
                <a:gd name="connsiteX1" fmla="*/ 1310494 w 1371633"/>
                <a:gd name="connsiteY1" fmla="*/ 1540917 h 1540917"/>
                <a:gd name="connsiteX0" fmla="*/ 1168977 w 1608402"/>
                <a:gd name="connsiteY0" fmla="*/ 453242 h 788929"/>
                <a:gd name="connsiteX1" fmla="*/ 1608403 w 1608402"/>
                <a:gd name="connsiteY1" fmla="*/ 788929 h 788929"/>
                <a:gd name="connsiteX0" fmla="*/ 286654 w 726079"/>
                <a:gd name="connsiteY0" fmla="*/ 64796 h 400483"/>
                <a:gd name="connsiteX1" fmla="*/ 726080 w 726079"/>
                <a:gd name="connsiteY1" fmla="*/ 400483 h 400483"/>
                <a:gd name="connsiteX0" fmla="*/ 1 w 1108839"/>
                <a:gd name="connsiteY0" fmla="*/ 0 h 893549"/>
                <a:gd name="connsiteX1" fmla="*/ 1108840 w 1108839"/>
                <a:gd name="connsiteY1" fmla="*/ 893549 h 893549"/>
                <a:gd name="connsiteX0" fmla="*/ 0 w 1363949"/>
                <a:gd name="connsiteY0" fmla="*/ 0 h 1386514"/>
                <a:gd name="connsiteX1" fmla="*/ 1363950 w 1363949"/>
                <a:gd name="connsiteY1" fmla="*/ 1386514 h 1386514"/>
                <a:gd name="connsiteX0" fmla="*/ 228315 w 1592264"/>
                <a:gd name="connsiteY0" fmla="*/ 0 h 1386514"/>
                <a:gd name="connsiteX1" fmla="*/ 1592265 w 1592264"/>
                <a:gd name="connsiteY1" fmla="*/ 1386514 h 1386514"/>
                <a:gd name="connsiteX0" fmla="*/ 108086 w 1472035"/>
                <a:gd name="connsiteY0" fmla="*/ 0 h 1386514"/>
                <a:gd name="connsiteX1" fmla="*/ 1472036 w 1472035"/>
                <a:gd name="connsiteY1" fmla="*/ 1386514 h 1386514"/>
                <a:gd name="connsiteX0" fmla="*/ 32523 w 1396472"/>
                <a:gd name="connsiteY0" fmla="*/ 0 h 1386514"/>
                <a:gd name="connsiteX1" fmla="*/ 1396473 w 1396472"/>
                <a:gd name="connsiteY1" fmla="*/ 1386514 h 1386514"/>
                <a:gd name="connsiteX0" fmla="*/ 60075 w 699854"/>
                <a:gd name="connsiteY0" fmla="*/ 0 h 556901"/>
                <a:gd name="connsiteX1" fmla="*/ 699855 w 699854"/>
                <a:gd name="connsiteY1" fmla="*/ 556901 h 556901"/>
                <a:gd name="connsiteX0" fmla="*/ 1 w 639780"/>
                <a:gd name="connsiteY0" fmla="*/ 0 h 556901"/>
                <a:gd name="connsiteX1" fmla="*/ 639781 w 639780"/>
                <a:gd name="connsiteY1" fmla="*/ 556901 h 556901"/>
                <a:gd name="connsiteX0" fmla="*/ 0 w 704821"/>
                <a:gd name="connsiteY0" fmla="*/ 0 h 549831"/>
                <a:gd name="connsiteX1" fmla="*/ 704822 w 704821"/>
                <a:gd name="connsiteY1" fmla="*/ 549831 h 549831"/>
                <a:gd name="connsiteX0" fmla="*/ 0 w 704821"/>
                <a:gd name="connsiteY0" fmla="*/ 0 h 549831"/>
                <a:gd name="connsiteX1" fmla="*/ 704822 w 704821"/>
                <a:gd name="connsiteY1" fmla="*/ 549831 h 549831"/>
                <a:gd name="connsiteX0" fmla="*/ 0 w 704821"/>
                <a:gd name="connsiteY0" fmla="*/ 0 h 549831"/>
                <a:gd name="connsiteX1" fmla="*/ 704822 w 704821"/>
                <a:gd name="connsiteY1" fmla="*/ 549831 h 549831"/>
                <a:gd name="connsiteX0" fmla="*/ 0 w 742720"/>
                <a:gd name="connsiteY0" fmla="*/ 0 h 551834"/>
                <a:gd name="connsiteX1" fmla="*/ 742721 w 742720"/>
                <a:gd name="connsiteY1" fmla="*/ 551834 h 551834"/>
                <a:gd name="connsiteX0" fmla="*/ 0 w 742720"/>
                <a:gd name="connsiteY0" fmla="*/ 0 h 551834"/>
                <a:gd name="connsiteX1" fmla="*/ 742721 w 742720"/>
                <a:gd name="connsiteY1" fmla="*/ 551834 h 551834"/>
                <a:gd name="connsiteX0" fmla="*/ -1 w 699756"/>
                <a:gd name="connsiteY0" fmla="*/ 0 h 544601"/>
                <a:gd name="connsiteX1" fmla="*/ 699757 w 699756"/>
                <a:gd name="connsiteY1" fmla="*/ 544601 h 54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9756" h="544601">
                  <a:moveTo>
                    <a:pt x="-1" y="0"/>
                  </a:moveTo>
                  <a:cubicBezTo>
                    <a:pt x="264635" y="261793"/>
                    <a:pt x="453756" y="402064"/>
                    <a:pt x="699757" y="544601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arrow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0" cap="none" spc="0" normalizeH="0" baseline="0" noProof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1171957" y="23902653"/>
                  <a:ext cx="722791" cy="6190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it-IT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71957" y="23902653"/>
                  <a:ext cx="722791" cy="619004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5"/>
            <p:cNvSpPr/>
            <p:nvPr/>
          </p:nvSpPr>
          <p:spPr>
            <a:xfrm rot="16630409">
              <a:off x="11743746" y="19519459"/>
              <a:ext cx="1374699" cy="1971220"/>
            </a:xfrm>
            <a:custGeom>
              <a:avLst/>
              <a:gdLst>
                <a:gd name="connsiteX0" fmla="*/ 0 w 1085850"/>
                <a:gd name="connsiteY0" fmla="*/ 542925 h 1085850"/>
                <a:gd name="connsiteX1" fmla="*/ 542925 w 1085850"/>
                <a:gd name="connsiteY1" fmla="*/ 0 h 1085850"/>
                <a:gd name="connsiteX2" fmla="*/ 1085850 w 1085850"/>
                <a:gd name="connsiteY2" fmla="*/ 542925 h 1085850"/>
                <a:gd name="connsiteX3" fmla="*/ 542925 w 1085850"/>
                <a:gd name="connsiteY3" fmla="*/ 1085850 h 1085850"/>
                <a:gd name="connsiteX4" fmla="*/ 0 w 1085850"/>
                <a:gd name="connsiteY4" fmla="*/ 542925 h 1085850"/>
                <a:gd name="connsiteX0" fmla="*/ 8962 w 1094812"/>
                <a:gd name="connsiteY0" fmla="*/ 544138 h 1087063"/>
                <a:gd name="connsiteX1" fmla="*/ 237562 w 1094812"/>
                <a:gd name="connsiteY1" fmla="*/ 401263 h 1087063"/>
                <a:gd name="connsiteX2" fmla="*/ 551887 w 1094812"/>
                <a:gd name="connsiteY2" fmla="*/ 1213 h 1087063"/>
                <a:gd name="connsiteX3" fmla="*/ 1094812 w 1094812"/>
                <a:gd name="connsiteY3" fmla="*/ 544138 h 1087063"/>
                <a:gd name="connsiteX4" fmla="*/ 551887 w 1094812"/>
                <a:gd name="connsiteY4" fmla="*/ 1087063 h 1087063"/>
                <a:gd name="connsiteX5" fmla="*/ 8962 w 1094812"/>
                <a:gd name="connsiteY5" fmla="*/ 544138 h 1087063"/>
                <a:gd name="connsiteX0" fmla="*/ 8962 w 1129491"/>
                <a:gd name="connsiteY0" fmla="*/ 554880 h 1097805"/>
                <a:gd name="connsiteX1" fmla="*/ 237562 w 1129491"/>
                <a:gd name="connsiteY1" fmla="*/ 412005 h 1097805"/>
                <a:gd name="connsiteX2" fmla="*/ 551887 w 1129491"/>
                <a:gd name="connsiteY2" fmla="*/ 11955 h 1097805"/>
                <a:gd name="connsiteX3" fmla="*/ 1047187 w 1129491"/>
                <a:gd name="connsiteY3" fmla="*/ 145306 h 1097805"/>
                <a:gd name="connsiteX4" fmla="*/ 1094812 w 1129491"/>
                <a:gd name="connsiteY4" fmla="*/ 554880 h 1097805"/>
                <a:gd name="connsiteX5" fmla="*/ 551887 w 1129491"/>
                <a:gd name="connsiteY5" fmla="*/ 1097805 h 1097805"/>
                <a:gd name="connsiteX6" fmla="*/ 8962 w 1129491"/>
                <a:gd name="connsiteY6" fmla="*/ 554880 h 1097805"/>
                <a:gd name="connsiteX0" fmla="*/ 8962 w 1111276"/>
                <a:gd name="connsiteY0" fmla="*/ 554880 h 1102431"/>
                <a:gd name="connsiteX1" fmla="*/ 237562 w 1111276"/>
                <a:gd name="connsiteY1" fmla="*/ 412005 h 1102431"/>
                <a:gd name="connsiteX2" fmla="*/ 551887 w 1111276"/>
                <a:gd name="connsiteY2" fmla="*/ 11955 h 1102431"/>
                <a:gd name="connsiteX3" fmla="*/ 1047187 w 1111276"/>
                <a:gd name="connsiteY3" fmla="*/ 145306 h 1102431"/>
                <a:gd name="connsiteX4" fmla="*/ 1094812 w 1111276"/>
                <a:gd name="connsiteY4" fmla="*/ 554880 h 1102431"/>
                <a:gd name="connsiteX5" fmla="*/ 570937 w 1111276"/>
                <a:gd name="connsiteY5" fmla="*/ 802531 h 1102431"/>
                <a:gd name="connsiteX6" fmla="*/ 551887 w 1111276"/>
                <a:gd name="connsiteY6" fmla="*/ 1097805 h 1102431"/>
                <a:gd name="connsiteX7" fmla="*/ 8962 w 1111276"/>
                <a:gd name="connsiteY7" fmla="*/ 554880 h 1102431"/>
                <a:gd name="connsiteX0" fmla="*/ 72337 w 1174651"/>
                <a:gd name="connsiteY0" fmla="*/ 554880 h 897581"/>
                <a:gd name="connsiteX1" fmla="*/ 300937 w 1174651"/>
                <a:gd name="connsiteY1" fmla="*/ 412005 h 897581"/>
                <a:gd name="connsiteX2" fmla="*/ 615262 w 1174651"/>
                <a:gd name="connsiteY2" fmla="*/ 11955 h 897581"/>
                <a:gd name="connsiteX3" fmla="*/ 1110562 w 1174651"/>
                <a:gd name="connsiteY3" fmla="*/ 145306 h 897581"/>
                <a:gd name="connsiteX4" fmla="*/ 1158187 w 1174651"/>
                <a:gd name="connsiteY4" fmla="*/ 554880 h 897581"/>
                <a:gd name="connsiteX5" fmla="*/ 634312 w 1174651"/>
                <a:gd name="connsiteY5" fmla="*/ 802531 h 897581"/>
                <a:gd name="connsiteX6" fmla="*/ 43762 w 1174651"/>
                <a:gd name="connsiteY6" fmla="*/ 878730 h 897581"/>
                <a:gd name="connsiteX7" fmla="*/ 72337 w 1174651"/>
                <a:gd name="connsiteY7" fmla="*/ 554880 h 897581"/>
                <a:gd name="connsiteX0" fmla="*/ 15490 w 1270204"/>
                <a:gd name="connsiteY0" fmla="*/ 497730 h 901795"/>
                <a:gd name="connsiteX1" fmla="*/ 396490 w 1270204"/>
                <a:gd name="connsiteY1" fmla="*/ 412005 h 901795"/>
                <a:gd name="connsiteX2" fmla="*/ 710815 w 1270204"/>
                <a:gd name="connsiteY2" fmla="*/ 11955 h 901795"/>
                <a:gd name="connsiteX3" fmla="*/ 1206115 w 1270204"/>
                <a:gd name="connsiteY3" fmla="*/ 145306 h 901795"/>
                <a:gd name="connsiteX4" fmla="*/ 1253740 w 1270204"/>
                <a:gd name="connsiteY4" fmla="*/ 554880 h 901795"/>
                <a:gd name="connsiteX5" fmla="*/ 729865 w 1270204"/>
                <a:gd name="connsiteY5" fmla="*/ 802531 h 901795"/>
                <a:gd name="connsiteX6" fmla="*/ 139315 w 1270204"/>
                <a:gd name="connsiteY6" fmla="*/ 878730 h 901795"/>
                <a:gd name="connsiteX7" fmla="*/ 15490 w 1270204"/>
                <a:gd name="connsiteY7" fmla="*/ 497730 h 901795"/>
                <a:gd name="connsiteX0" fmla="*/ 24912 w 1279626"/>
                <a:gd name="connsiteY0" fmla="*/ 494308 h 898373"/>
                <a:gd name="connsiteX1" fmla="*/ 539262 w 1279626"/>
                <a:gd name="connsiteY1" fmla="*/ 351433 h 898373"/>
                <a:gd name="connsiteX2" fmla="*/ 720237 w 1279626"/>
                <a:gd name="connsiteY2" fmla="*/ 8533 h 898373"/>
                <a:gd name="connsiteX3" fmla="*/ 1215537 w 1279626"/>
                <a:gd name="connsiteY3" fmla="*/ 141884 h 898373"/>
                <a:gd name="connsiteX4" fmla="*/ 1263162 w 1279626"/>
                <a:gd name="connsiteY4" fmla="*/ 551458 h 898373"/>
                <a:gd name="connsiteX5" fmla="*/ 739287 w 1279626"/>
                <a:gd name="connsiteY5" fmla="*/ 799109 h 898373"/>
                <a:gd name="connsiteX6" fmla="*/ 148737 w 1279626"/>
                <a:gd name="connsiteY6" fmla="*/ 875308 h 898373"/>
                <a:gd name="connsiteX7" fmla="*/ 24912 w 1279626"/>
                <a:gd name="connsiteY7" fmla="*/ 494308 h 898373"/>
                <a:gd name="connsiteX0" fmla="*/ 24672 w 1279386"/>
                <a:gd name="connsiteY0" fmla="*/ 494308 h 939569"/>
                <a:gd name="connsiteX1" fmla="*/ 539022 w 1279386"/>
                <a:gd name="connsiteY1" fmla="*/ 351433 h 939569"/>
                <a:gd name="connsiteX2" fmla="*/ 719997 w 1279386"/>
                <a:gd name="connsiteY2" fmla="*/ 8533 h 939569"/>
                <a:gd name="connsiteX3" fmla="*/ 1215297 w 1279386"/>
                <a:gd name="connsiteY3" fmla="*/ 141884 h 939569"/>
                <a:gd name="connsiteX4" fmla="*/ 1262922 w 1279386"/>
                <a:gd name="connsiteY4" fmla="*/ 551458 h 939569"/>
                <a:gd name="connsiteX5" fmla="*/ 729522 w 1279386"/>
                <a:gd name="connsiteY5" fmla="*/ 884834 h 939569"/>
                <a:gd name="connsiteX6" fmla="*/ 148497 w 1279386"/>
                <a:gd name="connsiteY6" fmla="*/ 875308 h 939569"/>
                <a:gd name="connsiteX7" fmla="*/ 24672 w 1279386"/>
                <a:gd name="connsiteY7" fmla="*/ 494308 h 939569"/>
                <a:gd name="connsiteX0" fmla="*/ 24672 w 1279386"/>
                <a:gd name="connsiteY0" fmla="*/ 494308 h 939569"/>
                <a:gd name="connsiteX1" fmla="*/ 539022 w 1279386"/>
                <a:gd name="connsiteY1" fmla="*/ 351433 h 939569"/>
                <a:gd name="connsiteX2" fmla="*/ 719997 w 1279386"/>
                <a:gd name="connsiteY2" fmla="*/ 8533 h 939569"/>
                <a:gd name="connsiteX3" fmla="*/ 1215297 w 1279386"/>
                <a:gd name="connsiteY3" fmla="*/ 141884 h 939569"/>
                <a:gd name="connsiteX4" fmla="*/ 1262922 w 1279386"/>
                <a:gd name="connsiteY4" fmla="*/ 551458 h 939569"/>
                <a:gd name="connsiteX5" fmla="*/ 729522 w 1279386"/>
                <a:gd name="connsiteY5" fmla="*/ 884834 h 939569"/>
                <a:gd name="connsiteX6" fmla="*/ 148497 w 1279386"/>
                <a:gd name="connsiteY6" fmla="*/ 875308 h 939569"/>
                <a:gd name="connsiteX7" fmla="*/ 24672 w 1279386"/>
                <a:gd name="connsiteY7" fmla="*/ 494308 h 939569"/>
                <a:gd name="connsiteX0" fmla="*/ 24672 w 1279386"/>
                <a:gd name="connsiteY0" fmla="*/ 494308 h 939569"/>
                <a:gd name="connsiteX1" fmla="*/ 539022 w 1279386"/>
                <a:gd name="connsiteY1" fmla="*/ 351433 h 939569"/>
                <a:gd name="connsiteX2" fmla="*/ 719997 w 1279386"/>
                <a:gd name="connsiteY2" fmla="*/ 8533 h 939569"/>
                <a:gd name="connsiteX3" fmla="*/ 1215297 w 1279386"/>
                <a:gd name="connsiteY3" fmla="*/ 141884 h 939569"/>
                <a:gd name="connsiteX4" fmla="*/ 1262922 w 1279386"/>
                <a:gd name="connsiteY4" fmla="*/ 551458 h 939569"/>
                <a:gd name="connsiteX5" fmla="*/ 729522 w 1279386"/>
                <a:gd name="connsiteY5" fmla="*/ 884834 h 939569"/>
                <a:gd name="connsiteX6" fmla="*/ 148497 w 1279386"/>
                <a:gd name="connsiteY6" fmla="*/ 875308 h 939569"/>
                <a:gd name="connsiteX7" fmla="*/ 24672 w 1279386"/>
                <a:gd name="connsiteY7" fmla="*/ 494308 h 939569"/>
                <a:gd name="connsiteX0" fmla="*/ 24672 w 1279386"/>
                <a:gd name="connsiteY0" fmla="*/ 494308 h 939569"/>
                <a:gd name="connsiteX1" fmla="*/ 539022 w 1279386"/>
                <a:gd name="connsiteY1" fmla="*/ 351433 h 939569"/>
                <a:gd name="connsiteX2" fmla="*/ 719997 w 1279386"/>
                <a:gd name="connsiteY2" fmla="*/ 8533 h 939569"/>
                <a:gd name="connsiteX3" fmla="*/ 1215297 w 1279386"/>
                <a:gd name="connsiteY3" fmla="*/ 141884 h 939569"/>
                <a:gd name="connsiteX4" fmla="*/ 1262922 w 1279386"/>
                <a:gd name="connsiteY4" fmla="*/ 551458 h 939569"/>
                <a:gd name="connsiteX5" fmla="*/ 729522 w 1279386"/>
                <a:gd name="connsiteY5" fmla="*/ 884834 h 939569"/>
                <a:gd name="connsiteX6" fmla="*/ 148497 w 1279386"/>
                <a:gd name="connsiteY6" fmla="*/ 875308 h 939569"/>
                <a:gd name="connsiteX7" fmla="*/ 24672 w 1279386"/>
                <a:gd name="connsiteY7" fmla="*/ 494308 h 939569"/>
                <a:gd name="connsiteX0" fmla="*/ 24672 w 1279386"/>
                <a:gd name="connsiteY0" fmla="*/ 494308 h 947617"/>
                <a:gd name="connsiteX1" fmla="*/ 539022 w 1279386"/>
                <a:gd name="connsiteY1" fmla="*/ 351433 h 947617"/>
                <a:gd name="connsiteX2" fmla="*/ 719997 w 1279386"/>
                <a:gd name="connsiteY2" fmla="*/ 8533 h 947617"/>
                <a:gd name="connsiteX3" fmla="*/ 1215297 w 1279386"/>
                <a:gd name="connsiteY3" fmla="*/ 141884 h 947617"/>
                <a:gd name="connsiteX4" fmla="*/ 1262922 w 1279386"/>
                <a:gd name="connsiteY4" fmla="*/ 551458 h 947617"/>
                <a:gd name="connsiteX5" fmla="*/ 729522 w 1279386"/>
                <a:gd name="connsiteY5" fmla="*/ 884834 h 947617"/>
                <a:gd name="connsiteX6" fmla="*/ 148497 w 1279386"/>
                <a:gd name="connsiteY6" fmla="*/ 875308 h 947617"/>
                <a:gd name="connsiteX7" fmla="*/ 24672 w 1279386"/>
                <a:gd name="connsiteY7" fmla="*/ 494308 h 947617"/>
                <a:gd name="connsiteX0" fmla="*/ 24672 w 1249916"/>
                <a:gd name="connsiteY0" fmla="*/ 494308 h 947617"/>
                <a:gd name="connsiteX1" fmla="*/ 539022 w 1249916"/>
                <a:gd name="connsiteY1" fmla="*/ 351433 h 947617"/>
                <a:gd name="connsiteX2" fmla="*/ 719997 w 1249916"/>
                <a:gd name="connsiteY2" fmla="*/ 8533 h 947617"/>
                <a:gd name="connsiteX3" fmla="*/ 1215297 w 1249916"/>
                <a:gd name="connsiteY3" fmla="*/ 141884 h 947617"/>
                <a:gd name="connsiteX4" fmla="*/ 1176237 w 1249916"/>
                <a:gd name="connsiteY4" fmla="*/ 578823 h 947617"/>
                <a:gd name="connsiteX5" fmla="*/ 729522 w 1249916"/>
                <a:gd name="connsiteY5" fmla="*/ 884834 h 947617"/>
                <a:gd name="connsiteX6" fmla="*/ 148497 w 1249916"/>
                <a:gd name="connsiteY6" fmla="*/ 875308 h 947617"/>
                <a:gd name="connsiteX7" fmla="*/ 24672 w 1249916"/>
                <a:gd name="connsiteY7" fmla="*/ 494308 h 947617"/>
                <a:gd name="connsiteX0" fmla="*/ 24672 w 1437483"/>
                <a:gd name="connsiteY0" fmla="*/ 494308 h 947617"/>
                <a:gd name="connsiteX1" fmla="*/ 539022 w 1437483"/>
                <a:gd name="connsiteY1" fmla="*/ 351433 h 947617"/>
                <a:gd name="connsiteX2" fmla="*/ 719997 w 1437483"/>
                <a:gd name="connsiteY2" fmla="*/ 8533 h 947617"/>
                <a:gd name="connsiteX3" fmla="*/ 1215297 w 1437483"/>
                <a:gd name="connsiteY3" fmla="*/ 141884 h 947617"/>
                <a:gd name="connsiteX4" fmla="*/ 1436292 w 1437483"/>
                <a:gd name="connsiteY4" fmla="*/ 679161 h 947617"/>
                <a:gd name="connsiteX5" fmla="*/ 729522 w 1437483"/>
                <a:gd name="connsiteY5" fmla="*/ 884834 h 947617"/>
                <a:gd name="connsiteX6" fmla="*/ 148497 w 1437483"/>
                <a:gd name="connsiteY6" fmla="*/ 875308 h 947617"/>
                <a:gd name="connsiteX7" fmla="*/ 24672 w 1437483"/>
                <a:gd name="connsiteY7" fmla="*/ 494308 h 947617"/>
                <a:gd name="connsiteX0" fmla="*/ 24672 w 1304161"/>
                <a:gd name="connsiteY0" fmla="*/ 494308 h 947617"/>
                <a:gd name="connsiteX1" fmla="*/ 539022 w 1304161"/>
                <a:gd name="connsiteY1" fmla="*/ 351433 h 947617"/>
                <a:gd name="connsiteX2" fmla="*/ 719997 w 1304161"/>
                <a:gd name="connsiteY2" fmla="*/ 8533 h 947617"/>
                <a:gd name="connsiteX3" fmla="*/ 1215297 w 1304161"/>
                <a:gd name="connsiteY3" fmla="*/ 141884 h 947617"/>
                <a:gd name="connsiteX4" fmla="*/ 1297596 w 1304161"/>
                <a:gd name="connsiteY4" fmla="*/ 633553 h 947617"/>
                <a:gd name="connsiteX5" fmla="*/ 729522 w 1304161"/>
                <a:gd name="connsiteY5" fmla="*/ 884834 h 947617"/>
                <a:gd name="connsiteX6" fmla="*/ 148497 w 1304161"/>
                <a:gd name="connsiteY6" fmla="*/ 875308 h 947617"/>
                <a:gd name="connsiteX7" fmla="*/ 24672 w 1304161"/>
                <a:gd name="connsiteY7" fmla="*/ 494308 h 947617"/>
                <a:gd name="connsiteX0" fmla="*/ 24672 w 1215303"/>
                <a:gd name="connsiteY0" fmla="*/ 500259 h 959000"/>
                <a:gd name="connsiteX1" fmla="*/ 539022 w 1215303"/>
                <a:gd name="connsiteY1" fmla="*/ 357384 h 959000"/>
                <a:gd name="connsiteX2" fmla="*/ 719997 w 1215303"/>
                <a:gd name="connsiteY2" fmla="*/ 14484 h 959000"/>
                <a:gd name="connsiteX3" fmla="*/ 1215297 w 1215303"/>
                <a:gd name="connsiteY3" fmla="*/ 147835 h 959000"/>
                <a:gd name="connsiteX4" fmla="*/ 729522 w 1215303"/>
                <a:gd name="connsiteY4" fmla="*/ 890785 h 959000"/>
                <a:gd name="connsiteX5" fmla="*/ 148497 w 1215303"/>
                <a:gd name="connsiteY5" fmla="*/ 881259 h 959000"/>
                <a:gd name="connsiteX6" fmla="*/ 24672 w 1215303"/>
                <a:gd name="connsiteY6" fmla="*/ 500259 h 959000"/>
                <a:gd name="connsiteX0" fmla="*/ 28536 w 1219171"/>
                <a:gd name="connsiteY0" fmla="*/ 500259 h 985544"/>
                <a:gd name="connsiteX1" fmla="*/ 542886 w 1219171"/>
                <a:gd name="connsiteY1" fmla="*/ 357384 h 985544"/>
                <a:gd name="connsiteX2" fmla="*/ 723861 w 1219171"/>
                <a:gd name="connsiteY2" fmla="*/ 14484 h 985544"/>
                <a:gd name="connsiteX3" fmla="*/ 1219161 w 1219171"/>
                <a:gd name="connsiteY3" fmla="*/ 147835 h 985544"/>
                <a:gd name="connsiteX4" fmla="*/ 872082 w 1219171"/>
                <a:gd name="connsiteY4" fmla="*/ 927272 h 985544"/>
                <a:gd name="connsiteX5" fmla="*/ 152361 w 1219171"/>
                <a:gd name="connsiteY5" fmla="*/ 881259 h 985544"/>
                <a:gd name="connsiteX6" fmla="*/ 28536 w 1219171"/>
                <a:gd name="connsiteY6" fmla="*/ 500259 h 985544"/>
                <a:gd name="connsiteX0" fmla="*/ 80705 w 1129944"/>
                <a:gd name="connsiteY0" fmla="*/ 577623 h 982625"/>
                <a:gd name="connsiteX1" fmla="*/ 453659 w 1129944"/>
                <a:gd name="connsiteY1" fmla="*/ 357384 h 982625"/>
                <a:gd name="connsiteX2" fmla="*/ 634634 w 1129944"/>
                <a:gd name="connsiteY2" fmla="*/ 14484 h 982625"/>
                <a:gd name="connsiteX3" fmla="*/ 1129934 w 1129944"/>
                <a:gd name="connsiteY3" fmla="*/ 147835 h 982625"/>
                <a:gd name="connsiteX4" fmla="*/ 782855 w 1129944"/>
                <a:gd name="connsiteY4" fmla="*/ 927272 h 982625"/>
                <a:gd name="connsiteX5" fmla="*/ 63134 w 1129944"/>
                <a:gd name="connsiteY5" fmla="*/ 881259 h 982625"/>
                <a:gd name="connsiteX6" fmla="*/ 80705 w 1129944"/>
                <a:gd name="connsiteY6" fmla="*/ 577623 h 982625"/>
                <a:gd name="connsiteX0" fmla="*/ 73348 w 1122587"/>
                <a:gd name="connsiteY0" fmla="*/ 565261 h 970263"/>
                <a:gd name="connsiteX1" fmla="*/ 277081 w 1122587"/>
                <a:gd name="connsiteY1" fmla="*/ 92231 h 970263"/>
                <a:gd name="connsiteX2" fmla="*/ 627277 w 1122587"/>
                <a:gd name="connsiteY2" fmla="*/ 2122 h 970263"/>
                <a:gd name="connsiteX3" fmla="*/ 1122577 w 1122587"/>
                <a:gd name="connsiteY3" fmla="*/ 135473 h 970263"/>
                <a:gd name="connsiteX4" fmla="*/ 775498 w 1122587"/>
                <a:gd name="connsiteY4" fmla="*/ 914910 h 970263"/>
                <a:gd name="connsiteX5" fmla="*/ 55777 w 1122587"/>
                <a:gd name="connsiteY5" fmla="*/ 868897 h 970263"/>
                <a:gd name="connsiteX6" fmla="*/ 73348 w 1122587"/>
                <a:gd name="connsiteY6" fmla="*/ 565261 h 970263"/>
                <a:gd name="connsiteX0" fmla="*/ 73348 w 874296"/>
                <a:gd name="connsiteY0" fmla="*/ 581383 h 986385"/>
                <a:gd name="connsiteX1" fmla="*/ 277081 w 874296"/>
                <a:gd name="connsiteY1" fmla="*/ 108353 h 986385"/>
                <a:gd name="connsiteX2" fmla="*/ 627277 w 874296"/>
                <a:gd name="connsiteY2" fmla="*/ 18244 h 986385"/>
                <a:gd name="connsiteX3" fmla="*/ 835584 w 874296"/>
                <a:gd name="connsiteY3" fmla="*/ 385769 h 986385"/>
                <a:gd name="connsiteX4" fmla="*/ 775498 w 874296"/>
                <a:gd name="connsiteY4" fmla="*/ 931032 h 986385"/>
                <a:gd name="connsiteX5" fmla="*/ 55777 w 874296"/>
                <a:gd name="connsiteY5" fmla="*/ 885019 h 986385"/>
                <a:gd name="connsiteX6" fmla="*/ 73348 w 874296"/>
                <a:gd name="connsiteY6" fmla="*/ 581383 h 986385"/>
                <a:gd name="connsiteX0" fmla="*/ 58566 w 820825"/>
                <a:gd name="connsiteY0" fmla="*/ 581383 h 904501"/>
                <a:gd name="connsiteX1" fmla="*/ 262299 w 820825"/>
                <a:gd name="connsiteY1" fmla="*/ 108353 h 904501"/>
                <a:gd name="connsiteX2" fmla="*/ 612495 w 820825"/>
                <a:gd name="connsiteY2" fmla="*/ 18244 h 904501"/>
                <a:gd name="connsiteX3" fmla="*/ 820802 w 820825"/>
                <a:gd name="connsiteY3" fmla="*/ 385769 h 904501"/>
                <a:gd name="connsiteX4" fmla="*/ 560520 w 820825"/>
                <a:gd name="connsiteY4" fmla="*/ 794490 h 904501"/>
                <a:gd name="connsiteX5" fmla="*/ 40995 w 820825"/>
                <a:gd name="connsiteY5" fmla="*/ 885019 h 904501"/>
                <a:gd name="connsiteX6" fmla="*/ 58566 w 820825"/>
                <a:gd name="connsiteY6" fmla="*/ 581383 h 904501"/>
                <a:gd name="connsiteX0" fmla="*/ 165443 w 792558"/>
                <a:gd name="connsiteY0" fmla="*/ 436790 h 915210"/>
                <a:gd name="connsiteX1" fmla="*/ 234033 w 792558"/>
                <a:gd name="connsiteY1" fmla="*/ 108353 h 915210"/>
                <a:gd name="connsiteX2" fmla="*/ 584229 w 792558"/>
                <a:gd name="connsiteY2" fmla="*/ 18244 h 915210"/>
                <a:gd name="connsiteX3" fmla="*/ 792536 w 792558"/>
                <a:gd name="connsiteY3" fmla="*/ 385769 h 915210"/>
                <a:gd name="connsiteX4" fmla="*/ 532254 w 792558"/>
                <a:gd name="connsiteY4" fmla="*/ 794490 h 915210"/>
                <a:gd name="connsiteX5" fmla="*/ 12729 w 792558"/>
                <a:gd name="connsiteY5" fmla="*/ 885019 h 915210"/>
                <a:gd name="connsiteX6" fmla="*/ 165443 w 792558"/>
                <a:gd name="connsiteY6" fmla="*/ 436790 h 91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2558" h="915210">
                  <a:moveTo>
                    <a:pt x="165443" y="436790"/>
                  </a:moveTo>
                  <a:cubicBezTo>
                    <a:pt x="202327" y="307346"/>
                    <a:pt x="143546" y="198840"/>
                    <a:pt x="234033" y="108353"/>
                  </a:cubicBezTo>
                  <a:cubicBezTo>
                    <a:pt x="324520" y="17866"/>
                    <a:pt x="491145" y="-27992"/>
                    <a:pt x="584229" y="18244"/>
                  </a:cubicBezTo>
                  <a:cubicBezTo>
                    <a:pt x="677313" y="64480"/>
                    <a:pt x="790949" y="239719"/>
                    <a:pt x="792536" y="385769"/>
                  </a:cubicBezTo>
                  <a:cubicBezTo>
                    <a:pt x="794124" y="531819"/>
                    <a:pt x="710054" y="672253"/>
                    <a:pt x="532254" y="794490"/>
                  </a:cubicBezTo>
                  <a:cubicBezTo>
                    <a:pt x="354454" y="916727"/>
                    <a:pt x="73864" y="944636"/>
                    <a:pt x="12729" y="885019"/>
                  </a:cubicBezTo>
                  <a:cubicBezTo>
                    <a:pt x="-48406" y="825402"/>
                    <a:pt x="128559" y="566234"/>
                    <a:pt x="165443" y="436790"/>
                  </a:cubicBezTo>
                  <a:close/>
                </a:path>
              </a:pathLst>
            </a:custGeom>
            <a:pattFill prst="divot">
              <a:fgClr>
                <a:schemeClr val="bg1">
                  <a:lumMod val="50000"/>
                </a:schemeClr>
              </a:fgClr>
              <a:bgClr>
                <a:sysClr val="window" lastClr="FFFFFF"/>
              </a:bgClr>
            </a:patt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11880398" y="19973778"/>
                  <a:ext cx="1176584" cy="63973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kern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 kern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kern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2000" b="0" i="0" kern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000" b="0" i="0" kern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sub>
                        </m:sSub>
                      </m:oMath>
                    </m:oMathPara>
                  </a14:m>
                  <a:endParaRPr lang="it-IT" sz="2000" kern="0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80398" y="19973778"/>
                  <a:ext cx="1176584" cy="639737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 flipH="1" flipV="1">
              <a:off x="8689571" y="19582968"/>
              <a:ext cx="318892" cy="589399"/>
            </a:xfrm>
            <a:prstGeom prst="straightConnector1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8281991" y="19582968"/>
                  <a:ext cx="690693" cy="61900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</m:t>
                        </m:r>
                      </m:oMath>
                    </m:oMathPara>
                  </a14:m>
                  <a:endPara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1991" y="19582968"/>
                  <a:ext cx="690693" cy="619004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12521063" y="22756608"/>
                  <a:ext cx="1740693" cy="6190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l-GR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kumimoji="0" lang="el-GR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l-GR" sz="20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kumimoji="0" lang="en-US" sz="20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21063" y="22756608"/>
                  <a:ext cx="1740693" cy="61900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10389951" y="23892936"/>
                  <a:ext cx="689728" cy="6190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oMath>
                    </m:oMathPara>
                  </a14:m>
                  <a:endParaRPr lang="it-IT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9951" y="23892936"/>
                  <a:ext cx="689728" cy="6190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Freeform 15"/>
            <p:cNvSpPr/>
            <p:nvPr/>
          </p:nvSpPr>
          <p:spPr>
            <a:xfrm rot="6774405" flipH="1">
              <a:off x="10733271" y="23226394"/>
              <a:ext cx="237418" cy="1055850"/>
            </a:xfrm>
            <a:custGeom>
              <a:avLst/>
              <a:gdLst>
                <a:gd name="connsiteX0" fmla="*/ 358219 w 358219"/>
                <a:gd name="connsiteY0" fmla="*/ 0 h 1423447"/>
                <a:gd name="connsiteX1" fmla="*/ 0 w 358219"/>
                <a:gd name="connsiteY1" fmla="*/ 1423447 h 1423447"/>
                <a:gd name="connsiteX2" fmla="*/ 0 w 358219"/>
                <a:gd name="connsiteY2" fmla="*/ 1423447 h 1423447"/>
                <a:gd name="connsiteX0" fmla="*/ 462216 w 462216"/>
                <a:gd name="connsiteY0" fmla="*/ 0 h 1423447"/>
                <a:gd name="connsiteX1" fmla="*/ 103997 w 462216"/>
                <a:gd name="connsiteY1" fmla="*/ 1423447 h 1423447"/>
                <a:gd name="connsiteX2" fmla="*/ 103997 w 462216"/>
                <a:gd name="connsiteY2" fmla="*/ 1423447 h 1423447"/>
                <a:gd name="connsiteX0" fmla="*/ 557976 w 1491229"/>
                <a:gd name="connsiteY0" fmla="*/ 0 h 1479974"/>
                <a:gd name="connsiteX1" fmla="*/ 199757 w 1491229"/>
                <a:gd name="connsiteY1" fmla="*/ 1423447 h 1479974"/>
                <a:gd name="connsiteX2" fmla="*/ 1491229 w 1491229"/>
                <a:gd name="connsiteY2" fmla="*/ 1168923 h 1479974"/>
                <a:gd name="connsiteX0" fmla="*/ 478110 w 1618753"/>
                <a:gd name="connsiteY0" fmla="*/ 0 h 1701021"/>
                <a:gd name="connsiteX1" fmla="*/ 327281 w 1618753"/>
                <a:gd name="connsiteY1" fmla="*/ 1630837 h 1701021"/>
                <a:gd name="connsiteX2" fmla="*/ 1618753 w 1618753"/>
                <a:gd name="connsiteY2" fmla="*/ 1376313 h 1701021"/>
                <a:gd name="connsiteX0" fmla="*/ 601709 w 1742352"/>
                <a:gd name="connsiteY0" fmla="*/ 0 h 1451917"/>
                <a:gd name="connsiteX1" fmla="*/ 186930 w 1742352"/>
                <a:gd name="connsiteY1" fmla="*/ 1291472 h 1451917"/>
                <a:gd name="connsiteX2" fmla="*/ 1742352 w 1742352"/>
                <a:gd name="connsiteY2" fmla="*/ 1376313 h 1451917"/>
                <a:gd name="connsiteX0" fmla="*/ 611886 w 1903357"/>
                <a:gd name="connsiteY0" fmla="*/ 0 h 1502131"/>
                <a:gd name="connsiteX1" fmla="*/ 197107 w 1903357"/>
                <a:gd name="connsiteY1" fmla="*/ 1291472 h 1502131"/>
                <a:gd name="connsiteX2" fmla="*/ 1903357 w 1903357"/>
                <a:gd name="connsiteY2" fmla="*/ 1451728 h 1502131"/>
                <a:gd name="connsiteX0" fmla="*/ 845332 w 1769158"/>
                <a:gd name="connsiteY0" fmla="*/ 0 h 1492303"/>
                <a:gd name="connsiteX1" fmla="*/ 62908 w 1769158"/>
                <a:gd name="connsiteY1" fmla="*/ 1282045 h 1492303"/>
                <a:gd name="connsiteX2" fmla="*/ 1769158 w 1769158"/>
                <a:gd name="connsiteY2" fmla="*/ 1442301 h 1492303"/>
                <a:gd name="connsiteX0" fmla="*/ 859012 w 1782838"/>
                <a:gd name="connsiteY0" fmla="*/ 67689 h 1559992"/>
                <a:gd name="connsiteX1" fmla="*/ 76588 w 1782838"/>
                <a:gd name="connsiteY1" fmla="*/ 1349734 h 1559992"/>
                <a:gd name="connsiteX2" fmla="*/ 1782838 w 1782838"/>
                <a:gd name="connsiteY2" fmla="*/ 1509990 h 1559992"/>
                <a:gd name="connsiteX0" fmla="*/ 780239 w 1704065"/>
                <a:gd name="connsiteY0" fmla="*/ 82552 h 1538953"/>
                <a:gd name="connsiteX1" fmla="*/ 101510 w 1704065"/>
                <a:gd name="connsiteY1" fmla="*/ 1053512 h 1538953"/>
                <a:gd name="connsiteX2" fmla="*/ 1704065 w 1704065"/>
                <a:gd name="connsiteY2" fmla="*/ 1524853 h 1538953"/>
                <a:gd name="connsiteX0" fmla="*/ 698755 w 698755"/>
                <a:gd name="connsiteY0" fmla="*/ 89830 h 2272871"/>
                <a:gd name="connsiteX1" fmla="*/ 20026 w 698755"/>
                <a:gd name="connsiteY1" fmla="*/ 1060790 h 2272871"/>
                <a:gd name="connsiteX2" fmla="*/ 519645 w 698755"/>
                <a:gd name="connsiteY2" fmla="*/ 2267422 h 2272871"/>
                <a:gd name="connsiteX0" fmla="*/ 916251 w 916251"/>
                <a:gd name="connsiteY0" fmla="*/ 85542 h 2268969"/>
                <a:gd name="connsiteX1" fmla="*/ 1852 w 916251"/>
                <a:gd name="connsiteY1" fmla="*/ 1122489 h 2268969"/>
                <a:gd name="connsiteX2" fmla="*/ 737141 w 916251"/>
                <a:gd name="connsiteY2" fmla="*/ 2263134 h 2268969"/>
                <a:gd name="connsiteX0" fmla="*/ 916073 w 916073"/>
                <a:gd name="connsiteY0" fmla="*/ 86656 h 2270090"/>
                <a:gd name="connsiteX1" fmla="*/ 1674 w 916073"/>
                <a:gd name="connsiteY1" fmla="*/ 1123603 h 2270090"/>
                <a:gd name="connsiteX2" fmla="*/ 736963 w 916073"/>
                <a:gd name="connsiteY2" fmla="*/ 2264248 h 2270090"/>
                <a:gd name="connsiteX0" fmla="*/ 936681 w 936681"/>
                <a:gd name="connsiteY0" fmla="*/ 83651 h 2070374"/>
                <a:gd name="connsiteX1" fmla="*/ 22282 w 936681"/>
                <a:gd name="connsiteY1" fmla="*/ 1120598 h 2070374"/>
                <a:gd name="connsiteX2" fmla="*/ 484194 w 936681"/>
                <a:gd name="connsiteY2" fmla="*/ 2063280 h 2070374"/>
                <a:gd name="connsiteX0" fmla="*/ 941561 w 941561"/>
                <a:gd name="connsiteY0" fmla="*/ 83651 h 2063280"/>
                <a:gd name="connsiteX1" fmla="*/ 27162 w 941561"/>
                <a:gd name="connsiteY1" fmla="*/ 1120598 h 2063280"/>
                <a:gd name="connsiteX2" fmla="*/ 489074 w 941561"/>
                <a:gd name="connsiteY2" fmla="*/ 2063280 h 2063280"/>
                <a:gd name="connsiteX0" fmla="*/ 941561 w 941561"/>
                <a:gd name="connsiteY0" fmla="*/ 83651 h 2063280"/>
                <a:gd name="connsiteX1" fmla="*/ 27162 w 941561"/>
                <a:gd name="connsiteY1" fmla="*/ 1120598 h 2063280"/>
                <a:gd name="connsiteX2" fmla="*/ 489074 w 941561"/>
                <a:gd name="connsiteY2" fmla="*/ 2063280 h 2063280"/>
                <a:gd name="connsiteX0" fmla="*/ 452487 w 452487"/>
                <a:gd name="connsiteY0" fmla="*/ 0 h 1979629"/>
                <a:gd name="connsiteX1" fmla="*/ 0 w 452487"/>
                <a:gd name="connsiteY1" fmla="*/ 1979629 h 1979629"/>
                <a:gd name="connsiteX0" fmla="*/ 609593 w 609593"/>
                <a:gd name="connsiteY0" fmla="*/ 27572 h 2007201"/>
                <a:gd name="connsiteX1" fmla="*/ 157106 w 609593"/>
                <a:gd name="connsiteY1" fmla="*/ 2007201 h 2007201"/>
                <a:gd name="connsiteX0" fmla="*/ 818969 w 818969"/>
                <a:gd name="connsiteY0" fmla="*/ 25713 h 2005342"/>
                <a:gd name="connsiteX1" fmla="*/ 366482 w 818969"/>
                <a:gd name="connsiteY1" fmla="*/ 2005342 h 2005342"/>
                <a:gd name="connsiteX0" fmla="*/ 659935 w 659935"/>
                <a:gd name="connsiteY0" fmla="*/ 22980 h 2228853"/>
                <a:gd name="connsiteX1" fmla="*/ 546813 w 659935"/>
                <a:gd name="connsiteY1" fmla="*/ 2228853 h 2228853"/>
                <a:gd name="connsiteX0" fmla="*/ 645310 w 645310"/>
                <a:gd name="connsiteY0" fmla="*/ 24271 h 2117022"/>
                <a:gd name="connsiteX1" fmla="*/ 569895 w 645310"/>
                <a:gd name="connsiteY1" fmla="*/ 2117022 h 2117022"/>
                <a:gd name="connsiteX0" fmla="*/ 637324 w 637324"/>
                <a:gd name="connsiteY0" fmla="*/ 65611 h 2158362"/>
                <a:gd name="connsiteX1" fmla="*/ 561909 w 637324"/>
                <a:gd name="connsiteY1" fmla="*/ 2158362 h 2158362"/>
                <a:gd name="connsiteX0" fmla="*/ 739086 w 739086"/>
                <a:gd name="connsiteY0" fmla="*/ 70079 h 2012001"/>
                <a:gd name="connsiteX1" fmla="*/ 428001 w 739086"/>
                <a:gd name="connsiteY1" fmla="*/ 2012001 h 2012001"/>
                <a:gd name="connsiteX0" fmla="*/ 774221 w 774221"/>
                <a:gd name="connsiteY0" fmla="*/ 63311 h 2005233"/>
                <a:gd name="connsiteX1" fmla="*/ 463136 w 774221"/>
                <a:gd name="connsiteY1" fmla="*/ 2005233 h 2005233"/>
                <a:gd name="connsiteX0" fmla="*/ 694998 w 694998"/>
                <a:gd name="connsiteY0" fmla="*/ 731 h 1942653"/>
                <a:gd name="connsiteX1" fmla="*/ 383913 w 694998"/>
                <a:gd name="connsiteY1" fmla="*/ 1942653 h 1942653"/>
                <a:gd name="connsiteX0" fmla="*/ 482790 w 647955"/>
                <a:gd name="connsiteY0" fmla="*/ 663 h 2118930"/>
                <a:gd name="connsiteX1" fmla="*/ 647955 w 647955"/>
                <a:gd name="connsiteY1" fmla="*/ 2118930 h 2118930"/>
                <a:gd name="connsiteX0" fmla="*/ 472424 w 637589"/>
                <a:gd name="connsiteY0" fmla="*/ 0 h 2118267"/>
                <a:gd name="connsiteX1" fmla="*/ 637589 w 637589"/>
                <a:gd name="connsiteY1" fmla="*/ 2118267 h 2118267"/>
                <a:gd name="connsiteX0" fmla="*/ 345152 w 510317"/>
                <a:gd name="connsiteY0" fmla="*/ 0 h 2118267"/>
                <a:gd name="connsiteX1" fmla="*/ 510317 w 510317"/>
                <a:gd name="connsiteY1" fmla="*/ 2118267 h 211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0317" h="2118267">
                  <a:moveTo>
                    <a:pt x="345152" y="0"/>
                  </a:moveTo>
                  <a:cubicBezTo>
                    <a:pt x="-235300" y="641891"/>
                    <a:pt x="-17583" y="1835463"/>
                    <a:pt x="510317" y="2118267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1656004" y="23612313"/>
                  <a:ext cx="807429" cy="6190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oMath>
                    </m:oMathPara>
                  </a14:m>
                  <a:endParaRPr lang="it-IT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56004" y="23612313"/>
                  <a:ext cx="807429" cy="6190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Freeform 17"/>
            <p:cNvSpPr/>
            <p:nvPr/>
          </p:nvSpPr>
          <p:spPr>
            <a:xfrm rot="20548934" flipH="1">
              <a:off x="11853496" y="22239818"/>
              <a:ext cx="211433" cy="1185611"/>
            </a:xfrm>
            <a:custGeom>
              <a:avLst/>
              <a:gdLst>
                <a:gd name="connsiteX0" fmla="*/ 358219 w 358219"/>
                <a:gd name="connsiteY0" fmla="*/ 0 h 1423447"/>
                <a:gd name="connsiteX1" fmla="*/ 0 w 358219"/>
                <a:gd name="connsiteY1" fmla="*/ 1423447 h 1423447"/>
                <a:gd name="connsiteX2" fmla="*/ 0 w 358219"/>
                <a:gd name="connsiteY2" fmla="*/ 1423447 h 1423447"/>
                <a:gd name="connsiteX0" fmla="*/ 462216 w 462216"/>
                <a:gd name="connsiteY0" fmla="*/ 0 h 1423447"/>
                <a:gd name="connsiteX1" fmla="*/ 103997 w 462216"/>
                <a:gd name="connsiteY1" fmla="*/ 1423447 h 1423447"/>
                <a:gd name="connsiteX2" fmla="*/ 103997 w 462216"/>
                <a:gd name="connsiteY2" fmla="*/ 1423447 h 1423447"/>
                <a:gd name="connsiteX0" fmla="*/ 557976 w 1491229"/>
                <a:gd name="connsiteY0" fmla="*/ 0 h 1479974"/>
                <a:gd name="connsiteX1" fmla="*/ 199757 w 1491229"/>
                <a:gd name="connsiteY1" fmla="*/ 1423447 h 1479974"/>
                <a:gd name="connsiteX2" fmla="*/ 1491229 w 1491229"/>
                <a:gd name="connsiteY2" fmla="*/ 1168923 h 1479974"/>
                <a:gd name="connsiteX0" fmla="*/ 478110 w 1618753"/>
                <a:gd name="connsiteY0" fmla="*/ 0 h 1701021"/>
                <a:gd name="connsiteX1" fmla="*/ 327281 w 1618753"/>
                <a:gd name="connsiteY1" fmla="*/ 1630837 h 1701021"/>
                <a:gd name="connsiteX2" fmla="*/ 1618753 w 1618753"/>
                <a:gd name="connsiteY2" fmla="*/ 1376313 h 1701021"/>
                <a:gd name="connsiteX0" fmla="*/ 601709 w 1742352"/>
                <a:gd name="connsiteY0" fmla="*/ 0 h 1451917"/>
                <a:gd name="connsiteX1" fmla="*/ 186930 w 1742352"/>
                <a:gd name="connsiteY1" fmla="*/ 1291472 h 1451917"/>
                <a:gd name="connsiteX2" fmla="*/ 1742352 w 1742352"/>
                <a:gd name="connsiteY2" fmla="*/ 1376313 h 1451917"/>
                <a:gd name="connsiteX0" fmla="*/ 611886 w 1903357"/>
                <a:gd name="connsiteY0" fmla="*/ 0 h 1502131"/>
                <a:gd name="connsiteX1" fmla="*/ 197107 w 1903357"/>
                <a:gd name="connsiteY1" fmla="*/ 1291472 h 1502131"/>
                <a:gd name="connsiteX2" fmla="*/ 1903357 w 1903357"/>
                <a:gd name="connsiteY2" fmla="*/ 1451728 h 1502131"/>
                <a:gd name="connsiteX0" fmla="*/ 845332 w 1769158"/>
                <a:gd name="connsiteY0" fmla="*/ 0 h 1492303"/>
                <a:gd name="connsiteX1" fmla="*/ 62908 w 1769158"/>
                <a:gd name="connsiteY1" fmla="*/ 1282045 h 1492303"/>
                <a:gd name="connsiteX2" fmla="*/ 1769158 w 1769158"/>
                <a:gd name="connsiteY2" fmla="*/ 1442301 h 1492303"/>
                <a:gd name="connsiteX0" fmla="*/ 859012 w 1782838"/>
                <a:gd name="connsiteY0" fmla="*/ 67689 h 1559992"/>
                <a:gd name="connsiteX1" fmla="*/ 76588 w 1782838"/>
                <a:gd name="connsiteY1" fmla="*/ 1349734 h 1559992"/>
                <a:gd name="connsiteX2" fmla="*/ 1782838 w 1782838"/>
                <a:gd name="connsiteY2" fmla="*/ 1509990 h 1559992"/>
                <a:gd name="connsiteX0" fmla="*/ 780239 w 1704065"/>
                <a:gd name="connsiteY0" fmla="*/ 82552 h 1538953"/>
                <a:gd name="connsiteX1" fmla="*/ 101510 w 1704065"/>
                <a:gd name="connsiteY1" fmla="*/ 1053512 h 1538953"/>
                <a:gd name="connsiteX2" fmla="*/ 1704065 w 1704065"/>
                <a:gd name="connsiteY2" fmla="*/ 1524853 h 1538953"/>
                <a:gd name="connsiteX0" fmla="*/ 698755 w 698755"/>
                <a:gd name="connsiteY0" fmla="*/ 89830 h 2272871"/>
                <a:gd name="connsiteX1" fmla="*/ 20026 w 698755"/>
                <a:gd name="connsiteY1" fmla="*/ 1060790 h 2272871"/>
                <a:gd name="connsiteX2" fmla="*/ 519645 w 698755"/>
                <a:gd name="connsiteY2" fmla="*/ 2267422 h 2272871"/>
                <a:gd name="connsiteX0" fmla="*/ 916251 w 916251"/>
                <a:gd name="connsiteY0" fmla="*/ 85542 h 2268969"/>
                <a:gd name="connsiteX1" fmla="*/ 1852 w 916251"/>
                <a:gd name="connsiteY1" fmla="*/ 1122489 h 2268969"/>
                <a:gd name="connsiteX2" fmla="*/ 737141 w 916251"/>
                <a:gd name="connsiteY2" fmla="*/ 2263134 h 2268969"/>
                <a:gd name="connsiteX0" fmla="*/ 916073 w 916073"/>
                <a:gd name="connsiteY0" fmla="*/ 86656 h 2270090"/>
                <a:gd name="connsiteX1" fmla="*/ 1674 w 916073"/>
                <a:gd name="connsiteY1" fmla="*/ 1123603 h 2270090"/>
                <a:gd name="connsiteX2" fmla="*/ 736963 w 916073"/>
                <a:gd name="connsiteY2" fmla="*/ 2264248 h 2270090"/>
                <a:gd name="connsiteX0" fmla="*/ 936681 w 936681"/>
                <a:gd name="connsiteY0" fmla="*/ 83651 h 2070374"/>
                <a:gd name="connsiteX1" fmla="*/ 22282 w 936681"/>
                <a:gd name="connsiteY1" fmla="*/ 1120598 h 2070374"/>
                <a:gd name="connsiteX2" fmla="*/ 484194 w 936681"/>
                <a:gd name="connsiteY2" fmla="*/ 2063280 h 2070374"/>
                <a:gd name="connsiteX0" fmla="*/ 941561 w 941561"/>
                <a:gd name="connsiteY0" fmla="*/ 83651 h 2063280"/>
                <a:gd name="connsiteX1" fmla="*/ 27162 w 941561"/>
                <a:gd name="connsiteY1" fmla="*/ 1120598 h 2063280"/>
                <a:gd name="connsiteX2" fmla="*/ 489074 w 941561"/>
                <a:gd name="connsiteY2" fmla="*/ 2063280 h 2063280"/>
                <a:gd name="connsiteX0" fmla="*/ 941561 w 941561"/>
                <a:gd name="connsiteY0" fmla="*/ 83651 h 2063280"/>
                <a:gd name="connsiteX1" fmla="*/ 27162 w 941561"/>
                <a:gd name="connsiteY1" fmla="*/ 1120598 h 2063280"/>
                <a:gd name="connsiteX2" fmla="*/ 489074 w 941561"/>
                <a:gd name="connsiteY2" fmla="*/ 2063280 h 2063280"/>
                <a:gd name="connsiteX0" fmla="*/ 452487 w 452487"/>
                <a:gd name="connsiteY0" fmla="*/ 0 h 1979629"/>
                <a:gd name="connsiteX1" fmla="*/ 0 w 452487"/>
                <a:gd name="connsiteY1" fmla="*/ 1979629 h 1979629"/>
                <a:gd name="connsiteX0" fmla="*/ 609593 w 609593"/>
                <a:gd name="connsiteY0" fmla="*/ 27572 h 2007201"/>
                <a:gd name="connsiteX1" fmla="*/ 157106 w 609593"/>
                <a:gd name="connsiteY1" fmla="*/ 2007201 h 2007201"/>
                <a:gd name="connsiteX0" fmla="*/ 818969 w 818969"/>
                <a:gd name="connsiteY0" fmla="*/ 25713 h 2005342"/>
                <a:gd name="connsiteX1" fmla="*/ 366482 w 818969"/>
                <a:gd name="connsiteY1" fmla="*/ 2005342 h 2005342"/>
                <a:gd name="connsiteX0" fmla="*/ 659935 w 659935"/>
                <a:gd name="connsiteY0" fmla="*/ 22980 h 2228853"/>
                <a:gd name="connsiteX1" fmla="*/ 546813 w 659935"/>
                <a:gd name="connsiteY1" fmla="*/ 2228853 h 2228853"/>
                <a:gd name="connsiteX0" fmla="*/ 645310 w 645310"/>
                <a:gd name="connsiteY0" fmla="*/ 24271 h 2117022"/>
                <a:gd name="connsiteX1" fmla="*/ 569895 w 645310"/>
                <a:gd name="connsiteY1" fmla="*/ 2117022 h 2117022"/>
                <a:gd name="connsiteX0" fmla="*/ 637324 w 637324"/>
                <a:gd name="connsiteY0" fmla="*/ 65611 h 2158362"/>
                <a:gd name="connsiteX1" fmla="*/ 561909 w 637324"/>
                <a:gd name="connsiteY1" fmla="*/ 2158362 h 2158362"/>
                <a:gd name="connsiteX0" fmla="*/ 739086 w 739086"/>
                <a:gd name="connsiteY0" fmla="*/ 70079 h 2012001"/>
                <a:gd name="connsiteX1" fmla="*/ 428001 w 739086"/>
                <a:gd name="connsiteY1" fmla="*/ 2012001 h 2012001"/>
                <a:gd name="connsiteX0" fmla="*/ 774221 w 774221"/>
                <a:gd name="connsiteY0" fmla="*/ 63311 h 2005233"/>
                <a:gd name="connsiteX1" fmla="*/ 463136 w 774221"/>
                <a:gd name="connsiteY1" fmla="*/ 2005233 h 2005233"/>
                <a:gd name="connsiteX0" fmla="*/ 694998 w 694998"/>
                <a:gd name="connsiteY0" fmla="*/ 731 h 1942653"/>
                <a:gd name="connsiteX1" fmla="*/ 383913 w 694998"/>
                <a:gd name="connsiteY1" fmla="*/ 1942653 h 1942653"/>
                <a:gd name="connsiteX0" fmla="*/ 482790 w 647955"/>
                <a:gd name="connsiteY0" fmla="*/ 663 h 2118930"/>
                <a:gd name="connsiteX1" fmla="*/ 647955 w 647955"/>
                <a:gd name="connsiteY1" fmla="*/ 2118930 h 2118930"/>
                <a:gd name="connsiteX0" fmla="*/ 472424 w 637589"/>
                <a:gd name="connsiteY0" fmla="*/ 0 h 2118267"/>
                <a:gd name="connsiteX1" fmla="*/ 637589 w 637589"/>
                <a:gd name="connsiteY1" fmla="*/ 2118267 h 2118267"/>
                <a:gd name="connsiteX0" fmla="*/ 345152 w 510317"/>
                <a:gd name="connsiteY0" fmla="*/ 0 h 2118267"/>
                <a:gd name="connsiteX1" fmla="*/ 510317 w 510317"/>
                <a:gd name="connsiteY1" fmla="*/ 2118267 h 211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0317" h="2118267">
                  <a:moveTo>
                    <a:pt x="345152" y="0"/>
                  </a:moveTo>
                  <a:cubicBezTo>
                    <a:pt x="-235300" y="641891"/>
                    <a:pt x="-17583" y="1835463"/>
                    <a:pt x="510317" y="2118267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349044" y="23866314"/>
              <a:ext cx="118034" cy="14033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1981702" y="23300153"/>
              <a:ext cx="118034" cy="140335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11972666" y="23281823"/>
                  <a:ext cx="722791" cy="61900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2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2666" y="23281823"/>
                  <a:ext cx="722791" cy="6190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2"/>
            <p:cNvSpPr/>
            <p:nvPr/>
          </p:nvSpPr>
          <p:spPr>
            <a:xfrm rot="21231421">
              <a:off x="8933884" y="20602364"/>
              <a:ext cx="2586135" cy="2282797"/>
            </a:xfrm>
            <a:custGeom>
              <a:avLst/>
              <a:gdLst>
                <a:gd name="connsiteX0" fmla="*/ 0 w 4381500"/>
                <a:gd name="connsiteY0" fmla="*/ 2330253 h 4660505"/>
                <a:gd name="connsiteX1" fmla="*/ 2190750 w 4381500"/>
                <a:gd name="connsiteY1" fmla="*/ 0 h 4660505"/>
                <a:gd name="connsiteX2" fmla="*/ 4381500 w 4381500"/>
                <a:gd name="connsiteY2" fmla="*/ 2330253 h 4660505"/>
                <a:gd name="connsiteX3" fmla="*/ 2190750 w 4381500"/>
                <a:gd name="connsiteY3" fmla="*/ 4660506 h 4660505"/>
                <a:gd name="connsiteX4" fmla="*/ 0 w 4381500"/>
                <a:gd name="connsiteY4" fmla="*/ 2330253 h 4660505"/>
                <a:gd name="connsiteX0" fmla="*/ 0 w 4417080"/>
                <a:gd name="connsiteY0" fmla="*/ 2330253 h 4671289"/>
                <a:gd name="connsiteX1" fmla="*/ 2190750 w 4417080"/>
                <a:gd name="connsiteY1" fmla="*/ 0 h 4671289"/>
                <a:gd name="connsiteX2" fmla="*/ 4381500 w 4417080"/>
                <a:gd name="connsiteY2" fmla="*/ 2330253 h 4671289"/>
                <a:gd name="connsiteX3" fmla="*/ 2800350 w 4417080"/>
                <a:gd name="connsiteY3" fmla="*/ 3165080 h 4671289"/>
                <a:gd name="connsiteX4" fmla="*/ 2190750 w 4417080"/>
                <a:gd name="connsiteY4" fmla="*/ 4660506 h 4671289"/>
                <a:gd name="connsiteX5" fmla="*/ 0 w 4417080"/>
                <a:gd name="connsiteY5" fmla="*/ 2330253 h 4671289"/>
                <a:gd name="connsiteX0" fmla="*/ 0 w 4535782"/>
                <a:gd name="connsiteY0" fmla="*/ 2404528 h 4745564"/>
                <a:gd name="connsiteX1" fmla="*/ 2190750 w 4535782"/>
                <a:gd name="connsiteY1" fmla="*/ 74275 h 4745564"/>
                <a:gd name="connsiteX2" fmla="*/ 4314825 w 4535782"/>
                <a:gd name="connsiteY2" fmla="*/ 743805 h 4745564"/>
                <a:gd name="connsiteX3" fmla="*/ 4381500 w 4535782"/>
                <a:gd name="connsiteY3" fmla="*/ 2404528 h 4745564"/>
                <a:gd name="connsiteX4" fmla="*/ 2800350 w 4535782"/>
                <a:gd name="connsiteY4" fmla="*/ 3239355 h 4745564"/>
                <a:gd name="connsiteX5" fmla="*/ 2190750 w 4535782"/>
                <a:gd name="connsiteY5" fmla="*/ 4734781 h 4745564"/>
                <a:gd name="connsiteX6" fmla="*/ 0 w 4535782"/>
                <a:gd name="connsiteY6" fmla="*/ 2404528 h 4745564"/>
                <a:gd name="connsiteX0" fmla="*/ 8740 w 4544522"/>
                <a:gd name="connsiteY0" fmla="*/ 2404528 h 3879443"/>
                <a:gd name="connsiteX1" fmla="*/ 2199490 w 4544522"/>
                <a:gd name="connsiteY1" fmla="*/ 74275 h 3879443"/>
                <a:gd name="connsiteX2" fmla="*/ 4323565 w 4544522"/>
                <a:gd name="connsiteY2" fmla="*/ 743805 h 3879443"/>
                <a:gd name="connsiteX3" fmla="*/ 4390240 w 4544522"/>
                <a:gd name="connsiteY3" fmla="*/ 2404528 h 3879443"/>
                <a:gd name="connsiteX4" fmla="*/ 2809090 w 4544522"/>
                <a:gd name="connsiteY4" fmla="*/ 3239355 h 3879443"/>
                <a:gd name="connsiteX5" fmla="*/ 1485115 w 4544522"/>
                <a:gd name="connsiteY5" fmla="*/ 3848956 h 3879443"/>
                <a:gd name="connsiteX6" fmla="*/ 8740 w 4544522"/>
                <a:gd name="connsiteY6" fmla="*/ 2404528 h 3879443"/>
                <a:gd name="connsiteX0" fmla="*/ 7410 w 4543192"/>
                <a:gd name="connsiteY0" fmla="*/ 2404528 h 4500324"/>
                <a:gd name="connsiteX1" fmla="*/ 2198160 w 4543192"/>
                <a:gd name="connsiteY1" fmla="*/ 74275 h 4500324"/>
                <a:gd name="connsiteX2" fmla="*/ 4322235 w 4543192"/>
                <a:gd name="connsiteY2" fmla="*/ 743805 h 4500324"/>
                <a:gd name="connsiteX3" fmla="*/ 4388910 w 4543192"/>
                <a:gd name="connsiteY3" fmla="*/ 2404528 h 4500324"/>
                <a:gd name="connsiteX4" fmla="*/ 2807760 w 4543192"/>
                <a:gd name="connsiteY4" fmla="*/ 3239355 h 4500324"/>
                <a:gd name="connsiteX5" fmla="*/ 1531410 w 4543192"/>
                <a:gd name="connsiteY5" fmla="*/ 4487131 h 4500324"/>
                <a:gd name="connsiteX6" fmla="*/ 7410 w 4543192"/>
                <a:gd name="connsiteY6" fmla="*/ 2404528 h 4500324"/>
                <a:gd name="connsiteX0" fmla="*/ 495 w 4536277"/>
                <a:gd name="connsiteY0" fmla="*/ 2017399 h 4113195"/>
                <a:gd name="connsiteX1" fmla="*/ 1686420 w 4536277"/>
                <a:gd name="connsiteY1" fmla="*/ 163396 h 4113195"/>
                <a:gd name="connsiteX2" fmla="*/ 4315320 w 4536277"/>
                <a:gd name="connsiteY2" fmla="*/ 356676 h 4113195"/>
                <a:gd name="connsiteX3" fmla="*/ 4381995 w 4536277"/>
                <a:gd name="connsiteY3" fmla="*/ 2017399 h 4113195"/>
                <a:gd name="connsiteX4" fmla="*/ 2800845 w 4536277"/>
                <a:gd name="connsiteY4" fmla="*/ 2852226 h 4113195"/>
                <a:gd name="connsiteX5" fmla="*/ 1524495 w 4536277"/>
                <a:gd name="connsiteY5" fmla="*/ 4100002 h 4113195"/>
                <a:gd name="connsiteX6" fmla="*/ 495 w 4536277"/>
                <a:gd name="connsiteY6" fmla="*/ 2017399 h 4113195"/>
                <a:gd name="connsiteX0" fmla="*/ 495 w 4411138"/>
                <a:gd name="connsiteY0" fmla="*/ 2013437 h 4109233"/>
                <a:gd name="connsiteX1" fmla="*/ 1686420 w 4411138"/>
                <a:gd name="connsiteY1" fmla="*/ 159434 h 4109233"/>
                <a:gd name="connsiteX2" fmla="*/ 3820020 w 4411138"/>
                <a:gd name="connsiteY2" fmla="*/ 362239 h 4109233"/>
                <a:gd name="connsiteX3" fmla="*/ 4381995 w 4411138"/>
                <a:gd name="connsiteY3" fmla="*/ 2013437 h 4109233"/>
                <a:gd name="connsiteX4" fmla="*/ 2800845 w 4411138"/>
                <a:gd name="connsiteY4" fmla="*/ 2848264 h 4109233"/>
                <a:gd name="connsiteX5" fmla="*/ 1524495 w 4411138"/>
                <a:gd name="connsiteY5" fmla="*/ 4096040 h 4109233"/>
                <a:gd name="connsiteX6" fmla="*/ 495 w 4411138"/>
                <a:gd name="connsiteY6" fmla="*/ 2013437 h 4109233"/>
                <a:gd name="connsiteX0" fmla="*/ 705 w 4411348"/>
                <a:gd name="connsiteY0" fmla="*/ 1925263 h 4021059"/>
                <a:gd name="connsiteX1" fmla="*/ 1362780 w 4411348"/>
                <a:gd name="connsiteY1" fmla="*/ 223660 h 4021059"/>
                <a:gd name="connsiteX2" fmla="*/ 3820230 w 4411348"/>
                <a:gd name="connsiteY2" fmla="*/ 274065 h 4021059"/>
                <a:gd name="connsiteX3" fmla="*/ 4382205 w 4411348"/>
                <a:gd name="connsiteY3" fmla="*/ 1925263 h 4021059"/>
                <a:gd name="connsiteX4" fmla="*/ 2801055 w 4411348"/>
                <a:gd name="connsiteY4" fmla="*/ 2760090 h 4021059"/>
                <a:gd name="connsiteX5" fmla="*/ 1524705 w 4411348"/>
                <a:gd name="connsiteY5" fmla="*/ 4007866 h 4021059"/>
                <a:gd name="connsiteX6" fmla="*/ 705 w 4411348"/>
                <a:gd name="connsiteY6" fmla="*/ 1925263 h 4021059"/>
                <a:gd name="connsiteX0" fmla="*/ 2022 w 4412665"/>
                <a:gd name="connsiteY0" fmla="*/ 1925263 h 3565853"/>
                <a:gd name="connsiteX1" fmla="*/ 1364097 w 4412665"/>
                <a:gd name="connsiteY1" fmla="*/ 223660 h 3565853"/>
                <a:gd name="connsiteX2" fmla="*/ 3821547 w 4412665"/>
                <a:gd name="connsiteY2" fmla="*/ 274065 h 3565853"/>
                <a:gd name="connsiteX3" fmla="*/ 4383522 w 4412665"/>
                <a:gd name="connsiteY3" fmla="*/ 1925263 h 3565853"/>
                <a:gd name="connsiteX4" fmla="*/ 2802372 w 4412665"/>
                <a:gd name="connsiteY4" fmla="*/ 2760090 h 3565853"/>
                <a:gd name="connsiteX5" fmla="*/ 1644492 w 4412665"/>
                <a:gd name="connsiteY5" fmla="*/ 3543280 h 3565853"/>
                <a:gd name="connsiteX6" fmla="*/ 2022 w 4412665"/>
                <a:gd name="connsiteY6" fmla="*/ 1925263 h 3565853"/>
                <a:gd name="connsiteX0" fmla="*/ 8762 w 4434444"/>
                <a:gd name="connsiteY0" fmla="*/ 2152650 h 3793240"/>
                <a:gd name="connsiteX1" fmla="*/ 1130321 w 4434444"/>
                <a:gd name="connsiteY1" fmla="*/ 101847 h 3793240"/>
                <a:gd name="connsiteX2" fmla="*/ 3828287 w 4434444"/>
                <a:gd name="connsiteY2" fmla="*/ 501452 h 3793240"/>
                <a:gd name="connsiteX3" fmla="*/ 4390262 w 4434444"/>
                <a:gd name="connsiteY3" fmla="*/ 2152650 h 3793240"/>
                <a:gd name="connsiteX4" fmla="*/ 2809112 w 4434444"/>
                <a:gd name="connsiteY4" fmla="*/ 2987477 h 3793240"/>
                <a:gd name="connsiteX5" fmla="*/ 1651232 w 4434444"/>
                <a:gd name="connsiteY5" fmla="*/ 3770667 h 3793240"/>
                <a:gd name="connsiteX6" fmla="*/ 8762 w 4434444"/>
                <a:gd name="connsiteY6" fmla="*/ 2152650 h 3793240"/>
                <a:gd name="connsiteX0" fmla="*/ 7826 w 4433071"/>
                <a:gd name="connsiteY0" fmla="*/ 2043754 h 3684344"/>
                <a:gd name="connsiteX1" fmla="*/ 1152166 w 4433071"/>
                <a:gd name="connsiteY1" fmla="*/ 124149 h 3684344"/>
                <a:gd name="connsiteX2" fmla="*/ 3827351 w 4433071"/>
                <a:gd name="connsiteY2" fmla="*/ 392556 h 3684344"/>
                <a:gd name="connsiteX3" fmla="*/ 4389326 w 4433071"/>
                <a:gd name="connsiteY3" fmla="*/ 2043754 h 3684344"/>
                <a:gd name="connsiteX4" fmla="*/ 2808176 w 4433071"/>
                <a:gd name="connsiteY4" fmla="*/ 2878581 h 3684344"/>
                <a:gd name="connsiteX5" fmla="*/ 1650296 w 4433071"/>
                <a:gd name="connsiteY5" fmla="*/ 3661771 h 3684344"/>
                <a:gd name="connsiteX6" fmla="*/ 7826 w 4433071"/>
                <a:gd name="connsiteY6" fmla="*/ 2043754 h 3684344"/>
                <a:gd name="connsiteX0" fmla="*/ 7826 w 4458298"/>
                <a:gd name="connsiteY0" fmla="*/ 2043754 h 3664274"/>
                <a:gd name="connsiteX1" fmla="*/ 1152166 w 4458298"/>
                <a:gd name="connsiteY1" fmla="*/ 124149 h 3664274"/>
                <a:gd name="connsiteX2" fmla="*/ 3827351 w 4458298"/>
                <a:gd name="connsiteY2" fmla="*/ 392556 h 3664274"/>
                <a:gd name="connsiteX3" fmla="*/ 4389326 w 4458298"/>
                <a:gd name="connsiteY3" fmla="*/ 2043754 h 3664274"/>
                <a:gd name="connsiteX4" fmla="*/ 2677697 w 4458298"/>
                <a:gd name="connsiteY4" fmla="*/ 2387811 h 3664274"/>
                <a:gd name="connsiteX5" fmla="*/ 1650296 w 4458298"/>
                <a:gd name="connsiteY5" fmla="*/ 3661771 h 3664274"/>
                <a:gd name="connsiteX6" fmla="*/ 7826 w 4458298"/>
                <a:gd name="connsiteY6" fmla="*/ 2043754 h 3664274"/>
                <a:gd name="connsiteX0" fmla="*/ 7826 w 4458298"/>
                <a:gd name="connsiteY0" fmla="*/ 2043754 h 3664193"/>
                <a:gd name="connsiteX1" fmla="*/ 1152166 w 4458298"/>
                <a:gd name="connsiteY1" fmla="*/ 124149 h 3664193"/>
                <a:gd name="connsiteX2" fmla="*/ 3827351 w 4458298"/>
                <a:gd name="connsiteY2" fmla="*/ 392556 h 3664193"/>
                <a:gd name="connsiteX3" fmla="*/ 4389326 w 4458298"/>
                <a:gd name="connsiteY3" fmla="*/ 2043754 h 3664193"/>
                <a:gd name="connsiteX4" fmla="*/ 2677697 w 4458298"/>
                <a:gd name="connsiteY4" fmla="*/ 2387811 h 3664193"/>
                <a:gd name="connsiteX5" fmla="*/ 1650296 w 4458298"/>
                <a:gd name="connsiteY5" fmla="*/ 3661771 h 3664193"/>
                <a:gd name="connsiteX6" fmla="*/ 7826 w 4458298"/>
                <a:gd name="connsiteY6" fmla="*/ 2043754 h 3664193"/>
                <a:gd name="connsiteX0" fmla="*/ 7826 w 4458298"/>
                <a:gd name="connsiteY0" fmla="*/ 2043754 h 3664203"/>
                <a:gd name="connsiteX1" fmla="*/ 1152166 w 4458298"/>
                <a:gd name="connsiteY1" fmla="*/ 124149 h 3664203"/>
                <a:gd name="connsiteX2" fmla="*/ 3827351 w 4458298"/>
                <a:gd name="connsiteY2" fmla="*/ 392556 h 3664203"/>
                <a:gd name="connsiteX3" fmla="*/ 4389326 w 4458298"/>
                <a:gd name="connsiteY3" fmla="*/ 2043754 h 3664203"/>
                <a:gd name="connsiteX4" fmla="*/ 2677697 w 4458298"/>
                <a:gd name="connsiteY4" fmla="*/ 2387811 h 3664203"/>
                <a:gd name="connsiteX5" fmla="*/ 1650296 w 4458298"/>
                <a:gd name="connsiteY5" fmla="*/ 3661771 h 3664203"/>
                <a:gd name="connsiteX6" fmla="*/ 7826 w 4458298"/>
                <a:gd name="connsiteY6" fmla="*/ 2043754 h 3664203"/>
                <a:gd name="connsiteX0" fmla="*/ 469 w 4438250"/>
                <a:gd name="connsiteY0" fmla="*/ 2123266 h 3743715"/>
                <a:gd name="connsiteX1" fmla="*/ 1810399 w 4438250"/>
                <a:gd name="connsiteY1" fmla="*/ 106976 h 3743715"/>
                <a:gd name="connsiteX2" fmla="*/ 3819994 w 4438250"/>
                <a:gd name="connsiteY2" fmla="*/ 472068 h 3743715"/>
                <a:gd name="connsiteX3" fmla="*/ 4381969 w 4438250"/>
                <a:gd name="connsiteY3" fmla="*/ 2123266 h 3743715"/>
                <a:gd name="connsiteX4" fmla="*/ 2670340 w 4438250"/>
                <a:gd name="connsiteY4" fmla="*/ 2467323 h 3743715"/>
                <a:gd name="connsiteX5" fmla="*/ 1642939 w 4438250"/>
                <a:gd name="connsiteY5" fmla="*/ 3741283 h 3743715"/>
                <a:gd name="connsiteX6" fmla="*/ 469 w 4438250"/>
                <a:gd name="connsiteY6" fmla="*/ 2123266 h 3743715"/>
                <a:gd name="connsiteX0" fmla="*/ 469 w 4438250"/>
                <a:gd name="connsiteY0" fmla="*/ 2123266 h 3743715"/>
                <a:gd name="connsiteX1" fmla="*/ 1810399 w 4438250"/>
                <a:gd name="connsiteY1" fmla="*/ 106976 h 3743715"/>
                <a:gd name="connsiteX2" fmla="*/ 3819994 w 4438250"/>
                <a:gd name="connsiteY2" fmla="*/ 472068 h 3743715"/>
                <a:gd name="connsiteX3" fmla="*/ 4381969 w 4438250"/>
                <a:gd name="connsiteY3" fmla="*/ 2123266 h 3743715"/>
                <a:gd name="connsiteX4" fmla="*/ 2670340 w 4438250"/>
                <a:gd name="connsiteY4" fmla="*/ 2467323 h 3743715"/>
                <a:gd name="connsiteX5" fmla="*/ 1642939 w 4438250"/>
                <a:gd name="connsiteY5" fmla="*/ 3741283 h 3743715"/>
                <a:gd name="connsiteX6" fmla="*/ 469 w 4438250"/>
                <a:gd name="connsiteY6" fmla="*/ 2123266 h 3743715"/>
                <a:gd name="connsiteX0" fmla="*/ 471 w 4436097"/>
                <a:gd name="connsiteY0" fmla="*/ 2123266 h 3744099"/>
                <a:gd name="connsiteX1" fmla="*/ 1810401 w 4436097"/>
                <a:gd name="connsiteY1" fmla="*/ 106976 h 3744099"/>
                <a:gd name="connsiteX2" fmla="*/ 3819996 w 4436097"/>
                <a:gd name="connsiteY2" fmla="*/ 472068 h 3744099"/>
                <a:gd name="connsiteX3" fmla="*/ 4381971 w 4436097"/>
                <a:gd name="connsiteY3" fmla="*/ 2123266 h 3744099"/>
                <a:gd name="connsiteX4" fmla="*/ 2703958 w 4436097"/>
                <a:gd name="connsiteY4" fmla="*/ 2490490 h 3744099"/>
                <a:gd name="connsiteX5" fmla="*/ 1642941 w 4436097"/>
                <a:gd name="connsiteY5" fmla="*/ 3741283 h 3744099"/>
                <a:gd name="connsiteX6" fmla="*/ 471 w 4436097"/>
                <a:gd name="connsiteY6" fmla="*/ 2123266 h 3744099"/>
                <a:gd name="connsiteX0" fmla="*/ 469 w 4438558"/>
                <a:gd name="connsiteY0" fmla="*/ 2123266 h 3744546"/>
                <a:gd name="connsiteX1" fmla="*/ 1810399 w 4438558"/>
                <a:gd name="connsiteY1" fmla="*/ 106976 h 3744546"/>
                <a:gd name="connsiteX2" fmla="*/ 3819994 w 4438558"/>
                <a:gd name="connsiteY2" fmla="*/ 472068 h 3744546"/>
                <a:gd name="connsiteX3" fmla="*/ 4381969 w 4438558"/>
                <a:gd name="connsiteY3" fmla="*/ 2123266 h 3744546"/>
                <a:gd name="connsiteX4" fmla="*/ 2665562 w 4438558"/>
                <a:gd name="connsiteY4" fmla="*/ 2514984 h 3744546"/>
                <a:gd name="connsiteX5" fmla="*/ 1642939 w 4438558"/>
                <a:gd name="connsiteY5" fmla="*/ 3741283 h 3744546"/>
                <a:gd name="connsiteX6" fmla="*/ 469 w 4438558"/>
                <a:gd name="connsiteY6" fmla="*/ 2123266 h 374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8558" h="3744546">
                  <a:moveTo>
                    <a:pt x="469" y="2123266"/>
                  </a:moveTo>
                  <a:cubicBezTo>
                    <a:pt x="28379" y="1517548"/>
                    <a:pt x="1173812" y="382176"/>
                    <a:pt x="1810399" y="106976"/>
                  </a:cubicBezTo>
                  <a:cubicBezTo>
                    <a:pt x="2446986" y="-168224"/>
                    <a:pt x="3391399" y="136020"/>
                    <a:pt x="3819994" y="472068"/>
                  </a:cubicBezTo>
                  <a:cubicBezTo>
                    <a:pt x="4248589" y="808116"/>
                    <a:pt x="4574374" y="1782780"/>
                    <a:pt x="4381969" y="2123266"/>
                  </a:cubicBezTo>
                  <a:cubicBezTo>
                    <a:pt x="4189564" y="2463752"/>
                    <a:pt x="3057745" y="2155446"/>
                    <a:pt x="2665562" y="2514984"/>
                  </a:cubicBezTo>
                  <a:cubicBezTo>
                    <a:pt x="2273379" y="2874522"/>
                    <a:pt x="2087121" y="3806569"/>
                    <a:pt x="1642939" y="3741283"/>
                  </a:cubicBezTo>
                  <a:cubicBezTo>
                    <a:pt x="1198757" y="3675997"/>
                    <a:pt x="-27441" y="2728984"/>
                    <a:pt x="469" y="212326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50000"/>
                </a:schemeClr>
              </a:fgClr>
              <a:bgClr>
                <a:sysClr val="window" lastClr="FFFFFF"/>
              </a:bgClr>
            </a:pattFill>
            <a:ln w="1905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9934252" y="19973375"/>
              <a:ext cx="153801" cy="655595"/>
            </a:xfrm>
            <a:prstGeom prst="straightConnector1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24" name="Oval 2"/>
            <p:cNvSpPr/>
            <p:nvPr/>
          </p:nvSpPr>
          <p:spPr>
            <a:xfrm rot="21231421">
              <a:off x="11067352" y="21553655"/>
              <a:ext cx="859574" cy="848441"/>
            </a:xfrm>
            <a:custGeom>
              <a:avLst/>
              <a:gdLst>
                <a:gd name="connsiteX0" fmla="*/ 0 w 4381500"/>
                <a:gd name="connsiteY0" fmla="*/ 2330253 h 4660505"/>
                <a:gd name="connsiteX1" fmla="*/ 2190750 w 4381500"/>
                <a:gd name="connsiteY1" fmla="*/ 0 h 4660505"/>
                <a:gd name="connsiteX2" fmla="*/ 4381500 w 4381500"/>
                <a:gd name="connsiteY2" fmla="*/ 2330253 h 4660505"/>
                <a:gd name="connsiteX3" fmla="*/ 2190750 w 4381500"/>
                <a:gd name="connsiteY3" fmla="*/ 4660506 h 4660505"/>
                <a:gd name="connsiteX4" fmla="*/ 0 w 4381500"/>
                <a:gd name="connsiteY4" fmla="*/ 2330253 h 4660505"/>
                <a:gd name="connsiteX0" fmla="*/ 0 w 4417080"/>
                <a:gd name="connsiteY0" fmla="*/ 2330253 h 4671289"/>
                <a:gd name="connsiteX1" fmla="*/ 2190750 w 4417080"/>
                <a:gd name="connsiteY1" fmla="*/ 0 h 4671289"/>
                <a:gd name="connsiteX2" fmla="*/ 4381500 w 4417080"/>
                <a:gd name="connsiteY2" fmla="*/ 2330253 h 4671289"/>
                <a:gd name="connsiteX3" fmla="*/ 2800350 w 4417080"/>
                <a:gd name="connsiteY3" fmla="*/ 3165080 h 4671289"/>
                <a:gd name="connsiteX4" fmla="*/ 2190750 w 4417080"/>
                <a:gd name="connsiteY4" fmla="*/ 4660506 h 4671289"/>
                <a:gd name="connsiteX5" fmla="*/ 0 w 4417080"/>
                <a:gd name="connsiteY5" fmla="*/ 2330253 h 4671289"/>
                <a:gd name="connsiteX0" fmla="*/ 0 w 4535782"/>
                <a:gd name="connsiteY0" fmla="*/ 2404528 h 4745564"/>
                <a:gd name="connsiteX1" fmla="*/ 2190750 w 4535782"/>
                <a:gd name="connsiteY1" fmla="*/ 74275 h 4745564"/>
                <a:gd name="connsiteX2" fmla="*/ 4314825 w 4535782"/>
                <a:gd name="connsiteY2" fmla="*/ 743805 h 4745564"/>
                <a:gd name="connsiteX3" fmla="*/ 4381500 w 4535782"/>
                <a:gd name="connsiteY3" fmla="*/ 2404528 h 4745564"/>
                <a:gd name="connsiteX4" fmla="*/ 2800350 w 4535782"/>
                <a:gd name="connsiteY4" fmla="*/ 3239355 h 4745564"/>
                <a:gd name="connsiteX5" fmla="*/ 2190750 w 4535782"/>
                <a:gd name="connsiteY5" fmla="*/ 4734781 h 4745564"/>
                <a:gd name="connsiteX6" fmla="*/ 0 w 4535782"/>
                <a:gd name="connsiteY6" fmla="*/ 2404528 h 4745564"/>
                <a:gd name="connsiteX0" fmla="*/ 8740 w 4544522"/>
                <a:gd name="connsiteY0" fmla="*/ 2404528 h 3879443"/>
                <a:gd name="connsiteX1" fmla="*/ 2199490 w 4544522"/>
                <a:gd name="connsiteY1" fmla="*/ 74275 h 3879443"/>
                <a:gd name="connsiteX2" fmla="*/ 4323565 w 4544522"/>
                <a:gd name="connsiteY2" fmla="*/ 743805 h 3879443"/>
                <a:gd name="connsiteX3" fmla="*/ 4390240 w 4544522"/>
                <a:gd name="connsiteY3" fmla="*/ 2404528 h 3879443"/>
                <a:gd name="connsiteX4" fmla="*/ 2809090 w 4544522"/>
                <a:gd name="connsiteY4" fmla="*/ 3239355 h 3879443"/>
                <a:gd name="connsiteX5" fmla="*/ 1485115 w 4544522"/>
                <a:gd name="connsiteY5" fmla="*/ 3848956 h 3879443"/>
                <a:gd name="connsiteX6" fmla="*/ 8740 w 4544522"/>
                <a:gd name="connsiteY6" fmla="*/ 2404528 h 3879443"/>
                <a:gd name="connsiteX0" fmla="*/ 7410 w 4543192"/>
                <a:gd name="connsiteY0" fmla="*/ 2404528 h 4500324"/>
                <a:gd name="connsiteX1" fmla="*/ 2198160 w 4543192"/>
                <a:gd name="connsiteY1" fmla="*/ 74275 h 4500324"/>
                <a:gd name="connsiteX2" fmla="*/ 4322235 w 4543192"/>
                <a:gd name="connsiteY2" fmla="*/ 743805 h 4500324"/>
                <a:gd name="connsiteX3" fmla="*/ 4388910 w 4543192"/>
                <a:gd name="connsiteY3" fmla="*/ 2404528 h 4500324"/>
                <a:gd name="connsiteX4" fmla="*/ 2807760 w 4543192"/>
                <a:gd name="connsiteY4" fmla="*/ 3239355 h 4500324"/>
                <a:gd name="connsiteX5" fmla="*/ 1531410 w 4543192"/>
                <a:gd name="connsiteY5" fmla="*/ 4487131 h 4500324"/>
                <a:gd name="connsiteX6" fmla="*/ 7410 w 4543192"/>
                <a:gd name="connsiteY6" fmla="*/ 2404528 h 4500324"/>
                <a:gd name="connsiteX0" fmla="*/ 495 w 4536277"/>
                <a:gd name="connsiteY0" fmla="*/ 2017399 h 4113195"/>
                <a:gd name="connsiteX1" fmla="*/ 1686420 w 4536277"/>
                <a:gd name="connsiteY1" fmla="*/ 163396 h 4113195"/>
                <a:gd name="connsiteX2" fmla="*/ 4315320 w 4536277"/>
                <a:gd name="connsiteY2" fmla="*/ 356676 h 4113195"/>
                <a:gd name="connsiteX3" fmla="*/ 4381995 w 4536277"/>
                <a:gd name="connsiteY3" fmla="*/ 2017399 h 4113195"/>
                <a:gd name="connsiteX4" fmla="*/ 2800845 w 4536277"/>
                <a:gd name="connsiteY4" fmla="*/ 2852226 h 4113195"/>
                <a:gd name="connsiteX5" fmla="*/ 1524495 w 4536277"/>
                <a:gd name="connsiteY5" fmla="*/ 4100002 h 4113195"/>
                <a:gd name="connsiteX6" fmla="*/ 495 w 4536277"/>
                <a:gd name="connsiteY6" fmla="*/ 2017399 h 4113195"/>
                <a:gd name="connsiteX0" fmla="*/ 495 w 4411138"/>
                <a:gd name="connsiteY0" fmla="*/ 2013437 h 4109233"/>
                <a:gd name="connsiteX1" fmla="*/ 1686420 w 4411138"/>
                <a:gd name="connsiteY1" fmla="*/ 159434 h 4109233"/>
                <a:gd name="connsiteX2" fmla="*/ 3820020 w 4411138"/>
                <a:gd name="connsiteY2" fmla="*/ 362239 h 4109233"/>
                <a:gd name="connsiteX3" fmla="*/ 4381995 w 4411138"/>
                <a:gd name="connsiteY3" fmla="*/ 2013437 h 4109233"/>
                <a:gd name="connsiteX4" fmla="*/ 2800845 w 4411138"/>
                <a:gd name="connsiteY4" fmla="*/ 2848264 h 4109233"/>
                <a:gd name="connsiteX5" fmla="*/ 1524495 w 4411138"/>
                <a:gd name="connsiteY5" fmla="*/ 4096040 h 4109233"/>
                <a:gd name="connsiteX6" fmla="*/ 495 w 4411138"/>
                <a:gd name="connsiteY6" fmla="*/ 2013437 h 4109233"/>
                <a:gd name="connsiteX0" fmla="*/ 705 w 4411348"/>
                <a:gd name="connsiteY0" fmla="*/ 1925263 h 4021059"/>
                <a:gd name="connsiteX1" fmla="*/ 1362780 w 4411348"/>
                <a:gd name="connsiteY1" fmla="*/ 223660 h 4021059"/>
                <a:gd name="connsiteX2" fmla="*/ 3820230 w 4411348"/>
                <a:gd name="connsiteY2" fmla="*/ 274065 h 4021059"/>
                <a:gd name="connsiteX3" fmla="*/ 4382205 w 4411348"/>
                <a:gd name="connsiteY3" fmla="*/ 1925263 h 4021059"/>
                <a:gd name="connsiteX4" fmla="*/ 2801055 w 4411348"/>
                <a:gd name="connsiteY4" fmla="*/ 2760090 h 4021059"/>
                <a:gd name="connsiteX5" fmla="*/ 1524705 w 4411348"/>
                <a:gd name="connsiteY5" fmla="*/ 4007866 h 4021059"/>
                <a:gd name="connsiteX6" fmla="*/ 705 w 4411348"/>
                <a:gd name="connsiteY6" fmla="*/ 1925263 h 4021059"/>
                <a:gd name="connsiteX0" fmla="*/ 167780 w 3248261"/>
                <a:gd name="connsiteY0" fmla="*/ 2088509 h 4026621"/>
                <a:gd name="connsiteX1" fmla="*/ 199693 w 3248261"/>
                <a:gd name="connsiteY1" fmla="*/ 233264 h 4026621"/>
                <a:gd name="connsiteX2" fmla="*/ 2657143 w 3248261"/>
                <a:gd name="connsiteY2" fmla="*/ 283669 h 4026621"/>
                <a:gd name="connsiteX3" fmla="*/ 3219118 w 3248261"/>
                <a:gd name="connsiteY3" fmla="*/ 1934867 h 4026621"/>
                <a:gd name="connsiteX4" fmla="*/ 1637968 w 3248261"/>
                <a:gd name="connsiteY4" fmla="*/ 2769694 h 4026621"/>
                <a:gd name="connsiteX5" fmla="*/ 361618 w 3248261"/>
                <a:gd name="connsiteY5" fmla="*/ 4017470 h 4026621"/>
                <a:gd name="connsiteX6" fmla="*/ 167780 w 3248261"/>
                <a:gd name="connsiteY6" fmla="*/ 2088509 h 4026621"/>
                <a:gd name="connsiteX0" fmla="*/ 1120677 w 3075328"/>
                <a:gd name="connsiteY0" fmla="*/ 1493279 h 4009784"/>
                <a:gd name="connsiteX1" fmla="*/ 26760 w 3075328"/>
                <a:gd name="connsiteY1" fmla="*/ 199169 h 4009784"/>
                <a:gd name="connsiteX2" fmla="*/ 2484210 w 3075328"/>
                <a:gd name="connsiteY2" fmla="*/ 249574 h 4009784"/>
                <a:gd name="connsiteX3" fmla="*/ 3046185 w 3075328"/>
                <a:gd name="connsiteY3" fmla="*/ 1900772 h 4009784"/>
                <a:gd name="connsiteX4" fmla="*/ 1465035 w 3075328"/>
                <a:gd name="connsiteY4" fmla="*/ 2735599 h 4009784"/>
                <a:gd name="connsiteX5" fmla="*/ 188685 w 3075328"/>
                <a:gd name="connsiteY5" fmla="*/ 3983375 h 4009784"/>
                <a:gd name="connsiteX6" fmla="*/ 1120677 w 3075328"/>
                <a:gd name="connsiteY6" fmla="*/ 1493279 h 4009784"/>
                <a:gd name="connsiteX0" fmla="*/ 1123209 w 3077860"/>
                <a:gd name="connsiteY0" fmla="*/ 1493279 h 2881768"/>
                <a:gd name="connsiteX1" fmla="*/ 29292 w 3077860"/>
                <a:gd name="connsiteY1" fmla="*/ 199169 h 2881768"/>
                <a:gd name="connsiteX2" fmla="*/ 2486742 w 3077860"/>
                <a:gd name="connsiteY2" fmla="*/ 249574 h 2881768"/>
                <a:gd name="connsiteX3" fmla="*/ 3048717 w 3077860"/>
                <a:gd name="connsiteY3" fmla="*/ 1900772 h 2881768"/>
                <a:gd name="connsiteX4" fmla="*/ 1467567 w 3077860"/>
                <a:gd name="connsiteY4" fmla="*/ 2735599 h 2881768"/>
                <a:gd name="connsiteX5" fmla="*/ 967879 w 3077860"/>
                <a:gd name="connsiteY5" fmla="*/ 2431538 h 2881768"/>
                <a:gd name="connsiteX6" fmla="*/ 1123209 w 3077860"/>
                <a:gd name="connsiteY6" fmla="*/ 1493279 h 2881768"/>
                <a:gd name="connsiteX0" fmla="*/ 737091 w 3113460"/>
                <a:gd name="connsiteY0" fmla="*/ 1089924 h 2871141"/>
                <a:gd name="connsiteX1" fmla="*/ 64892 w 3113460"/>
                <a:gd name="connsiteY1" fmla="*/ 177772 h 2871141"/>
                <a:gd name="connsiteX2" fmla="*/ 2522342 w 3113460"/>
                <a:gd name="connsiteY2" fmla="*/ 228177 h 2871141"/>
                <a:gd name="connsiteX3" fmla="*/ 3084317 w 3113460"/>
                <a:gd name="connsiteY3" fmla="*/ 1879375 h 2871141"/>
                <a:gd name="connsiteX4" fmla="*/ 1503167 w 3113460"/>
                <a:gd name="connsiteY4" fmla="*/ 2714202 h 2871141"/>
                <a:gd name="connsiteX5" fmla="*/ 1003479 w 3113460"/>
                <a:gd name="connsiteY5" fmla="*/ 2410141 h 2871141"/>
                <a:gd name="connsiteX6" fmla="*/ 737091 w 3113460"/>
                <a:gd name="connsiteY6" fmla="*/ 1089924 h 2871141"/>
                <a:gd name="connsiteX0" fmla="*/ 734184 w 3110553"/>
                <a:gd name="connsiteY0" fmla="*/ 1089924 h 2866551"/>
                <a:gd name="connsiteX1" fmla="*/ 61985 w 3110553"/>
                <a:gd name="connsiteY1" fmla="*/ 177772 h 2866551"/>
                <a:gd name="connsiteX2" fmla="*/ 2519435 w 3110553"/>
                <a:gd name="connsiteY2" fmla="*/ 228177 h 2866551"/>
                <a:gd name="connsiteX3" fmla="*/ 3081410 w 3110553"/>
                <a:gd name="connsiteY3" fmla="*/ 1879375 h 2866551"/>
                <a:gd name="connsiteX4" fmla="*/ 1500260 w 3110553"/>
                <a:gd name="connsiteY4" fmla="*/ 2714202 h 2866551"/>
                <a:gd name="connsiteX5" fmla="*/ 692388 w 3110553"/>
                <a:gd name="connsiteY5" fmla="*/ 2386887 h 2866551"/>
                <a:gd name="connsiteX6" fmla="*/ 734184 w 3110553"/>
                <a:gd name="connsiteY6" fmla="*/ 1089924 h 2866551"/>
                <a:gd name="connsiteX0" fmla="*/ 751936 w 3128305"/>
                <a:gd name="connsiteY0" fmla="*/ 1117122 h 2893749"/>
                <a:gd name="connsiteX1" fmla="*/ 79737 w 3128305"/>
                <a:gd name="connsiteY1" fmla="*/ 204970 h 2893749"/>
                <a:gd name="connsiteX2" fmla="*/ 2537187 w 3128305"/>
                <a:gd name="connsiteY2" fmla="*/ 255375 h 2893749"/>
                <a:gd name="connsiteX3" fmla="*/ 3099162 w 3128305"/>
                <a:gd name="connsiteY3" fmla="*/ 1906573 h 2893749"/>
                <a:gd name="connsiteX4" fmla="*/ 1518012 w 3128305"/>
                <a:gd name="connsiteY4" fmla="*/ 2741400 h 2893749"/>
                <a:gd name="connsiteX5" fmla="*/ 710140 w 3128305"/>
                <a:gd name="connsiteY5" fmla="*/ 2414085 h 2893749"/>
                <a:gd name="connsiteX6" fmla="*/ 751936 w 3128305"/>
                <a:gd name="connsiteY6" fmla="*/ 1117122 h 2893749"/>
                <a:gd name="connsiteX0" fmla="*/ 753592 w 3129961"/>
                <a:gd name="connsiteY0" fmla="*/ 1134841 h 2911468"/>
                <a:gd name="connsiteX1" fmla="*/ 81393 w 3129961"/>
                <a:gd name="connsiteY1" fmla="*/ 222689 h 2911468"/>
                <a:gd name="connsiteX2" fmla="*/ 2538843 w 3129961"/>
                <a:gd name="connsiteY2" fmla="*/ 273094 h 2911468"/>
                <a:gd name="connsiteX3" fmla="*/ 3100818 w 3129961"/>
                <a:gd name="connsiteY3" fmla="*/ 1924292 h 2911468"/>
                <a:gd name="connsiteX4" fmla="*/ 1519668 w 3129961"/>
                <a:gd name="connsiteY4" fmla="*/ 2759119 h 2911468"/>
                <a:gd name="connsiteX5" fmla="*/ 711796 w 3129961"/>
                <a:gd name="connsiteY5" fmla="*/ 2431804 h 2911468"/>
                <a:gd name="connsiteX6" fmla="*/ 753592 w 3129961"/>
                <a:gd name="connsiteY6" fmla="*/ 1134841 h 2911468"/>
                <a:gd name="connsiteX0" fmla="*/ 753592 w 3133796"/>
                <a:gd name="connsiteY0" fmla="*/ 1155873 h 2932500"/>
                <a:gd name="connsiteX1" fmla="*/ 81393 w 3133796"/>
                <a:gd name="connsiteY1" fmla="*/ 243721 h 2932500"/>
                <a:gd name="connsiteX2" fmla="*/ 2538843 w 3133796"/>
                <a:gd name="connsiteY2" fmla="*/ 294126 h 2932500"/>
                <a:gd name="connsiteX3" fmla="*/ 3100818 w 3133796"/>
                <a:gd name="connsiteY3" fmla="*/ 1945324 h 2932500"/>
                <a:gd name="connsiteX4" fmla="*/ 1519668 w 3133796"/>
                <a:gd name="connsiteY4" fmla="*/ 2780151 h 2932500"/>
                <a:gd name="connsiteX5" fmla="*/ 711796 w 3133796"/>
                <a:gd name="connsiteY5" fmla="*/ 2452836 h 2932500"/>
                <a:gd name="connsiteX6" fmla="*/ 753592 w 3133796"/>
                <a:gd name="connsiteY6" fmla="*/ 1155873 h 2932500"/>
                <a:gd name="connsiteX0" fmla="*/ 757627 w 3137829"/>
                <a:gd name="connsiteY0" fmla="*/ 1146058 h 2922685"/>
                <a:gd name="connsiteX1" fmla="*/ 85428 w 3137829"/>
                <a:gd name="connsiteY1" fmla="*/ 233906 h 2922685"/>
                <a:gd name="connsiteX2" fmla="*/ 2542878 w 3137829"/>
                <a:gd name="connsiteY2" fmla="*/ 284311 h 2922685"/>
                <a:gd name="connsiteX3" fmla="*/ 3104853 w 3137829"/>
                <a:gd name="connsiteY3" fmla="*/ 1935509 h 2922685"/>
                <a:gd name="connsiteX4" fmla="*/ 1523703 w 3137829"/>
                <a:gd name="connsiteY4" fmla="*/ 2770336 h 2922685"/>
                <a:gd name="connsiteX5" fmla="*/ 715831 w 3137829"/>
                <a:gd name="connsiteY5" fmla="*/ 2443021 h 2922685"/>
                <a:gd name="connsiteX6" fmla="*/ 757627 w 3137829"/>
                <a:gd name="connsiteY6" fmla="*/ 1146058 h 2922685"/>
                <a:gd name="connsiteX0" fmla="*/ 757627 w 3136951"/>
                <a:gd name="connsiteY0" fmla="*/ 1156116 h 2932743"/>
                <a:gd name="connsiteX1" fmla="*/ 85428 w 3136951"/>
                <a:gd name="connsiteY1" fmla="*/ 243964 h 2932743"/>
                <a:gd name="connsiteX2" fmla="*/ 2542878 w 3136951"/>
                <a:gd name="connsiteY2" fmla="*/ 294369 h 2932743"/>
                <a:gd name="connsiteX3" fmla="*/ 3104853 w 3136951"/>
                <a:gd name="connsiteY3" fmla="*/ 1945567 h 2932743"/>
                <a:gd name="connsiteX4" fmla="*/ 1523703 w 3136951"/>
                <a:gd name="connsiteY4" fmla="*/ 2780394 h 2932743"/>
                <a:gd name="connsiteX5" fmla="*/ 715831 w 3136951"/>
                <a:gd name="connsiteY5" fmla="*/ 2453079 h 2932743"/>
                <a:gd name="connsiteX6" fmla="*/ 757627 w 3136951"/>
                <a:gd name="connsiteY6" fmla="*/ 1156116 h 2932743"/>
                <a:gd name="connsiteX0" fmla="*/ 739247 w 3149785"/>
                <a:gd name="connsiteY0" fmla="*/ 1065837 h 2842464"/>
                <a:gd name="connsiteX1" fmla="*/ 67048 w 3149785"/>
                <a:gd name="connsiteY1" fmla="*/ 153685 h 2842464"/>
                <a:gd name="connsiteX2" fmla="*/ 2618918 w 3149785"/>
                <a:gd name="connsiteY2" fmla="*/ 294685 h 2842464"/>
                <a:gd name="connsiteX3" fmla="*/ 3086473 w 3149785"/>
                <a:gd name="connsiteY3" fmla="*/ 1855288 h 2842464"/>
                <a:gd name="connsiteX4" fmla="*/ 1505323 w 3149785"/>
                <a:gd name="connsiteY4" fmla="*/ 2690115 h 2842464"/>
                <a:gd name="connsiteX5" fmla="*/ 697451 w 3149785"/>
                <a:gd name="connsiteY5" fmla="*/ 2362800 h 2842464"/>
                <a:gd name="connsiteX6" fmla="*/ 739247 w 3149785"/>
                <a:gd name="connsiteY6" fmla="*/ 1065837 h 2842464"/>
                <a:gd name="connsiteX0" fmla="*/ 739245 w 3340771"/>
                <a:gd name="connsiteY0" fmla="*/ 972835 h 2749462"/>
                <a:gd name="connsiteX1" fmla="*/ 67046 w 3340771"/>
                <a:gd name="connsiteY1" fmla="*/ 60683 h 2749462"/>
                <a:gd name="connsiteX2" fmla="*/ 2618916 w 3340771"/>
                <a:gd name="connsiteY2" fmla="*/ 201683 h 2749462"/>
                <a:gd name="connsiteX3" fmla="*/ 3287475 w 3340771"/>
                <a:gd name="connsiteY3" fmla="*/ 1143079 h 2749462"/>
                <a:gd name="connsiteX4" fmla="*/ 1505321 w 3340771"/>
                <a:gd name="connsiteY4" fmla="*/ 2597113 h 2749462"/>
                <a:gd name="connsiteX5" fmla="*/ 697449 w 3340771"/>
                <a:gd name="connsiteY5" fmla="*/ 2269798 h 2749462"/>
                <a:gd name="connsiteX6" fmla="*/ 739245 w 3340771"/>
                <a:gd name="connsiteY6" fmla="*/ 972835 h 2749462"/>
                <a:gd name="connsiteX0" fmla="*/ 739245 w 3372918"/>
                <a:gd name="connsiteY0" fmla="*/ 972835 h 2749462"/>
                <a:gd name="connsiteX1" fmla="*/ 67046 w 3372918"/>
                <a:gd name="connsiteY1" fmla="*/ 60683 h 2749462"/>
                <a:gd name="connsiteX2" fmla="*/ 2618916 w 3372918"/>
                <a:gd name="connsiteY2" fmla="*/ 201683 h 2749462"/>
                <a:gd name="connsiteX3" fmla="*/ 3287475 w 3372918"/>
                <a:gd name="connsiteY3" fmla="*/ 1143079 h 2749462"/>
                <a:gd name="connsiteX4" fmla="*/ 1505321 w 3372918"/>
                <a:gd name="connsiteY4" fmla="*/ 2597113 h 2749462"/>
                <a:gd name="connsiteX5" fmla="*/ 697449 w 3372918"/>
                <a:gd name="connsiteY5" fmla="*/ 2269798 h 2749462"/>
                <a:gd name="connsiteX6" fmla="*/ 739245 w 3372918"/>
                <a:gd name="connsiteY6" fmla="*/ 972835 h 2749462"/>
                <a:gd name="connsiteX0" fmla="*/ 739245 w 3341319"/>
                <a:gd name="connsiteY0" fmla="*/ 971528 h 2748155"/>
                <a:gd name="connsiteX1" fmla="*/ 67046 w 3341319"/>
                <a:gd name="connsiteY1" fmla="*/ 59376 h 2748155"/>
                <a:gd name="connsiteX2" fmla="*/ 2618916 w 3341319"/>
                <a:gd name="connsiteY2" fmla="*/ 200376 h 2748155"/>
                <a:gd name="connsiteX3" fmla="*/ 3254644 w 3341319"/>
                <a:gd name="connsiteY3" fmla="*/ 1104787 h 2748155"/>
                <a:gd name="connsiteX4" fmla="*/ 1505321 w 3341319"/>
                <a:gd name="connsiteY4" fmla="*/ 2595806 h 2748155"/>
                <a:gd name="connsiteX5" fmla="*/ 697449 w 3341319"/>
                <a:gd name="connsiteY5" fmla="*/ 2268491 h 2748155"/>
                <a:gd name="connsiteX6" fmla="*/ 739245 w 3341319"/>
                <a:gd name="connsiteY6" fmla="*/ 971528 h 2748155"/>
                <a:gd name="connsiteX0" fmla="*/ 739245 w 3341321"/>
                <a:gd name="connsiteY0" fmla="*/ 1064876 h 2841503"/>
                <a:gd name="connsiteX1" fmla="*/ 67046 w 3341321"/>
                <a:gd name="connsiteY1" fmla="*/ 152724 h 2841503"/>
                <a:gd name="connsiteX2" fmla="*/ 2618916 w 3341321"/>
                <a:gd name="connsiteY2" fmla="*/ 293724 h 2841503"/>
                <a:gd name="connsiteX3" fmla="*/ 3254644 w 3341321"/>
                <a:gd name="connsiteY3" fmla="*/ 1198135 h 2841503"/>
                <a:gd name="connsiteX4" fmla="*/ 1505321 w 3341321"/>
                <a:gd name="connsiteY4" fmla="*/ 2689154 h 2841503"/>
                <a:gd name="connsiteX5" fmla="*/ 697449 w 3341321"/>
                <a:gd name="connsiteY5" fmla="*/ 2361839 h 2841503"/>
                <a:gd name="connsiteX6" fmla="*/ 739245 w 3341321"/>
                <a:gd name="connsiteY6" fmla="*/ 1064876 h 2841503"/>
                <a:gd name="connsiteX0" fmla="*/ 739245 w 3341319"/>
                <a:gd name="connsiteY0" fmla="*/ 1145688 h 2922315"/>
                <a:gd name="connsiteX1" fmla="*/ 67046 w 3341319"/>
                <a:gd name="connsiteY1" fmla="*/ 233536 h 2922315"/>
                <a:gd name="connsiteX2" fmla="*/ 2618916 w 3341319"/>
                <a:gd name="connsiteY2" fmla="*/ 374536 h 2922315"/>
                <a:gd name="connsiteX3" fmla="*/ 3254644 w 3341319"/>
                <a:gd name="connsiteY3" fmla="*/ 1278947 h 2922315"/>
                <a:gd name="connsiteX4" fmla="*/ 1505321 w 3341319"/>
                <a:gd name="connsiteY4" fmla="*/ 2769966 h 2922315"/>
                <a:gd name="connsiteX5" fmla="*/ 697449 w 3341319"/>
                <a:gd name="connsiteY5" fmla="*/ 2442651 h 2922315"/>
                <a:gd name="connsiteX6" fmla="*/ 739245 w 3341319"/>
                <a:gd name="connsiteY6" fmla="*/ 1145688 h 2922315"/>
                <a:gd name="connsiteX0" fmla="*/ 739245 w 3341321"/>
                <a:gd name="connsiteY0" fmla="*/ 1147464 h 2924091"/>
                <a:gd name="connsiteX1" fmla="*/ 67046 w 3341321"/>
                <a:gd name="connsiteY1" fmla="*/ 235312 h 2924091"/>
                <a:gd name="connsiteX2" fmla="*/ 2618916 w 3341321"/>
                <a:gd name="connsiteY2" fmla="*/ 376312 h 2924091"/>
                <a:gd name="connsiteX3" fmla="*/ 3254644 w 3341321"/>
                <a:gd name="connsiteY3" fmla="*/ 1280723 h 2924091"/>
                <a:gd name="connsiteX4" fmla="*/ 1505321 w 3341321"/>
                <a:gd name="connsiteY4" fmla="*/ 2771742 h 2924091"/>
                <a:gd name="connsiteX5" fmla="*/ 697449 w 3341321"/>
                <a:gd name="connsiteY5" fmla="*/ 2444427 h 2924091"/>
                <a:gd name="connsiteX6" fmla="*/ 739245 w 3341321"/>
                <a:gd name="connsiteY6" fmla="*/ 1147464 h 2924091"/>
                <a:gd name="connsiteX0" fmla="*/ 739245 w 3341319"/>
                <a:gd name="connsiteY0" fmla="*/ 1143150 h 2919777"/>
                <a:gd name="connsiteX1" fmla="*/ 67046 w 3341319"/>
                <a:gd name="connsiteY1" fmla="*/ 230998 h 2919777"/>
                <a:gd name="connsiteX2" fmla="*/ 2618916 w 3341319"/>
                <a:gd name="connsiteY2" fmla="*/ 371998 h 2919777"/>
                <a:gd name="connsiteX3" fmla="*/ 3254644 w 3341319"/>
                <a:gd name="connsiteY3" fmla="*/ 1276409 h 2919777"/>
                <a:gd name="connsiteX4" fmla="*/ 1505321 w 3341319"/>
                <a:gd name="connsiteY4" fmla="*/ 2767428 h 2919777"/>
                <a:gd name="connsiteX5" fmla="*/ 697449 w 3341319"/>
                <a:gd name="connsiteY5" fmla="*/ 2440113 h 2919777"/>
                <a:gd name="connsiteX6" fmla="*/ 739245 w 3341319"/>
                <a:gd name="connsiteY6" fmla="*/ 1143150 h 2919777"/>
                <a:gd name="connsiteX0" fmla="*/ 739245 w 3347572"/>
                <a:gd name="connsiteY0" fmla="*/ 1143150 h 2919777"/>
                <a:gd name="connsiteX1" fmla="*/ 67046 w 3347572"/>
                <a:gd name="connsiteY1" fmla="*/ 230998 h 2919777"/>
                <a:gd name="connsiteX2" fmla="*/ 2618916 w 3347572"/>
                <a:gd name="connsiteY2" fmla="*/ 371998 h 2919777"/>
                <a:gd name="connsiteX3" fmla="*/ 3254644 w 3347572"/>
                <a:gd name="connsiteY3" fmla="*/ 1276409 h 2919777"/>
                <a:gd name="connsiteX4" fmla="*/ 1505321 w 3347572"/>
                <a:gd name="connsiteY4" fmla="*/ 2767428 h 2919777"/>
                <a:gd name="connsiteX5" fmla="*/ 697449 w 3347572"/>
                <a:gd name="connsiteY5" fmla="*/ 2440113 h 2919777"/>
                <a:gd name="connsiteX6" fmla="*/ 739245 w 3347572"/>
                <a:gd name="connsiteY6" fmla="*/ 1143150 h 2919777"/>
                <a:gd name="connsiteX0" fmla="*/ 739245 w 3337638"/>
                <a:gd name="connsiteY0" fmla="*/ 1143150 h 2919777"/>
                <a:gd name="connsiteX1" fmla="*/ 67046 w 3337638"/>
                <a:gd name="connsiteY1" fmla="*/ 230998 h 2919777"/>
                <a:gd name="connsiteX2" fmla="*/ 2618916 w 3337638"/>
                <a:gd name="connsiteY2" fmla="*/ 371998 h 2919777"/>
                <a:gd name="connsiteX3" fmla="*/ 3254644 w 3337638"/>
                <a:gd name="connsiteY3" fmla="*/ 1276409 h 2919777"/>
                <a:gd name="connsiteX4" fmla="*/ 1505321 w 3337638"/>
                <a:gd name="connsiteY4" fmla="*/ 2767428 h 2919777"/>
                <a:gd name="connsiteX5" fmla="*/ 697449 w 3337638"/>
                <a:gd name="connsiteY5" fmla="*/ 2440113 h 2919777"/>
                <a:gd name="connsiteX6" fmla="*/ 739245 w 3337638"/>
                <a:gd name="connsiteY6" fmla="*/ 1143150 h 2919777"/>
                <a:gd name="connsiteX0" fmla="*/ 739245 w 3313867"/>
                <a:gd name="connsiteY0" fmla="*/ 971658 h 2748285"/>
                <a:gd name="connsiteX1" fmla="*/ 67046 w 3313867"/>
                <a:gd name="connsiteY1" fmla="*/ 59506 h 2748285"/>
                <a:gd name="connsiteX2" fmla="*/ 2618916 w 3313867"/>
                <a:gd name="connsiteY2" fmla="*/ 200506 h 2748285"/>
                <a:gd name="connsiteX3" fmla="*/ 3229953 w 3313867"/>
                <a:gd name="connsiteY3" fmla="*/ 1108649 h 2748285"/>
                <a:gd name="connsiteX4" fmla="*/ 1505321 w 3313867"/>
                <a:gd name="connsiteY4" fmla="*/ 2595936 h 2748285"/>
                <a:gd name="connsiteX5" fmla="*/ 697449 w 3313867"/>
                <a:gd name="connsiteY5" fmla="*/ 2268621 h 2748285"/>
                <a:gd name="connsiteX6" fmla="*/ 739245 w 3313867"/>
                <a:gd name="connsiteY6" fmla="*/ 971658 h 2748285"/>
                <a:gd name="connsiteX0" fmla="*/ 739245 w 3313869"/>
                <a:gd name="connsiteY0" fmla="*/ 1061898 h 2838525"/>
                <a:gd name="connsiteX1" fmla="*/ 67046 w 3313869"/>
                <a:gd name="connsiteY1" fmla="*/ 149746 h 2838525"/>
                <a:gd name="connsiteX2" fmla="*/ 2618916 w 3313869"/>
                <a:gd name="connsiteY2" fmla="*/ 290746 h 2838525"/>
                <a:gd name="connsiteX3" fmla="*/ 3229953 w 3313869"/>
                <a:gd name="connsiteY3" fmla="*/ 1198889 h 2838525"/>
                <a:gd name="connsiteX4" fmla="*/ 1505321 w 3313869"/>
                <a:gd name="connsiteY4" fmla="*/ 2686176 h 2838525"/>
                <a:gd name="connsiteX5" fmla="*/ 697449 w 3313869"/>
                <a:gd name="connsiteY5" fmla="*/ 2358861 h 2838525"/>
                <a:gd name="connsiteX6" fmla="*/ 739245 w 3313869"/>
                <a:gd name="connsiteY6" fmla="*/ 1061898 h 2838525"/>
                <a:gd name="connsiteX0" fmla="*/ 739245 w 3313867"/>
                <a:gd name="connsiteY0" fmla="*/ 1069120 h 2845747"/>
                <a:gd name="connsiteX1" fmla="*/ 67046 w 3313867"/>
                <a:gd name="connsiteY1" fmla="*/ 156968 h 2845747"/>
                <a:gd name="connsiteX2" fmla="*/ 2618916 w 3313867"/>
                <a:gd name="connsiteY2" fmla="*/ 297968 h 2845747"/>
                <a:gd name="connsiteX3" fmla="*/ 3229953 w 3313867"/>
                <a:gd name="connsiteY3" fmla="*/ 1206111 h 2845747"/>
                <a:gd name="connsiteX4" fmla="*/ 1505321 w 3313867"/>
                <a:gd name="connsiteY4" fmla="*/ 2693398 h 2845747"/>
                <a:gd name="connsiteX5" fmla="*/ 697449 w 3313867"/>
                <a:gd name="connsiteY5" fmla="*/ 2366083 h 2845747"/>
                <a:gd name="connsiteX6" fmla="*/ 739245 w 3313867"/>
                <a:gd name="connsiteY6" fmla="*/ 1069120 h 2845747"/>
                <a:gd name="connsiteX0" fmla="*/ 739245 w 3313869"/>
                <a:gd name="connsiteY0" fmla="*/ 1081363 h 2857990"/>
                <a:gd name="connsiteX1" fmla="*/ 67046 w 3313869"/>
                <a:gd name="connsiteY1" fmla="*/ 169211 h 2857990"/>
                <a:gd name="connsiteX2" fmla="*/ 2618916 w 3313869"/>
                <a:gd name="connsiteY2" fmla="*/ 310211 h 2857990"/>
                <a:gd name="connsiteX3" fmla="*/ 3229953 w 3313869"/>
                <a:gd name="connsiteY3" fmla="*/ 1218354 h 2857990"/>
                <a:gd name="connsiteX4" fmla="*/ 1505321 w 3313869"/>
                <a:gd name="connsiteY4" fmla="*/ 2705641 h 2857990"/>
                <a:gd name="connsiteX5" fmla="*/ 697449 w 3313869"/>
                <a:gd name="connsiteY5" fmla="*/ 2378326 h 2857990"/>
                <a:gd name="connsiteX6" fmla="*/ 739245 w 3313869"/>
                <a:gd name="connsiteY6" fmla="*/ 1081363 h 2857990"/>
                <a:gd name="connsiteX0" fmla="*/ 739245 w 3313867"/>
                <a:gd name="connsiteY0" fmla="*/ 1120770 h 2897397"/>
                <a:gd name="connsiteX1" fmla="*/ 67046 w 3313867"/>
                <a:gd name="connsiteY1" fmla="*/ 208618 h 2897397"/>
                <a:gd name="connsiteX2" fmla="*/ 2618916 w 3313867"/>
                <a:gd name="connsiteY2" fmla="*/ 349618 h 2897397"/>
                <a:gd name="connsiteX3" fmla="*/ 3229953 w 3313867"/>
                <a:gd name="connsiteY3" fmla="*/ 1257761 h 2897397"/>
                <a:gd name="connsiteX4" fmla="*/ 1505321 w 3313867"/>
                <a:gd name="connsiteY4" fmla="*/ 2745048 h 2897397"/>
                <a:gd name="connsiteX5" fmla="*/ 697449 w 3313867"/>
                <a:gd name="connsiteY5" fmla="*/ 2417733 h 2897397"/>
                <a:gd name="connsiteX6" fmla="*/ 739245 w 3313867"/>
                <a:gd name="connsiteY6" fmla="*/ 1120770 h 2897397"/>
                <a:gd name="connsiteX0" fmla="*/ 739245 w 3313869"/>
                <a:gd name="connsiteY0" fmla="*/ 1102791 h 2879418"/>
                <a:gd name="connsiteX1" fmla="*/ 67046 w 3313869"/>
                <a:gd name="connsiteY1" fmla="*/ 190639 h 2879418"/>
                <a:gd name="connsiteX2" fmla="*/ 2618916 w 3313869"/>
                <a:gd name="connsiteY2" fmla="*/ 331639 h 2879418"/>
                <a:gd name="connsiteX3" fmla="*/ 3229953 w 3313869"/>
                <a:gd name="connsiteY3" fmla="*/ 1239782 h 2879418"/>
                <a:gd name="connsiteX4" fmla="*/ 1505321 w 3313869"/>
                <a:gd name="connsiteY4" fmla="*/ 2727069 h 2879418"/>
                <a:gd name="connsiteX5" fmla="*/ 697449 w 3313869"/>
                <a:gd name="connsiteY5" fmla="*/ 2399754 h 2879418"/>
                <a:gd name="connsiteX6" fmla="*/ 739245 w 3313869"/>
                <a:gd name="connsiteY6" fmla="*/ 1102791 h 2879418"/>
                <a:gd name="connsiteX0" fmla="*/ 739245 w 3313867"/>
                <a:gd name="connsiteY0" fmla="*/ 1056972 h 2833599"/>
                <a:gd name="connsiteX1" fmla="*/ 67046 w 3313867"/>
                <a:gd name="connsiteY1" fmla="*/ 144820 h 2833599"/>
                <a:gd name="connsiteX2" fmla="*/ 2618916 w 3313867"/>
                <a:gd name="connsiteY2" fmla="*/ 285820 h 2833599"/>
                <a:gd name="connsiteX3" fmla="*/ 3229953 w 3313867"/>
                <a:gd name="connsiteY3" fmla="*/ 1193963 h 2833599"/>
                <a:gd name="connsiteX4" fmla="*/ 1505321 w 3313867"/>
                <a:gd name="connsiteY4" fmla="*/ 2681250 h 2833599"/>
                <a:gd name="connsiteX5" fmla="*/ 697449 w 3313867"/>
                <a:gd name="connsiteY5" fmla="*/ 2353935 h 2833599"/>
                <a:gd name="connsiteX6" fmla="*/ 739245 w 3313867"/>
                <a:gd name="connsiteY6" fmla="*/ 1056972 h 2833599"/>
                <a:gd name="connsiteX0" fmla="*/ 149926 w 2724550"/>
                <a:gd name="connsiteY0" fmla="*/ 780087 h 2556714"/>
                <a:gd name="connsiteX1" fmla="*/ 1406394 w 2724550"/>
                <a:gd name="connsiteY1" fmla="*/ 471879 h 2556714"/>
                <a:gd name="connsiteX2" fmla="*/ 2029597 w 2724550"/>
                <a:gd name="connsiteY2" fmla="*/ 8935 h 2556714"/>
                <a:gd name="connsiteX3" fmla="*/ 2640634 w 2724550"/>
                <a:gd name="connsiteY3" fmla="*/ 917078 h 2556714"/>
                <a:gd name="connsiteX4" fmla="*/ 916002 w 2724550"/>
                <a:gd name="connsiteY4" fmla="*/ 2404365 h 2556714"/>
                <a:gd name="connsiteX5" fmla="*/ 108130 w 2724550"/>
                <a:gd name="connsiteY5" fmla="*/ 2077050 h 2556714"/>
                <a:gd name="connsiteX6" fmla="*/ 149926 w 2724550"/>
                <a:gd name="connsiteY6" fmla="*/ 780087 h 2556714"/>
                <a:gd name="connsiteX0" fmla="*/ 149926 w 2724548"/>
                <a:gd name="connsiteY0" fmla="*/ 771990 h 2548617"/>
                <a:gd name="connsiteX1" fmla="*/ 2029597 w 2724548"/>
                <a:gd name="connsiteY1" fmla="*/ 838 h 2548617"/>
                <a:gd name="connsiteX2" fmla="*/ 2640634 w 2724548"/>
                <a:gd name="connsiteY2" fmla="*/ 908981 h 2548617"/>
                <a:gd name="connsiteX3" fmla="*/ 916002 w 2724548"/>
                <a:gd name="connsiteY3" fmla="*/ 2396268 h 2548617"/>
                <a:gd name="connsiteX4" fmla="*/ 108130 w 2724548"/>
                <a:gd name="connsiteY4" fmla="*/ 2068953 h 2548617"/>
                <a:gd name="connsiteX5" fmla="*/ 149926 w 2724548"/>
                <a:gd name="connsiteY5" fmla="*/ 771990 h 2548617"/>
                <a:gd name="connsiteX0" fmla="*/ 1442503 w 2629268"/>
                <a:gd name="connsiteY0" fmla="*/ 578284 h 2560759"/>
                <a:gd name="connsiteX1" fmla="*/ 1934315 w 2629268"/>
                <a:gd name="connsiteY1" fmla="*/ 7151 h 2560759"/>
                <a:gd name="connsiteX2" fmla="*/ 2545352 w 2629268"/>
                <a:gd name="connsiteY2" fmla="*/ 915294 h 2560759"/>
                <a:gd name="connsiteX3" fmla="*/ 820720 w 2629268"/>
                <a:gd name="connsiteY3" fmla="*/ 2402581 h 2560759"/>
                <a:gd name="connsiteX4" fmla="*/ 12848 w 2629268"/>
                <a:gd name="connsiteY4" fmla="*/ 2075266 h 2560759"/>
                <a:gd name="connsiteX5" fmla="*/ 1442503 w 2629268"/>
                <a:gd name="connsiteY5" fmla="*/ 578284 h 2560759"/>
                <a:gd name="connsiteX0" fmla="*/ 689936 w 1876699"/>
                <a:gd name="connsiteY0" fmla="*/ 575972 h 2467703"/>
                <a:gd name="connsiteX1" fmla="*/ 1181748 w 1876699"/>
                <a:gd name="connsiteY1" fmla="*/ 4839 h 2467703"/>
                <a:gd name="connsiteX2" fmla="*/ 1792785 w 1876699"/>
                <a:gd name="connsiteY2" fmla="*/ 912982 h 2467703"/>
                <a:gd name="connsiteX3" fmla="*/ 68153 w 1876699"/>
                <a:gd name="connsiteY3" fmla="*/ 2400269 h 2467703"/>
                <a:gd name="connsiteX4" fmla="*/ 1022681 w 1876699"/>
                <a:gd name="connsiteY4" fmla="*/ 1081915 h 2467703"/>
                <a:gd name="connsiteX5" fmla="*/ 689936 w 1876699"/>
                <a:gd name="connsiteY5" fmla="*/ 575972 h 2467703"/>
                <a:gd name="connsiteX0" fmla="*/ 655456 w 1842221"/>
                <a:gd name="connsiteY0" fmla="*/ 579570 h 2403867"/>
                <a:gd name="connsiteX1" fmla="*/ 1147268 w 1842221"/>
                <a:gd name="connsiteY1" fmla="*/ 8437 h 2403867"/>
                <a:gd name="connsiteX2" fmla="*/ 1758305 w 1842221"/>
                <a:gd name="connsiteY2" fmla="*/ 916580 h 2403867"/>
                <a:gd name="connsiteX3" fmla="*/ 33673 w 1842221"/>
                <a:gd name="connsiteY3" fmla="*/ 2403867 h 2403867"/>
                <a:gd name="connsiteX4" fmla="*/ 655456 w 1842221"/>
                <a:gd name="connsiteY4" fmla="*/ 579570 h 2403867"/>
                <a:gd name="connsiteX0" fmla="*/ 2735 w 1114870"/>
                <a:gd name="connsiteY0" fmla="*/ 575961 h 1075764"/>
                <a:gd name="connsiteX1" fmla="*/ 494547 w 1114870"/>
                <a:gd name="connsiteY1" fmla="*/ 4828 h 1075764"/>
                <a:gd name="connsiteX2" fmla="*/ 1105584 w 1114870"/>
                <a:gd name="connsiteY2" fmla="*/ 912971 h 1075764"/>
                <a:gd name="connsiteX3" fmla="*/ 715687 w 1114870"/>
                <a:gd name="connsiteY3" fmla="*/ 1075763 h 1075764"/>
                <a:gd name="connsiteX4" fmla="*/ 2735 w 1114870"/>
                <a:gd name="connsiteY4" fmla="*/ 575961 h 1075764"/>
                <a:gd name="connsiteX0" fmla="*/ 8 w 1102866"/>
                <a:gd name="connsiteY0" fmla="*/ 576557 h 1409477"/>
                <a:gd name="connsiteX1" fmla="*/ 491820 w 1102866"/>
                <a:gd name="connsiteY1" fmla="*/ 5424 h 1409477"/>
                <a:gd name="connsiteX2" fmla="*/ 1102857 w 1102866"/>
                <a:gd name="connsiteY2" fmla="*/ 913567 h 1409477"/>
                <a:gd name="connsiteX3" fmla="*/ 502210 w 1102866"/>
                <a:gd name="connsiteY3" fmla="*/ 1409478 h 1409477"/>
                <a:gd name="connsiteX4" fmla="*/ 8 w 1102866"/>
                <a:gd name="connsiteY4" fmla="*/ 576557 h 1409477"/>
                <a:gd name="connsiteX0" fmla="*/ 8 w 1102866"/>
                <a:gd name="connsiteY0" fmla="*/ 576557 h 1409477"/>
                <a:gd name="connsiteX1" fmla="*/ 491820 w 1102866"/>
                <a:gd name="connsiteY1" fmla="*/ 5424 h 1409477"/>
                <a:gd name="connsiteX2" fmla="*/ 1102857 w 1102866"/>
                <a:gd name="connsiteY2" fmla="*/ 913567 h 1409477"/>
                <a:gd name="connsiteX3" fmla="*/ 502210 w 1102866"/>
                <a:gd name="connsiteY3" fmla="*/ 1409478 h 1409477"/>
                <a:gd name="connsiteX4" fmla="*/ 8 w 1102866"/>
                <a:gd name="connsiteY4" fmla="*/ 576557 h 1409477"/>
                <a:gd name="connsiteX0" fmla="*/ 8 w 1102866"/>
                <a:gd name="connsiteY0" fmla="*/ 576557 h 1409477"/>
                <a:gd name="connsiteX1" fmla="*/ 491820 w 1102866"/>
                <a:gd name="connsiteY1" fmla="*/ 5424 h 1409477"/>
                <a:gd name="connsiteX2" fmla="*/ 1102857 w 1102866"/>
                <a:gd name="connsiteY2" fmla="*/ 913567 h 1409477"/>
                <a:gd name="connsiteX3" fmla="*/ 502210 w 1102866"/>
                <a:gd name="connsiteY3" fmla="*/ 1409478 h 1409477"/>
                <a:gd name="connsiteX4" fmla="*/ 8 w 1102866"/>
                <a:gd name="connsiteY4" fmla="*/ 576557 h 1409477"/>
                <a:gd name="connsiteX0" fmla="*/ 3 w 1462946"/>
                <a:gd name="connsiteY0" fmla="*/ 709390 h 1405626"/>
                <a:gd name="connsiteX1" fmla="*/ 851900 w 1462946"/>
                <a:gd name="connsiteY1" fmla="*/ 1573 h 1405626"/>
                <a:gd name="connsiteX2" fmla="*/ 1462937 w 1462946"/>
                <a:gd name="connsiteY2" fmla="*/ 909716 h 1405626"/>
                <a:gd name="connsiteX3" fmla="*/ 862290 w 1462946"/>
                <a:gd name="connsiteY3" fmla="*/ 1405627 h 1405626"/>
                <a:gd name="connsiteX4" fmla="*/ 3 w 1462946"/>
                <a:gd name="connsiteY4" fmla="*/ 709390 h 1405626"/>
                <a:gd name="connsiteX0" fmla="*/ 202433 w 1665376"/>
                <a:gd name="connsiteY0" fmla="*/ 708894 h 1405130"/>
                <a:gd name="connsiteX1" fmla="*/ 1054330 w 1665376"/>
                <a:gd name="connsiteY1" fmla="*/ 1077 h 1405130"/>
                <a:gd name="connsiteX2" fmla="*/ 1665367 w 1665376"/>
                <a:gd name="connsiteY2" fmla="*/ 909220 h 1405130"/>
                <a:gd name="connsiteX3" fmla="*/ 1064720 w 1665376"/>
                <a:gd name="connsiteY3" fmla="*/ 1405131 h 1405130"/>
                <a:gd name="connsiteX4" fmla="*/ 202433 w 1665376"/>
                <a:gd name="connsiteY4" fmla="*/ 708894 h 1405130"/>
                <a:gd name="connsiteX0" fmla="*/ 199711 w 1692129"/>
                <a:gd name="connsiteY0" fmla="*/ 730054 h 1404896"/>
                <a:gd name="connsiteX1" fmla="*/ 1081083 w 1692129"/>
                <a:gd name="connsiteY1" fmla="*/ 843 h 1404896"/>
                <a:gd name="connsiteX2" fmla="*/ 1692120 w 1692129"/>
                <a:gd name="connsiteY2" fmla="*/ 908986 h 1404896"/>
                <a:gd name="connsiteX3" fmla="*/ 1091473 w 1692129"/>
                <a:gd name="connsiteY3" fmla="*/ 1404897 h 1404896"/>
                <a:gd name="connsiteX4" fmla="*/ 199711 w 1692129"/>
                <a:gd name="connsiteY4" fmla="*/ 730054 h 1404896"/>
                <a:gd name="connsiteX0" fmla="*/ 196479 w 1724962"/>
                <a:gd name="connsiteY0" fmla="*/ 725869 h 1404940"/>
                <a:gd name="connsiteX1" fmla="*/ 1113916 w 1724962"/>
                <a:gd name="connsiteY1" fmla="*/ 887 h 1404940"/>
                <a:gd name="connsiteX2" fmla="*/ 1724953 w 1724962"/>
                <a:gd name="connsiteY2" fmla="*/ 909030 h 1404940"/>
                <a:gd name="connsiteX3" fmla="*/ 1124306 w 1724962"/>
                <a:gd name="connsiteY3" fmla="*/ 1404941 h 1404940"/>
                <a:gd name="connsiteX4" fmla="*/ 196479 w 1724962"/>
                <a:gd name="connsiteY4" fmla="*/ 725869 h 1404940"/>
                <a:gd name="connsiteX0" fmla="*/ 194123 w 1749653"/>
                <a:gd name="connsiteY0" fmla="*/ 722728 h 1404973"/>
                <a:gd name="connsiteX1" fmla="*/ 1138607 w 1749653"/>
                <a:gd name="connsiteY1" fmla="*/ 920 h 1404973"/>
                <a:gd name="connsiteX2" fmla="*/ 1749644 w 1749653"/>
                <a:gd name="connsiteY2" fmla="*/ 909063 h 1404973"/>
                <a:gd name="connsiteX3" fmla="*/ 1148997 w 1749653"/>
                <a:gd name="connsiteY3" fmla="*/ 1404974 h 1404973"/>
                <a:gd name="connsiteX4" fmla="*/ 194123 w 1749653"/>
                <a:gd name="connsiteY4" fmla="*/ 722728 h 1404973"/>
                <a:gd name="connsiteX0" fmla="*/ 193955 w 1751426"/>
                <a:gd name="connsiteY0" fmla="*/ 742185 h 1404778"/>
                <a:gd name="connsiteX1" fmla="*/ 1140380 w 1751426"/>
                <a:gd name="connsiteY1" fmla="*/ 725 h 1404778"/>
                <a:gd name="connsiteX2" fmla="*/ 1751417 w 1751426"/>
                <a:gd name="connsiteY2" fmla="*/ 908868 h 1404778"/>
                <a:gd name="connsiteX3" fmla="*/ 1150770 w 1751426"/>
                <a:gd name="connsiteY3" fmla="*/ 1404779 h 1404778"/>
                <a:gd name="connsiteX4" fmla="*/ 193955 w 1751426"/>
                <a:gd name="connsiteY4" fmla="*/ 742185 h 1404778"/>
                <a:gd name="connsiteX0" fmla="*/ 196975 w 1754446"/>
                <a:gd name="connsiteY0" fmla="*/ 742156 h 1404749"/>
                <a:gd name="connsiteX1" fmla="*/ 1143400 w 1754446"/>
                <a:gd name="connsiteY1" fmla="*/ 696 h 1404749"/>
                <a:gd name="connsiteX2" fmla="*/ 1754437 w 1754446"/>
                <a:gd name="connsiteY2" fmla="*/ 908839 h 1404749"/>
                <a:gd name="connsiteX3" fmla="*/ 1153790 w 1754446"/>
                <a:gd name="connsiteY3" fmla="*/ 1404750 h 1404749"/>
                <a:gd name="connsiteX4" fmla="*/ 196975 w 1754446"/>
                <a:gd name="connsiteY4" fmla="*/ 742156 h 1404749"/>
                <a:gd name="connsiteX0" fmla="*/ 196114 w 1763571"/>
                <a:gd name="connsiteY0" fmla="*/ 750848 h 1404672"/>
                <a:gd name="connsiteX1" fmla="*/ 1152525 w 1763571"/>
                <a:gd name="connsiteY1" fmla="*/ 619 h 1404672"/>
                <a:gd name="connsiteX2" fmla="*/ 1763562 w 1763571"/>
                <a:gd name="connsiteY2" fmla="*/ 908762 h 1404672"/>
                <a:gd name="connsiteX3" fmla="*/ 1162915 w 1763571"/>
                <a:gd name="connsiteY3" fmla="*/ 1404673 h 1404672"/>
                <a:gd name="connsiteX4" fmla="*/ 196114 w 1763571"/>
                <a:gd name="connsiteY4" fmla="*/ 750848 h 1404672"/>
                <a:gd name="connsiteX0" fmla="*/ 194895 w 1762352"/>
                <a:gd name="connsiteY0" fmla="*/ 750806 h 1404630"/>
                <a:gd name="connsiteX1" fmla="*/ 1151306 w 1762352"/>
                <a:gd name="connsiteY1" fmla="*/ 577 h 1404630"/>
                <a:gd name="connsiteX2" fmla="*/ 1762343 w 1762352"/>
                <a:gd name="connsiteY2" fmla="*/ 908720 h 1404630"/>
                <a:gd name="connsiteX3" fmla="*/ 1161696 w 1762352"/>
                <a:gd name="connsiteY3" fmla="*/ 1404631 h 1404630"/>
                <a:gd name="connsiteX4" fmla="*/ 194895 w 1762352"/>
                <a:gd name="connsiteY4" fmla="*/ 750806 h 1404630"/>
                <a:gd name="connsiteX0" fmla="*/ 195769 w 1819058"/>
                <a:gd name="connsiteY0" fmla="*/ 751520 h 1405344"/>
                <a:gd name="connsiteX1" fmla="*/ 1152180 w 1819058"/>
                <a:gd name="connsiteY1" fmla="*/ 1291 h 1405344"/>
                <a:gd name="connsiteX2" fmla="*/ 1819052 w 1819058"/>
                <a:gd name="connsiteY2" fmla="*/ 990531 h 1405344"/>
                <a:gd name="connsiteX3" fmla="*/ 1162570 w 1819058"/>
                <a:gd name="connsiteY3" fmla="*/ 1405345 h 1405344"/>
                <a:gd name="connsiteX4" fmla="*/ 195769 w 1819058"/>
                <a:gd name="connsiteY4" fmla="*/ 751520 h 1405344"/>
                <a:gd name="connsiteX0" fmla="*/ 195769 w 1859958"/>
                <a:gd name="connsiteY0" fmla="*/ 751520 h 1405344"/>
                <a:gd name="connsiteX1" fmla="*/ 1152180 w 1859958"/>
                <a:gd name="connsiteY1" fmla="*/ 1291 h 1405344"/>
                <a:gd name="connsiteX2" fmla="*/ 1819052 w 1859958"/>
                <a:gd name="connsiteY2" fmla="*/ 990531 h 1405344"/>
                <a:gd name="connsiteX3" fmla="*/ 1162570 w 1859958"/>
                <a:gd name="connsiteY3" fmla="*/ 1405345 h 1405344"/>
                <a:gd name="connsiteX4" fmla="*/ 195769 w 1859958"/>
                <a:gd name="connsiteY4" fmla="*/ 751520 h 1405344"/>
                <a:gd name="connsiteX0" fmla="*/ 195769 w 1829890"/>
                <a:gd name="connsiteY0" fmla="*/ 751520 h 1405344"/>
                <a:gd name="connsiteX1" fmla="*/ 1152180 w 1829890"/>
                <a:gd name="connsiteY1" fmla="*/ 1291 h 1405344"/>
                <a:gd name="connsiteX2" fmla="*/ 1819052 w 1829890"/>
                <a:gd name="connsiteY2" fmla="*/ 990531 h 1405344"/>
                <a:gd name="connsiteX3" fmla="*/ 1162570 w 1829890"/>
                <a:gd name="connsiteY3" fmla="*/ 1405345 h 1405344"/>
                <a:gd name="connsiteX4" fmla="*/ 195769 w 1829890"/>
                <a:gd name="connsiteY4" fmla="*/ 751520 h 1405344"/>
                <a:gd name="connsiteX0" fmla="*/ 172786 w 1806909"/>
                <a:gd name="connsiteY0" fmla="*/ 814372 h 1468196"/>
                <a:gd name="connsiteX1" fmla="*/ 1129197 w 1806909"/>
                <a:gd name="connsiteY1" fmla="*/ 64143 h 1468196"/>
                <a:gd name="connsiteX2" fmla="*/ 1796069 w 1806909"/>
                <a:gd name="connsiteY2" fmla="*/ 1053383 h 1468196"/>
                <a:gd name="connsiteX3" fmla="*/ 1139587 w 1806909"/>
                <a:gd name="connsiteY3" fmla="*/ 1468197 h 1468196"/>
                <a:gd name="connsiteX4" fmla="*/ 172786 w 1806909"/>
                <a:gd name="connsiteY4" fmla="*/ 814372 h 1468196"/>
                <a:gd name="connsiteX0" fmla="*/ 172786 w 1800193"/>
                <a:gd name="connsiteY0" fmla="*/ 814372 h 1468196"/>
                <a:gd name="connsiteX1" fmla="*/ 1129197 w 1800193"/>
                <a:gd name="connsiteY1" fmla="*/ 64143 h 1468196"/>
                <a:gd name="connsiteX2" fmla="*/ 1796069 w 1800193"/>
                <a:gd name="connsiteY2" fmla="*/ 1053383 h 1468196"/>
                <a:gd name="connsiteX3" fmla="*/ 1139587 w 1800193"/>
                <a:gd name="connsiteY3" fmla="*/ 1468197 h 1468196"/>
                <a:gd name="connsiteX4" fmla="*/ 172786 w 1800193"/>
                <a:gd name="connsiteY4" fmla="*/ 814372 h 1468196"/>
                <a:gd name="connsiteX0" fmla="*/ 1 w 1623286"/>
                <a:gd name="connsiteY0" fmla="*/ 850697 h 1504521"/>
                <a:gd name="connsiteX1" fmla="*/ 962863 w 1623286"/>
                <a:gd name="connsiteY1" fmla="*/ 81346 h 1504521"/>
                <a:gd name="connsiteX2" fmla="*/ 1623284 w 1623286"/>
                <a:gd name="connsiteY2" fmla="*/ 1089708 h 1504521"/>
                <a:gd name="connsiteX3" fmla="*/ 966802 w 1623286"/>
                <a:gd name="connsiteY3" fmla="*/ 1504522 h 1504521"/>
                <a:gd name="connsiteX4" fmla="*/ 1 w 1623286"/>
                <a:gd name="connsiteY4" fmla="*/ 850697 h 1504521"/>
                <a:gd name="connsiteX0" fmla="*/ 1 w 1643546"/>
                <a:gd name="connsiteY0" fmla="*/ 850697 h 1504521"/>
                <a:gd name="connsiteX1" fmla="*/ 962863 w 1643546"/>
                <a:gd name="connsiteY1" fmla="*/ 81346 h 1504521"/>
                <a:gd name="connsiteX2" fmla="*/ 1623284 w 1643546"/>
                <a:gd name="connsiteY2" fmla="*/ 1089708 h 1504521"/>
                <a:gd name="connsiteX3" fmla="*/ 966802 w 1643546"/>
                <a:gd name="connsiteY3" fmla="*/ 1504522 h 1504521"/>
                <a:gd name="connsiteX4" fmla="*/ 1 w 1643546"/>
                <a:gd name="connsiteY4" fmla="*/ 850697 h 1504521"/>
                <a:gd name="connsiteX0" fmla="*/ 1 w 1662772"/>
                <a:gd name="connsiteY0" fmla="*/ 771065 h 1424889"/>
                <a:gd name="connsiteX1" fmla="*/ 962863 w 1662772"/>
                <a:gd name="connsiteY1" fmla="*/ 1714 h 1424889"/>
                <a:gd name="connsiteX2" fmla="*/ 1643259 w 1662772"/>
                <a:gd name="connsiteY2" fmla="*/ 992539 h 1424889"/>
                <a:gd name="connsiteX3" fmla="*/ 966802 w 1662772"/>
                <a:gd name="connsiteY3" fmla="*/ 1424890 h 1424889"/>
                <a:gd name="connsiteX4" fmla="*/ 1 w 1662772"/>
                <a:gd name="connsiteY4" fmla="*/ 771065 h 1424889"/>
                <a:gd name="connsiteX0" fmla="*/ 1 w 1681053"/>
                <a:gd name="connsiteY0" fmla="*/ 771065 h 1424889"/>
                <a:gd name="connsiteX1" fmla="*/ 962863 w 1681053"/>
                <a:gd name="connsiteY1" fmla="*/ 1714 h 1424889"/>
                <a:gd name="connsiteX2" fmla="*/ 1643259 w 1681053"/>
                <a:gd name="connsiteY2" fmla="*/ 992539 h 1424889"/>
                <a:gd name="connsiteX3" fmla="*/ 966802 w 1681053"/>
                <a:gd name="connsiteY3" fmla="*/ 1424890 h 1424889"/>
                <a:gd name="connsiteX4" fmla="*/ 1 w 1681053"/>
                <a:gd name="connsiteY4" fmla="*/ 771065 h 1424889"/>
                <a:gd name="connsiteX0" fmla="*/ 1 w 1654910"/>
                <a:gd name="connsiteY0" fmla="*/ 771065 h 1424889"/>
                <a:gd name="connsiteX1" fmla="*/ 962863 w 1654910"/>
                <a:gd name="connsiteY1" fmla="*/ 1714 h 1424889"/>
                <a:gd name="connsiteX2" fmla="*/ 1643259 w 1654910"/>
                <a:gd name="connsiteY2" fmla="*/ 992539 h 1424889"/>
                <a:gd name="connsiteX3" fmla="*/ 966802 w 1654910"/>
                <a:gd name="connsiteY3" fmla="*/ 1424890 h 1424889"/>
                <a:gd name="connsiteX4" fmla="*/ 1 w 1654910"/>
                <a:gd name="connsiteY4" fmla="*/ 771065 h 1424889"/>
                <a:gd name="connsiteX0" fmla="*/ 1 w 1654910"/>
                <a:gd name="connsiteY0" fmla="*/ 771065 h 1424889"/>
                <a:gd name="connsiteX1" fmla="*/ 962863 w 1654910"/>
                <a:gd name="connsiteY1" fmla="*/ 1714 h 1424889"/>
                <a:gd name="connsiteX2" fmla="*/ 1643259 w 1654910"/>
                <a:gd name="connsiteY2" fmla="*/ 992539 h 1424889"/>
                <a:gd name="connsiteX3" fmla="*/ 966802 w 1654910"/>
                <a:gd name="connsiteY3" fmla="*/ 1424890 h 1424889"/>
                <a:gd name="connsiteX4" fmla="*/ 1 w 1654910"/>
                <a:gd name="connsiteY4" fmla="*/ 771065 h 1424889"/>
                <a:gd name="connsiteX0" fmla="*/ 1 w 1643259"/>
                <a:gd name="connsiteY0" fmla="*/ 771065 h 1424889"/>
                <a:gd name="connsiteX1" fmla="*/ 962863 w 1643259"/>
                <a:gd name="connsiteY1" fmla="*/ 1714 h 1424889"/>
                <a:gd name="connsiteX2" fmla="*/ 1643259 w 1643259"/>
                <a:gd name="connsiteY2" fmla="*/ 992539 h 1424889"/>
                <a:gd name="connsiteX3" fmla="*/ 966802 w 1643259"/>
                <a:gd name="connsiteY3" fmla="*/ 1424890 h 1424889"/>
                <a:gd name="connsiteX4" fmla="*/ 1 w 1643259"/>
                <a:gd name="connsiteY4" fmla="*/ 771065 h 1424889"/>
                <a:gd name="connsiteX0" fmla="*/ 1 w 1643259"/>
                <a:gd name="connsiteY0" fmla="*/ 771065 h 1424889"/>
                <a:gd name="connsiteX1" fmla="*/ 962863 w 1643259"/>
                <a:gd name="connsiteY1" fmla="*/ 1714 h 1424889"/>
                <a:gd name="connsiteX2" fmla="*/ 1643259 w 1643259"/>
                <a:gd name="connsiteY2" fmla="*/ 992539 h 1424889"/>
                <a:gd name="connsiteX3" fmla="*/ 966802 w 1643259"/>
                <a:gd name="connsiteY3" fmla="*/ 1424890 h 1424889"/>
                <a:gd name="connsiteX4" fmla="*/ 1 w 1643259"/>
                <a:gd name="connsiteY4" fmla="*/ 771065 h 1424889"/>
                <a:gd name="connsiteX0" fmla="*/ 1 w 1643259"/>
                <a:gd name="connsiteY0" fmla="*/ 866617 h 1520441"/>
                <a:gd name="connsiteX1" fmla="*/ 962863 w 1643259"/>
                <a:gd name="connsiteY1" fmla="*/ 97266 h 1520441"/>
                <a:gd name="connsiteX2" fmla="*/ 1643259 w 1643259"/>
                <a:gd name="connsiteY2" fmla="*/ 1088091 h 1520441"/>
                <a:gd name="connsiteX3" fmla="*/ 966802 w 1643259"/>
                <a:gd name="connsiteY3" fmla="*/ 1520442 h 1520441"/>
                <a:gd name="connsiteX4" fmla="*/ 1 w 1643259"/>
                <a:gd name="connsiteY4" fmla="*/ 866617 h 1520441"/>
                <a:gd name="connsiteX0" fmla="*/ 1 w 1648252"/>
                <a:gd name="connsiteY0" fmla="*/ 771003 h 1424827"/>
                <a:gd name="connsiteX1" fmla="*/ 962863 w 1648252"/>
                <a:gd name="connsiteY1" fmla="*/ 1652 h 1424827"/>
                <a:gd name="connsiteX2" fmla="*/ 1648252 w 1648252"/>
                <a:gd name="connsiteY2" fmla="*/ 988091 h 1424827"/>
                <a:gd name="connsiteX3" fmla="*/ 966802 w 1648252"/>
                <a:gd name="connsiteY3" fmla="*/ 1424828 h 1424827"/>
                <a:gd name="connsiteX4" fmla="*/ 1 w 1648252"/>
                <a:gd name="connsiteY4" fmla="*/ 771003 h 1424827"/>
                <a:gd name="connsiteX0" fmla="*/ 20 w 1648271"/>
                <a:gd name="connsiteY0" fmla="*/ 872758 h 1526582"/>
                <a:gd name="connsiteX1" fmla="*/ 941028 w 1648271"/>
                <a:gd name="connsiteY1" fmla="*/ 1444 h 1526582"/>
                <a:gd name="connsiteX2" fmla="*/ 1648271 w 1648271"/>
                <a:gd name="connsiteY2" fmla="*/ 1089846 h 1526582"/>
                <a:gd name="connsiteX3" fmla="*/ 966821 w 1648271"/>
                <a:gd name="connsiteY3" fmla="*/ 1526583 h 1526582"/>
                <a:gd name="connsiteX4" fmla="*/ 20 w 1648271"/>
                <a:gd name="connsiteY4" fmla="*/ 872758 h 1526582"/>
                <a:gd name="connsiteX0" fmla="*/ 16 w 1648267"/>
                <a:gd name="connsiteY0" fmla="*/ 958248 h 1612072"/>
                <a:gd name="connsiteX1" fmla="*/ 941024 w 1648267"/>
                <a:gd name="connsiteY1" fmla="*/ 86934 h 1612072"/>
                <a:gd name="connsiteX2" fmla="*/ 1648267 w 1648267"/>
                <a:gd name="connsiteY2" fmla="*/ 1175336 h 1612072"/>
                <a:gd name="connsiteX3" fmla="*/ 966817 w 1648267"/>
                <a:gd name="connsiteY3" fmla="*/ 1612073 h 1612072"/>
                <a:gd name="connsiteX4" fmla="*/ 16 w 1648267"/>
                <a:gd name="connsiteY4" fmla="*/ 958248 h 1612072"/>
                <a:gd name="connsiteX0" fmla="*/ 16 w 1648267"/>
                <a:gd name="connsiteY0" fmla="*/ 958248 h 1612072"/>
                <a:gd name="connsiteX1" fmla="*/ 941024 w 1648267"/>
                <a:gd name="connsiteY1" fmla="*/ 86934 h 1612072"/>
                <a:gd name="connsiteX2" fmla="*/ 1648267 w 1648267"/>
                <a:gd name="connsiteY2" fmla="*/ 1175336 h 1612072"/>
                <a:gd name="connsiteX3" fmla="*/ 966817 w 1648267"/>
                <a:gd name="connsiteY3" fmla="*/ 1612073 h 1612072"/>
                <a:gd name="connsiteX4" fmla="*/ 16 w 1648267"/>
                <a:gd name="connsiteY4" fmla="*/ 958248 h 1612072"/>
                <a:gd name="connsiteX0" fmla="*/ 22 w 1648273"/>
                <a:gd name="connsiteY0" fmla="*/ 880063 h 1533887"/>
                <a:gd name="connsiteX1" fmla="*/ 941030 w 1648273"/>
                <a:gd name="connsiteY1" fmla="*/ 8749 h 1533887"/>
                <a:gd name="connsiteX2" fmla="*/ 1648273 w 1648273"/>
                <a:gd name="connsiteY2" fmla="*/ 1097151 h 1533887"/>
                <a:gd name="connsiteX3" fmla="*/ 966823 w 1648273"/>
                <a:gd name="connsiteY3" fmla="*/ 1533888 h 1533887"/>
                <a:gd name="connsiteX4" fmla="*/ 22 w 1648273"/>
                <a:gd name="connsiteY4" fmla="*/ 880063 h 1533887"/>
                <a:gd name="connsiteX0" fmla="*/ 22 w 1648273"/>
                <a:gd name="connsiteY0" fmla="*/ 880063 h 1533887"/>
                <a:gd name="connsiteX1" fmla="*/ 941030 w 1648273"/>
                <a:gd name="connsiteY1" fmla="*/ 8749 h 1533887"/>
                <a:gd name="connsiteX2" fmla="*/ 1648273 w 1648273"/>
                <a:gd name="connsiteY2" fmla="*/ 1097151 h 1533887"/>
                <a:gd name="connsiteX3" fmla="*/ 966823 w 1648273"/>
                <a:gd name="connsiteY3" fmla="*/ 1533888 h 1533887"/>
                <a:gd name="connsiteX4" fmla="*/ 22 w 1648273"/>
                <a:gd name="connsiteY4" fmla="*/ 880063 h 1533887"/>
                <a:gd name="connsiteX0" fmla="*/ 22 w 1648273"/>
                <a:gd name="connsiteY0" fmla="*/ 880063 h 1533887"/>
                <a:gd name="connsiteX1" fmla="*/ 941030 w 1648273"/>
                <a:gd name="connsiteY1" fmla="*/ 8749 h 1533887"/>
                <a:gd name="connsiteX2" fmla="*/ 1648273 w 1648273"/>
                <a:gd name="connsiteY2" fmla="*/ 1097151 h 1533887"/>
                <a:gd name="connsiteX3" fmla="*/ 966823 w 1648273"/>
                <a:gd name="connsiteY3" fmla="*/ 1533888 h 1533887"/>
                <a:gd name="connsiteX4" fmla="*/ 22 w 1648273"/>
                <a:gd name="connsiteY4" fmla="*/ 880063 h 1533887"/>
                <a:gd name="connsiteX0" fmla="*/ 22 w 1648273"/>
                <a:gd name="connsiteY0" fmla="*/ 882153 h 1535977"/>
                <a:gd name="connsiteX1" fmla="*/ 922999 w 1648273"/>
                <a:gd name="connsiteY1" fmla="*/ 8725 h 1535977"/>
                <a:gd name="connsiteX2" fmla="*/ 1648273 w 1648273"/>
                <a:gd name="connsiteY2" fmla="*/ 1099241 h 1535977"/>
                <a:gd name="connsiteX3" fmla="*/ 966823 w 1648273"/>
                <a:gd name="connsiteY3" fmla="*/ 1535978 h 1535977"/>
                <a:gd name="connsiteX4" fmla="*/ 22 w 1648273"/>
                <a:gd name="connsiteY4" fmla="*/ 882153 h 1535977"/>
                <a:gd name="connsiteX0" fmla="*/ 22 w 1648273"/>
                <a:gd name="connsiteY0" fmla="*/ 882153 h 1535977"/>
                <a:gd name="connsiteX1" fmla="*/ 922999 w 1648273"/>
                <a:gd name="connsiteY1" fmla="*/ 8725 h 1535977"/>
                <a:gd name="connsiteX2" fmla="*/ 1648273 w 1648273"/>
                <a:gd name="connsiteY2" fmla="*/ 1099241 h 1535977"/>
                <a:gd name="connsiteX3" fmla="*/ 966823 w 1648273"/>
                <a:gd name="connsiteY3" fmla="*/ 1535978 h 1535977"/>
                <a:gd name="connsiteX4" fmla="*/ 22 w 1648273"/>
                <a:gd name="connsiteY4" fmla="*/ 882153 h 1535977"/>
                <a:gd name="connsiteX0" fmla="*/ 29 w 1497587"/>
                <a:gd name="connsiteY0" fmla="*/ 562940 h 1542016"/>
                <a:gd name="connsiteX1" fmla="*/ 772313 w 1497587"/>
                <a:gd name="connsiteY1" fmla="*/ 14764 h 1542016"/>
                <a:gd name="connsiteX2" fmla="*/ 1497587 w 1497587"/>
                <a:gd name="connsiteY2" fmla="*/ 1105280 h 1542016"/>
                <a:gd name="connsiteX3" fmla="*/ 816137 w 1497587"/>
                <a:gd name="connsiteY3" fmla="*/ 1542017 h 1542016"/>
                <a:gd name="connsiteX4" fmla="*/ 29 w 1497587"/>
                <a:gd name="connsiteY4" fmla="*/ 562940 h 1542016"/>
                <a:gd name="connsiteX0" fmla="*/ 29 w 1497587"/>
                <a:gd name="connsiteY0" fmla="*/ 562940 h 1542016"/>
                <a:gd name="connsiteX1" fmla="*/ 772313 w 1497587"/>
                <a:gd name="connsiteY1" fmla="*/ 14764 h 1542016"/>
                <a:gd name="connsiteX2" fmla="*/ 1497587 w 1497587"/>
                <a:gd name="connsiteY2" fmla="*/ 1105280 h 1542016"/>
                <a:gd name="connsiteX3" fmla="*/ 816137 w 1497587"/>
                <a:gd name="connsiteY3" fmla="*/ 1542017 h 1542016"/>
                <a:gd name="connsiteX4" fmla="*/ 29 w 1497587"/>
                <a:gd name="connsiteY4" fmla="*/ 562940 h 1542016"/>
                <a:gd name="connsiteX0" fmla="*/ 27 w 1497585"/>
                <a:gd name="connsiteY0" fmla="*/ 455578 h 1434654"/>
                <a:gd name="connsiteX1" fmla="*/ 822067 w 1497585"/>
                <a:gd name="connsiteY1" fmla="*/ 19266 h 1434654"/>
                <a:gd name="connsiteX2" fmla="*/ 1497585 w 1497585"/>
                <a:gd name="connsiteY2" fmla="*/ 997918 h 1434654"/>
                <a:gd name="connsiteX3" fmla="*/ 816135 w 1497585"/>
                <a:gd name="connsiteY3" fmla="*/ 1434655 h 1434654"/>
                <a:gd name="connsiteX4" fmla="*/ 27 w 1497585"/>
                <a:gd name="connsiteY4" fmla="*/ 455578 h 1434654"/>
                <a:gd name="connsiteX0" fmla="*/ 27 w 1497585"/>
                <a:gd name="connsiteY0" fmla="*/ 455578 h 1434654"/>
                <a:gd name="connsiteX1" fmla="*/ 822067 w 1497585"/>
                <a:gd name="connsiteY1" fmla="*/ 19266 h 1434654"/>
                <a:gd name="connsiteX2" fmla="*/ 1497585 w 1497585"/>
                <a:gd name="connsiteY2" fmla="*/ 997918 h 1434654"/>
                <a:gd name="connsiteX3" fmla="*/ 816135 w 1497585"/>
                <a:gd name="connsiteY3" fmla="*/ 1434655 h 1434654"/>
                <a:gd name="connsiteX4" fmla="*/ 27 w 1497585"/>
                <a:gd name="connsiteY4" fmla="*/ 455578 h 1434654"/>
                <a:gd name="connsiteX0" fmla="*/ 27 w 1497585"/>
                <a:gd name="connsiteY0" fmla="*/ 455578 h 1434654"/>
                <a:gd name="connsiteX1" fmla="*/ 822067 w 1497585"/>
                <a:gd name="connsiteY1" fmla="*/ 19266 h 1434654"/>
                <a:gd name="connsiteX2" fmla="*/ 1497585 w 1497585"/>
                <a:gd name="connsiteY2" fmla="*/ 997918 h 1434654"/>
                <a:gd name="connsiteX3" fmla="*/ 816135 w 1497585"/>
                <a:gd name="connsiteY3" fmla="*/ 1434655 h 1434654"/>
                <a:gd name="connsiteX4" fmla="*/ 27 w 1497585"/>
                <a:gd name="connsiteY4" fmla="*/ 455578 h 143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7585" h="1434654">
                  <a:moveTo>
                    <a:pt x="27" y="455578"/>
                  </a:moveTo>
                  <a:cubicBezTo>
                    <a:pt x="-4272" y="201388"/>
                    <a:pt x="507612" y="-76249"/>
                    <a:pt x="822067" y="19266"/>
                  </a:cubicBezTo>
                  <a:cubicBezTo>
                    <a:pt x="884294" y="421493"/>
                    <a:pt x="1256493" y="732524"/>
                    <a:pt x="1497585" y="997918"/>
                  </a:cubicBezTo>
                  <a:cubicBezTo>
                    <a:pt x="1403090" y="1228922"/>
                    <a:pt x="1181260" y="1046280"/>
                    <a:pt x="816135" y="1434655"/>
                  </a:cubicBezTo>
                  <a:cubicBezTo>
                    <a:pt x="699243" y="1162685"/>
                    <a:pt x="549587" y="545106"/>
                    <a:pt x="27" y="455578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50000"/>
                </a:schemeClr>
              </a:fgClr>
              <a:bgClr>
                <a:sysClr val="window" lastClr="FFFFFF"/>
              </a:bgClr>
            </a:patt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rot="3473626">
              <a:off x="11373251" y="21787930"/>
              <a:ext cx="713836" cy="148757"/>
            </a:xfrm>
            <a:custGeom>
              <a:avLst/>
              <a:gdLst>
                <a:gd name="connsiteX0" fmla="*/ 0 w 1310640"/>
                <a:gd name="connsiteY0" fmla="*/ 655320 h 655320"/>
                <a:gd name="connsiteX1" fmla="*/ 1310640 w 1310640"/>
                <a:gd name="connsiteY1" fmla="*/ 0 h 655320"/>
                <a:gd name="connsiteX0" fmla="*/ 0 w 1310640"/>
                <a:gd name="connsiteY0" fmla="*/ 655320 h 655320"/>
                <a:gd name="connsiteX1" fmla="*/ 1310640 w 1310640"/>
                <a:gd name="connsiteY1" fmla="*/ 0 h 655320"/>
                <a:gd name="connsiteX0" fmla="*/ 0 w 1310640"/>
                <a:gd name="connsiteY0" fmla="*/ 655320 h 655320"/>
                <a:gd name="connsiteX1" fmla="*/ 1310640 w 1310640"/>
                <a:gd name="connsiteY1" fmla="*/ 0 h 655320"/>
                <a:gd name="connsiteX0" fmla="*/ -1 w 1856280"/>
                <a:gd name="connsiteY0" fmla="*/ 414412 h 414411"/>
                <a:gd name="connsiteX1" fmla="*/ 1856280 w 1856280"/>
                <a:gd name="connsiteY1" fmla="*/ 116831 h 414411"/>
                <a:gd name="connsiteX0" fmla="*/ -1 w 1856280"/>
                <a:gd name="connsiteY0" fmla="*/ 297581 h 329635"/>
                <a:gd name="connsiteX1" fmla="*/ 1856280 w 1856280"/>
                <a:gd name="connsiteY1" fmla="*/ 0 h 329635"/>
                <a:gd name="connsiteX0" fmla="*/ -1 w 1822017"/>
                <a:gd name="connsiteY0" fmla="*/ 232006 h 269015"/>
                <a:gd name="connsiteX1" fmla="*/ 1822017 w 1822017"/>
                <a:gd name="connsiteY1" fmla="*/ 0 h 269015"/>
                <a:gd name="connsiteX0" fmla="*/ -1 w 1822017"/>
                <a:gd name="connsiteY0" fmla="*/ 232006 h 351303"/>
                <a:gd name="connsiteX1" fmla="*/ 1822017 w 1822017"/>
                <a:gd name="connsiteY1" fmla="*/ 0 h 351303"/>
                <a:gd name="connsiteX0" fmla="*/ -1 w 1822017"/>
                <a:gd name="connsiteY0" fmla="*/ 232006 h 332101"/>
                <a:gd name="connsiteX1" fmla="*/ 1822017 w 1822017"/>
                <a:gd name="connsiteY1" fmla="*/ 0 h 332101"/>
                <a:gd name="connsiteX0" fmla="*/ 0 w 1763965"/>
                <a:gd name="connsiteY0" fmla="*/ 267390 h 362671"/>
                <a:gd name="connsiteX1" fmla="*/ 1763965 w 1763965"/>
                <a:gd name="connsiteY1" fmla="*/ 0 h 362671"/>
                <a:gd name="connsiteX0" fmla="*/ 1 w 1769088"/>
                <a:gd name="connsiteY0" fmla="*/ 287848 h 380548"/>
                <a:gd name="connsiteX1" fmla="*/ 1769088 w 1769088"/>
                <a:gd name="connsiteY1" fmla="*/ 0 h 38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9088" h="380548">
                  <a:moveTo>
                    <a:pt x="1" y="287848"/>
                  </a:moveTo>
                  <a:cubicBezTo>
                    <a:pt x="540642" y="591049"/>
                    <a:pt x="1210288" y="58420"/>
                    <a:pt x="1769088" y="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"/>
            <p:cNvSpPr/>
            <p:nvPr/>
          </p:nvSpPr>
          <p:spPr>
            <a:xfrm rot="17726184" flipH="1">
              <a:off x="9736657" y="22488086"/>
              <a:ext cx="1039920" cy="969957"/>
            </a:xfrm>
            <a:custGeom>
              <a:avLst/>
              <a:gdLst>
                <a:gd name="connsiteX0" fmla="*/ 0 w 4381500"/>
                <a:gd name="connsiteY0" fmla="*/ 2330253 h 4660505"/>
                <a:gd name="connsiteX1" fmla="*/ 2190750 w 4381500"/>
                <a:gd name="connsiteY1" fmla="*/ 0 h 4660505"/>
                <a:gd name="connsiteX2" fmla="*/ 4381500 w 4381500"/>
                <a:gd name="connsiteY2" fmla="*/ 2330253 h 4660505"/>
                <a:gd name="connsiteX3" fmla="*/ 2190750 w 4381500"/>
                <a:gd name="connsiteY3" fmla="*/ 4660506 h 4660505"/>
                <a:gd name="connsiteX4" fmla="*/ 0 w 4381500"/>
                <a:gd name="connsiteY4" fmla="*/ 2330253 h 4660505"/>
                <a:gd name="connsiteX0" fmla="*/ 0 w 4417080"/>
                <a:gd name="connsiteY0" fmla="*/ 2330253 h 4671289"/>
                <a:gd name="connsiteX1" fmla="*/ 2190750 w 4417080"/>
                <a:gd name="connsiteY1" fmla="*/ 0 h 4671289"/>
                <a:gd name="connsiteX2" fmla="*/ 4381500 w 4417080"/>
                <a:gd name="connsiteY2" fmla="*/ 2330253 h 4671289"/>
                <a:gd name="connsiteX3" fmla="*/ 2800350 w 4417080"/>
                <a:gd name="connsiteY3" fmla="*/ 3165080 h 4671289"/>
                <a:gd name="connsiteX4" fmla="*/ 2190750 w 4417080"/>
                <a:gd name="connsiteY4" fmla="*/ 4660506 h 4671289"/>
                <a:gd name="connsiteX5" fmla="*/ 0 w 4417080"/>
                <a:gd name="connsiteY5" fmla="*/ 2330253 h 4671289"/>
                <a:gd name="connsiteX0" fmla="*/ 0 w 4535782"/>
                <a:gd name="connsiteY0" fmla="*/ 2404528 h 4745564"/>
                <a:gd name="connsiteX1" fmla="*/ 2190750 w 4535782"/>
                <a:gd name="connsiteY1" fmla="*/ 74275 h 4745564"/>
                <a:gd name="connsiteX2" fmla="*/ 4314825 w 4535782"/>
                <a:gd name="connsiteY2" fmla="*/ 743805 h 4745564"/>
                <a:gd name="connsiteX3" fmla="*/ 4381500 w 4535782"/>
                <a:gd name="connsiteY3" fmla="*/ 2404528 h 4745564"/>
                <a:gd name="connsiteX4" fmla="*/ 2800350 w 4535782"/>
                <a:gd name="connsiteY4" fmla="*/ 3239355 h 4745564"/>
                <a:gd name="connsiteX5" fmla="*/ 2190750 w 4535782"/>
                <a:gd name="connsiteY5" fmla="*/ 4734781 h 4745564"/>
                <a:gd name="connsiteX6" fmla="*/ 0 w 4535782"/>
                <a:gd name="connsiteY6" fmla="*/ 2404528 h 4745564"/>
                <a:gd name="connsiteX0" fmla="*/ 8740 w 4544522"/>
                <a:gd name="connsiteY0" fmla="*/ 2404528 h 3879443"/>
                <a:gd name="connsiteX1" fmla="*/ 2199490 w 4544522"/>
                <a:gd name="connsiteY1" fmla="*/ 74275 h 3879443"/>
                <a:gd name="connsiteX2" fmla="*/ 4323565 w 4544522"/>
                <a:gd name="connsiteY2" fmla="*/ 743805 h 3879443"/>
                <a:gd name="connsiteX3" fmla="*/ 4390240 w 4544522"/>
                <a:gd name="connsiteY3" fmla="*/ 2404528 h 3879443"/>
                <a:gd name="connsiteX4" fmla="*/ 2809090 w 4544522"/>
                <a:gd name="connsiteY4" fmla="*/ 3239355 h 3879443"/>
                <a:gd name="connsiteX5" fmla="*/ 1485115 w 4544522"/>
                <a:gd name="connsiteY5" fmla="*/ 3848956 h 3879443"/>
                <a:gd name="connsiteX6" fmla="*/ 8740 w 4544522"/>
                <a:gd name="connsiteY6" fmla="*/ 2404528 h 3879443"/>
                <a:gd name="connsiteX0" fmla="*/ 7410 w 4543192"/>
                <a:gd name="connsiteY0" fmla="*/ 2404528 h 4500324"/>
                <a:gd name="connsiteX1" fmla="*/ 2198160 w 4543192"/>
                <a:gd name="connsiteY1" fmla="*/ 74275 h 4500324"/>
                <a:gd name="connsiteX2" fmla="*/ 4322235 w 4543192"/>
                <a:gd name="connsiteY2" fmla="*/ 743805 h 4500324"/>
                <a:gd name="connsiteX3" fmla="*/ 4388910 w 4543192"/>
                <a:gd name="connsiteY3" fmla="*/ 2404528 h 4500324"/>
                <a:gd name="connsiteX4" fmla="*/ 2807760 w 4543192"/>
                <a:gd name="connsiteY4" fmla="*/ 3239355 h 4500324"/>
                <a:gd name="connsiteX5" fmla="*/ 1531410 w 4543192"/>
                <a:gd name="connsiteY5" fmla="*/ 4487131 h 4500324"/>
                <a:gd name="connsiteX6" fmla="*/ 7410 w 4543192"/>
                <a:gd name="connsiteY6" fmla="*/ 2404528 h 4500324"/>
                <a:gd name="connsiteX0" fmla="*/ 495 w 4536277"/>
                <a:gd name="connsiteY0" fmla="*/ 2017399 h 4113195"/>
                <a:gd name="connsiteX1" fmla="*/ 1686420 w 4536277"/>
                <a:gd name="connsiteY1" fmla="*/ 163396 h 4113195"/>
                <a:gd name="connsiteX2" fmla="*/ 4315320 w 4536277"/>
                <a:gd name="connsiteY2" fmla="*/ 356676 h 4113195"/>
                <a:gd name="connsiteX3" fmla="*/ 4381995 w 4536277"/>
                <a:gd name="connsiteY3" fmla="*/ 2017399 h 4113195"/>
                <a:gd name="connsiteX4" fmla="*/ 2800845 w 4536277"/>
                <a:gd name="connsiteY4" fmla="*/ 2852226 h 4113195"/>
                <a:gd name="connsiteX5" fmla="*/ 1524495 w 4536277"/>
                <a:gd name="connsiteY5" fmla="*/ 4100002 h 4113195"/>
                <a:gd name="connsiteX6" fmla="*/ 495 w 4536277"/>
                <a:gd name="connsiteY6" fmla="*/ 2017399 h 4113195"/>
                <a:gd name="connsiteX0" fmla="*/ 495 w 4411138"/>
                <a:gd name="connsiteY0" fmla="*/ 2013437 h 4109233"/>
                <a:gd name="connsiteX1" fmla="*/ 1686420 w 4411138"/>
                <a:gd name="connsiteY1" fmla="*/ 159434 h 4109233"/>
                <a:gd name="connsiteX2" fmla="*/ 3820020 w 4411138"/>
                <a:gd name="connsiteY2" fmla="*/ 362239 h 4109233"/>
                <a:gd name="connsiteX3" fmla="*/ 4381995 w 4411138"/>
                <a:gd name="connsiteY3" fmla="*/ 2013437 h 4109233"/>
                <a:gd name="connsiteX4" fmla="*/ 2800845 w 4411138"/>
                <a:gd name="connsiteY4" fmla="*/ 2848264 h 4109233"/>
                <a:gd name="connsiteX5" fmla="*/ 1524495 w 4411138"/>
                <a:gd name="connsiteY5" fmla="*/ 4096040 h 4109233"/>
                <a:gd name="connsiteX6" fmla="*/ 495 w 4411138"/>
                <a:gd name="connsiteY6" fmla="*/ 2013437 h 4109233"/>
                <a:gd name="connsiteX0" fmla="*/ 705 w 4411348"/>
                <a:gd name="connsiteY0" fmla="*/ 1925263 h 4021059"/>
                <a:gd name="connsiteX1" fmla="*/ 1362780 w 4411348"/>
                <a:gd name="connsiteY1" fmla="*/ 223660 h 4021059"/>
                <a:gd name="connsiteX2" fmla="*/ 3820230 w 4411348"/>
                <a:gd name="connsiteY2" fmla="*/ 274065 h 4021059"/>
                <a:gd name="connsiteX3" fmla="*/ 4382205 w 4411348"/>
                <a:gd name="connsiteY3" fmla="*/ 1925263 h 4021059"/>
                <a:gd name="connsiteX4" fmla="*/ 2801055 w 4411348"/>
                <a:gd name="connsiteY4" fmla="*/ 2760090 h 4021059"/>
                <a:gd name="connsiteX5" fmla="*/ 1524705 w 4411348"/>
                <a:gd name="connsiteY5" fmla="*/ 4007866 h 4021059"/>
                <a:gd name="connsiteX6" fmla="*/ 705 w 4411348"/>
                <a:gd name="connsiteY6" fmla="*/ 1925263 h 4021059"/>
                <a:gd name="connsiteX0" fmla="*/ 167780 w 3248261"/>
                <a:gd name="connsiteY0" fmla="*/ 2088509 h 4026621"/>
                <a:gd name="connsiteX1" fmla="*/ 199693 w 3248261"/>
                <a:gd name="connsiteY1" fmla="*/ 233264 h 4026621"/>
                <a:gd name="connsiteX2" fmla="*/ 2657143 w 3248261"/>
                <a:gd name="connsiteY2" fmla="*/ 283669 h 4026621"/>
                <a:gd name="connsiteX3" fmla="*/ 3219118 w 3248261"/>
                <a:gd name="connsiteY3" fmla="*/ 1934867 h 4026621"/>
                <a:gd name="connsiteX4" fmla="*/ 1637968 w 3248261"/>
                <a:gd name="connsiteY4" fmla="*/ 2769694 h 4026621"/>
                <a:gd name="connsiteX5" fmla="*/ 361618 w 3248261"/>
                <a:gd name="connsiteY5" fmla="*/ 4017470 h 4026621"/>
                <a:gd name="connsiteX6" fmla="*/ 167780 w 3248261"/>
                <a:gd name="connsiteY6" fmla="*/ 2088509 h 4026621"/>
                <a:gd name="connsiteX0" fmla="*/ 1120677 w 3075328"/>
                <a:gd name="connsiteY0" fmla="*/ 1493279 h 4009784"/>
                <a:gd name="connsiteX1" fmla="*/ 26760 w 3075328"/>
                <a:gd name="connsiteY1" fmla="*/ 199169 h 4009784"/>
                <a:gd name="connsiteX2" fmla="*/ 2484210 w 3075328"/>
                <a:gd name="connsiteY2" fmla="*/ 249574 h 4009784"/>
                <a:gd name="connsiteX3" fmla="*/ 3046185 w 3075328"/>
                <a:gd name="connsiteY3" fmla="*/ 1900772 h 4009784"/>
                <a:gd name="connsiteX4" fmla="*/ 1465035 w 3075328"/>
                <a:gd name="connsiteY4" fmla="*/ 2735599 h 4009784"/>
                <a:gd name="connsiteX5" fmla="*/ 188685 w 3075328"/>
                <a:gd name="connsiteY5" fmla="*/ 3983375 h 4009784"/>
                <a:gd name="connsiteX6" fmla="*/ 1120677 w 3075328"/>
                <a:gd name="connsiteY6" fmla="*/ 1493279 h 4009784"/>
                <a:gd name="connsiteX0" fmla="*/ 1123209 w 3077860"/>
                <a:gd name="connsiteY0" fmla="*/ 1493279 h 2881768"/>
                <a:gd name="connsiteX1" fmla="*/ 29292 w 3077860"/>
                <a:gd name="connsiteY1" fmla="*/ 199169 h 2881768"/>
                <a:gd name="connsiteX2" fmla="*/ 2486742 w 3077860"/>
                <a:gd name="connsiteY2" fmla="*/ 249574 h 2881768"/>
                <a:gd name="connsiteX3" fmla="*/ 3048717 w 3077860"/>
                <a:gd name="connsiteY3" fmla="*/ 1900772 h 2881768"/>
                <a:gd name="connsiteX4" fmla="*/ 1467567 w 3077860"/>
                <a:gd name="connsiteY4" fmla="*/ 2735599 h 2881768"/>
                <a:gd name="connsiteX5" fmla="*/ 967879 w 3077860"/>
                <a:gd name="connsiteY5" fmla="*/ 2431538 h 2881768"/>
                <a:gd name="connsiteX6" fmla="*/ 1123209 w 3077860"/>
                <a:gd name="connsiteY6" fmla="*/ 1493279 h 2881768"/>
                <a:gd name="connsiteX0" fmla="*/ 737091 w 3113460"/>
                <a:gd name="connsiteY0" fmla="*/ 1089924 h 2871141"/>
                <a:gd name="connsiteX1" fmla="*/ 64892 w 3113460"/>
                <a:gd name="connsiteY1" fmla="*/ 177772 h 2871141"/>
                <a:gd name="connsiteX2" fmla="*/ 2522342 w 3113460"/>
                <a:gd name="connsiteY2" fmla="*/ 228177 h 2871141"/>
                <a:gd name="connsiteX3" fmla="*/ 3084317 w 3113460"/>
                <a:gd name="connsiteY3" fmla="*/ 1879375 h 2871141"/>
                <a:gd name="connsiteX4" fmla="*/ 1503167 w 3113460"/>
                <a:gd name="connsiteY4" fmla="*/ 2714202 h 2871141"/>
                <a:gd name="connsiteX5" fmla="*/ 1003479 w 3113460"/>
                <a:gd name="connsiteY5" fmla="*/ 2410141 h 2871141"/>
                <a:gd name="connsiteX6" fmla="*/ 737091 w 3113460"/>
                <a:gd name="connsiteY6" fmla="*/ 1089924 h 2871141"/>
                <a:gd name="connsiteX0" fmla="*/ 734184 w 3110553"/>
                <a:gd name="connsiteY0" fmla="*/ 1089924 h 2866551"/>
                <a:gd name="connsiteX1" fmla="*/ 61985 w 3110553"/>
                <a:gd name="connsiteY1" fmla="*/ 177772 h 2866551"/>
                <a:gd name="connsiteX2" fmla="*/ 2519435 w 3110553"/>
                <a:gd name="connsiteY2" fmla="*/ 228177 h 2866551"/>
                <a:gd name="connsiteX3" fmla="*/ 3081410 w 3110553"/>
                <a:gd name="connsiteY3" fmla="*/ 1879375 h 2866551"/>
                <a:gd name="connsiteX4" fmla="*/ 1500260 w 3110553"/>
                <a:gd name="connsiteY4" fmla="*/ 2714202 h 2866551"/>
                <a:gd name="connsiteX5" fmla="*/ 692388 w 3110553"/>
                <a:gd name="connsiteY5" fmla="*/ 2386887 h 2866551"/>
                <a:gd name="connsiteX6" fmla="*/ 734184 w 3110553"/>
                <a:gd name="connsiteY6" fmla="*/ 1089924 h 2866551"/>
                <a:gd name="connsiteX0" fmla="*/ 751936 w 3128305"/>
                <a:gd name="connsiteY0" fmla="*/ 1117122 h 2893749"/>
                <a:gd name="connsiteX1" fmla="*/ 79737 w 3128305"/>
                <a:gd name="connsiteY1" fmla="*/ 204970 h 2893749"/>
                <a:gd name="connsiteX2" fmla="*/ 2537187 w 3128305"/>
                <a:gd name="connsiteY2" fmla="*/ 255375 h 2893749"/>
                <a:gd name="connsiteX3" fmla="*/ 3099162 w 3128305"/>
                <a:gd name="connsiteY3" fmla="*/ 1906573 h 2893749"/>
                <a:gd name="connsiteX4" fmla="*/ 1518012 w 3128305"/>
                <a:gd name="connsiteY4" fmla="*/ 2741400 h 2893749"/>
                <a:gd name="connsiteX5" fmla="*/ 710140 w 3128305"/>
                <a:gd name="connsiteY5" fmla="*/ 2414085 h 2893749"/>
                <a:gd name="connsiteX6" fmla="*/ 751936 w 3128305"/>
                <a:gd name="connsiteY6" fmla="*/ 1117122 h 2893749"/>
                <a:gd name="connsiteX0" fmla="*/ 753592 w 3129961"/>
                <a:gd name="connsiteY0" fmla="*/ 1134841 h 2911468"/>
                <a:gd name="connsiteX1" fmla="*/ 81393 w 3129961"/>
                <a:gd name="connsiteY1" fmla="*/ 222689 h 2911468"/>
                <a:gd name="connsiteX2" fmla="*/ 2538843 w 3129961"/>
                <a:gd name="connsiteY2" fmla="*/ 273094 h 2911468"/>
                <a:gd name="connsiteX3" fmla="*/ 3100818 w 3129961"/>
                <a:gd name="connsiteY3" fmla="*/ 1924292 h 2911468"/>
                <a:gd name="connsiteX4" fmla="*/ 1519668 w 3129961"/>
                <a:gd name="connsiteY4" fmla="*/ 2759119 h 2911468"/>
                <a:gd name="connsiteX5" fmla="*/ 711796 w 3129961"/>
                <a:gd name="connsiteY5" fmla="*/ 2431804 h 2911468"/>
                <a:gd name="connsiteX6" fmla="*/ 753592 w 3129961"/>
                <a:gd name="connsiteY6" fmla="*/ 1134841 h 2911468"/>
                <a:gd name="connsiteX0" fmla="*/ 753592 w 3133796"/>
                <a:gd name="connsiteY0" fmla="*/ 1155873 h 2932500"/>
                <a:gd name="connsiteX1" fmla="*/ 81393 w 3133796"/>
                <a:gd name="connsiteY1" fmla="*/ 243721 h 2932500"/>
                <a:gd name="connsiteX2" fmla="*/ 2538843 w 3133796"/>
                <a:gd name="connsiteY2" fmla="*/ 294126 h 2932500"/>
                <a:gd name="connsiteX3" fmla="*/ 3100818 w 3133796"/>
                <a:gd name="connsiteY3" fmla="*/ 1945324 h 2932500"/>
                <a:gd name="connsiteX4" fmla="*/ 1519668 w 3133796"/>
                <a:gd name="connsiteY4" fmla="*/ 2780151 h 2932500"/>
                <a:gd name="connsiteX5" fmla="*/ 711796 w 3133796"/>
                <a:gd name="connsiteY5" fmla="*/ 2452836 h 2932500"/>
                <a:gd name="connsiteX6" fmla="*/ 753592 w 3133796"/>
                <a:gd name="connsiteY6" fmla="*/ 1155873 h 2932500"/>
                <a:gd name="connsiteX0" fmla="*/ 757627 w 3137829"/>
                <a:gd name="connsiteY0" fmla="*/ 1146058 h 2922685"/>
                <a:gd name="connsiteX1" fmla="*/ 85428 w 3137829"/>
                <a:gd name="connsiteY1" fmla="*/ 233906 h 2922685"/>
                <a:gd name="connsiteX2" fmla="*/ 2542878 w 3137829"/>
                <a:gd name="connsiteY2" fmla="*/ 284311 h 2922685"/>
                <a:gd name="connsiteX3" fmla="*/ 3104853 w 3137829"/>
                <a:gd name="connsiteY3" fmla="*/ 1935509 h 2922685"/>
                <a:gd name="connsiteX4" fmla="*/ 1523703 w 3137829"/>
                <a:gd name="connsiteY4" fmla="*/ 2770336 h 2922685"/>
                <a:gd name="connsiteX5" fmla="*/ 715831 w 3137829"/>
                <a:gd name="connsiteY5" fmla="*/ 2443021 h 2922685"/>
                <a:gd name="connsiteX6" fmla="*/ 757627 w 3137829"/>
                <a:gd name="connsiteY6" fmla="*/ 1146058 h 2922685"/>
                <a:gd name="connsiteX0" fmla="*/ 757627 w 3136951"/>
                <a:gd name="connsiteY0" fmla="*/ 1156116 h 2932743"/>
                <a:gd name="connsiteX1" fmla="*/ 85428 w 3136951"/>
                <a:gd name="connsiteY1" fmla="*/ 243964 h 2932743"/>
                <a:gd name="connsiteX2" fmla="*/ 2542878 w 3136951"/>
                <a:gd name="connsiteY2" fmla="*/ 294369 h 2932743"/>
                <a:gd name="connsiteX3" fmla="*/ 3104853 w 3136951"/>
                <a:gd name="connsiteY3" fmla="*/ 1945567 h 2932743"/>
                <a:gd name="connsiteX4" fmla="*/ 1523703 w 3136951"/>
                <a:gd name="connsiteY4" fmla="*/ 2780394 h 2932743"/>
                <a:gd name="connsiteX5" fmla="*/ 715831 w 3136951"/>
                <a:gd name="connsiteY5" fmla="*/ 2453079 h 2932743"/>
                <a:gd name="connsiteX6" fmla="*/ 757627 w 3136951"/>
                <a:gd name="connsiteY6" fmla="*/ 1156116 h 2932743"/>
                <a:gd name="connsiteX0" fmla="*/ 739247 w 3149785"/>
                <a:gd name="connsiteY0" fmla="*/ 1065837 h 2842464"/>
                <a:gd name="connsiteX1" fmla="*/ 67048 w 3149785"/>
                <a:gd name="connsiteY1" fmla="*/ 153685 h 2842464"/>
                <a:gd name="connsiteX2" fmla="*/ 2618918 w 3149785"/>
                <a:gd name="connsiteY2" fmla="*/ 294685 h 2842464"/>
                <a:gd name="connsiteX3" fmla="*/ 3086473 w 3149785"/>
                <a:gd name="connsiteY3" fmla="*/ 1855288 h 2842464"/>
                <a:gd name="connsiteX4" fmla="*/ 1505323 w 3149785"/>
                <a:gd name="connsiteY4" fmla="*/ 2690115 h 2842464"/>
                <a:gd name="connsiteX5" fmla="*/ 697451 w 3149785"/>
                <a:gd name="connsiteY5" fmla="*/ 2362800 h 2842464"/>
                <a:gd name="connsiteX6" fmla="*/ 739247 w 3149785"/>
                <a:gd name="connsiteY6" fmla="*/ 1065837 h 2842464"/>
                <a:gd name="connsiteX0" fmla="*/ 739245 w 3340771"/>
                <a:gd name="connsiteY0" fmla="*/ 972835 h 2749462"/>
                <a:gd name="connsiteX1" fmla="*/ 67046 w 3340771"/>
                <a:gd name="connsiteY1" fmla="*/ 60683 h 2749462"/>
                <a:gd name="connsiteX2" fmla="*/ 2618916 w 3340771"/>
                <a:gd name="connsiteY2" fmla="*/ 201683 h 2749462"/>
                <a:gd name="connsiteX3" fmla="*/ 3287475 w 3340771"/>
                <a:gd name="connsiteY3" fmla="*/ 1143079 h 2749462"/>
                <a:gd name="connsiteX4" fmla="*/ 1505321 w 3340771"/>
                <a:gd name="connsiteY4" fmla="*/ 2597113 h 2749462"/>
                <a:gd name="connsiteX5" fmla="*/ 697449 w 3340771"/>
                <a:gd name="connsiteY5" fmla="*/ 2269798 h 2749462"/>
                <a:gd name="connsiteX6" fmla="*/ 739245 w 3340771"/>
                <a:gd name="connsiteY6" fmla="*/ 972835 h 2749462"/>
                <a:gd name="connsiteX0" fmla="*/ 739245 w 3372918"/>
                <a:gd name="connsiteY0" fmla="*/ 972835 h 2749462"/>
                <a:gd name="connsiteX1" fmla="*/ 67046 w 3372918"/>
                <a:gd name="connsiteY1" fmla="*/ 60683 h 2749462"/>
                <a:gd name="connsiteX2" fmla="*/ 2618916 w 3372918"/>
                <a:gd name="connsiteY2" fmla="*/ 201683 h 2749462"/>
                <a:gd name="connsiteX3" fmla="*/ 3287475 w 3372918"/>
                <a:gd name="connsiteY3" fmla="*/ 1143079 h 2749462"/>
                <a:gd name="connsiteX4" fmla="*/ 1505321 w 3372918"/>
                <a:gd name="connsiteY4" fmla="*/ 2597113 h 2749462"/>
                <a:gd name="connsiteX5" fmla="*/ 697449 w 3372918"/>
                <a:gd name="connsiteY5" fmla="*/ 2269798 h 2749462"/>
                <a:gd name="connsiteX6" fmla="*/ 739245 w 3372918"/>
                <a:gd name="connsiteY6" fmla="*/ 972835 h 2749462"/>
                <a:gd name="connsiteX0" fmla="*/ 739245 w 3341319"/>
                <a:gd name="connsiteY0" fmla="*/ 971528 h 2748155"/>
                <a:gd name="connsiteX1" fmla="*/ 67046 w 3341319"/>
                <a:gd name="connsiteY1" fmla="*/ 59376 h 2748155"/>
                <a:gd name="connsiteX2" fmla="*/ 2618916 w 3341319"/>
                <a:gd name="connsiteY2" fmla="*/ 200376 h 2748155"/>
                <a:gd name="connsiteX3" fmla="*/ 3254644 w 3341319"/>
                <a:gd name="connsiteY3" fmla="*/ 1104787 h 2748155"/>
                <a:gd name="connsiteX4" fmla="*/ 1505321 w 3341319"/>
                <a:gd name="connsiteY4" fmla="*/ 2595806 h 2748155"/>
                <a:gd name="connsiteX5" fmla="*/ 697449 w 3341319"/>
                <a:gd name="connsiteY5" fmla="*/ 2268491 h 2748155"/>
                <a:gd name="connsiteX6" fmla="*/ 739245 w 3341319"/>
                <a:gd name="connsiteY6" fmla="*/ 971528 h 2748155"/>
                <a:gd name="connsiteX0" fmla="*/ 739245 w 3341321"/>
                <a:gd name="connsiteY0" fmla="*/ 1064876 h 2841503"/>
                <a:gd name="connsiteX1" fmla="*/ 67046 w 3341321"/>
                <a:gd name="connsiteY1" fmla="*/ 152724 h 2841503"/>
                <a:gd name="connsiteX2" fmla="*/ 2618916 w 3341321"/>
                <a:gd name="connsiteY2" fmla="*/ 293724 h 2841503"/>
                <a:gd name="connsiteX3" fmla="*/ 3254644 w 3341321"/>
                <a:gd name="connsiteY3" fmla="*/ 1198135 h 2841503"/>
                <a:gd name="connsiteX4" fmla="*/ 1505321 w 3341321"/>
                <a:gd name="connsiteY4" fmla="*/ 2689154 h 2841503"/>
                <a:gd name="connsiteX5" fmla="*/ 697449 w 3341321"/>
                <a:gd name="connsiteY5" fmla="*/ 2361839 h 2841503"/>
                <a:gd name="connsiteX6" fmla="*/ 739245 w 3341321"/>
                <a:gd name="connsiteY6" fmla="*/ 1064876 h 2841503"/>
                <a:gd name="connsiteX0" fmla="*/ 739245 w 3341319"/>
                <a:gd name="connsiteY0" fmla="*/ 1145688 h 2922315"/>
                <a:gd name="connsiteX1" fmla="*/ 67046 w 3341319"/>
                <a:gd name="connsiteY1" fmla="*/ 233536 h 2922315"/>
                <a:gd name="connsiteX2" fmla="*/ 2618916 w 3341319"/>
                <a:gd name="connsiteY2" fmla="*/ 374536 h 2922315"/>
                <a:gd name="connsiteX3" fmla="*/ 3254644 w 3341319"/>
                <a:gd name="connsiteY3" fmla="*/ 1278947 h 2922315"/>
                <a:gd name="connsiteX4" fmla="*/ 1505321 w 3341319"/>
                <a:gd name="connsiteY4" fmla="*/ 2769966 h 2922315"/>
                <a:gd name="connsiteX5" fmla="*/ 697449 w 3341319"/>
                <a:gd name="connsiteY5" fmla="*/ 2442651 h 2922315"/>
                <a:gd name="connsiteX6" fmla="*/ 739245 w 3341319"/>
                <a:gd name="connsiteY6" fmla="*/ 1145688 h 2922315"/>
                <a:gd name="connsiteX0" fmla="*/ 739245 w 3341321"/>
                <a:gd name="connsiteY0" fmla="*/ 1147464 h 2924091"/>
                <a:gd name="connsiteX1" fmla="*/ 67046 w 3341321"/>
                <a:gd name="connsiteY1" fmla="*/ 235312 h 2924091"/>
                <a:gd name="connsiteX2" fmla="*/ 2618916 w 3341321"/>
                <a:gd name="connsiteY2" fmla="*/ 376312 h 2924091"/>
                <a:gd name="connsiteX3" fmla="*/ 3254644 w 3341321"/>
                <a:gd name="connsiteY3" fmla="*/ 1280723 h 2924091"/>
                <a:gd name="connsiteX4" fmla="*/ 1505321 w 3341321"/>
                <a:gd name="connsiteY4" fmla="*/ 2771742 h 2924091"/>
                <a:gd name="connsiteX5" fmla="*/ 697449 w 3341321"/>
                <a:gd name="connsiteY5" fmla="*/ 2444427 h 2924091"/>
                <a:gd name="connsiteX6" fmla="*/ 739245 w 3341321"/>
                <a:gd name="connsiteY6" fmla="*/ 1147464 h 2924091"/>
                <a:gd name="connsiteX0" fmla="*/ 739245 w 3341319"/>
                <a:gd name="connsiteY0" fmla="*/ 1143150 h 2919777"/>
                <a:gd name="connsiteX1" fmla="*/ 67046 w 3341319"/>
                <a:gd name="connsiteY1" fmla="*/ 230998 h 2919777"/>
                <a:gd name="connsiteX2" fmla="*/ 2618916 w 3341319"/>
                <a:gd name="connsiteY2" fmla="*/ 371998 h 2919777"/>
                <a:gd name="connsiteX3" fmla="*/ 3254644 w 3341319"/>
                <a:gd name="connsiteY3" fmla="*/ 1276409 h 2919777"/>
                <a:gd name="connsiteX4" fmla="*/ 1505321 w 3341319"/>
                <a:gd name="connsiteY4" fmla="*/ 2767428 h 2919777"/>
                <a:gd name="connsiteX5" fmla="*/ 697449 w 3341319"/>
                <a:gd name="connsiteY5" fmla="*/ 2440113 h 2919777"/>
                <a:gd name="connsiteX6" fmla="*/ 739245 w 3341319"/>
                <a:gd name="connsiteY6" fmla="*/ 1143150 h 2919777"/>
                <a:gd name="connsiteX0" fmla="*/ 739245 w 3347572"/>
                <a:gd name="connsiteY0" fmla="*/ 1143150 h 2919777"/>
                <a:gd name="connsiteX1" fmla="*/ 67046 w 3347572"/>
                <a:gd name="connsiteY1" fmla="*/ 230998 h 2919777"/>
                <a:gd name="connsiteX2" fmla="*/ 2618916 w 3347572"/>
                <a:gd name="connsiteY2" fmla="*/ 371998 h 2919777"/>
                <a:gd name="connsiteX3" fmla="*/ 3254644 w 3347572"/>
                <a:gd name="connsiteY3" fmla="*/ 1276409 h 2919777"/>
                <a:gd name="connsiteX4" fmla="*/ 1505321 w 3347572"/>
                <a:gd name="connsiteY4" fmla="*/ 2767428 h 2919777"/>
                <a:gd name="connsiteX5" fmla="*/ 697449 w 3347572"/>
                <a:gd name="connsiteY5" fmla="*/ 2440113 h 2919777"/>
                <a:gd name="connsiteX6" fmla="*/ 739245 w 3347572"/>
                <a:gd name="connsiteY6" fmla="*/ 1143150 h 2919777"/>
                <a:gd name="connsiteX0" fmla="*/ 739245 w 3337638"/>
                <a:gd name="connsiteY0" fmla="*/ 1143150 h 2919777"/>
                <a:gd name="connsiteX1" fmla="*/ 67046 w 3337638"/>
                <a:gd name="connsiteY1" fmla="*/ 230998 h 2919777"/>
                <a:gd name="connsiteX2" fmla="*/ 2618916 w 3337638"/>
                <a:gd name="connsiteY2" fmla="*/ 371998 h 2919777"/>
                <a:gd name="connsiteX3" fmla="*/ 3254644 w 3337638"/>
                <a:gd name="connsiteY3" fmla="*/ 1276409 h 2919777"/>
                <a:gd name="connsiteX4" fmla="*/ 1505321 w 3337638"/>
                <a:gd name="connsiteY4" fmla="*/ 2767428 h 2919777"/>
                <a:gd name="connsiteX5" fmla="*/ 697449 w 3337638"/>
                <a:gd name="connsiteY5" fmla="*/ 2440113 h 2919777"/>
                <a:gd name="connsiteX6" fmla="*/ 739245 w 3337638"/>
                <a:gd name="connsiteY6" fmla="*/ 1143150 h 2919777"/>
                <a:gd name="connsiteX0" fmla="*/ 739245 w 3313867"/>
                <a:gd name="connsiteY0" fmla="*/ 971658 h 2748285"/>
                <a:gd name="connsiteX1" fmla="*/ 67046 w 3313867"/>
                <a:gd name="connsiteY1" fmla="*/ 59506 h 2748285"/>
                <a:gd name="connsiteX2" fmla="*/ 2618916 w 3313867"/>
                <a:gd name="connsiteY2" fmla="*/ 200506 h 2748285"/>
                <a:gd name="connsiteX3" fmla="*/ 3229953 w 3313867"/>
                <a:gd name="connsiteY3" fmla="*/ 1108649 h 2748285"/>
                <a:gd name="connsiteX4" fmla="*/ 1505321 w 3313867"/>
                <a:gd name="connsiteY4" fmla="*/ 2595936 h 2748285"/>
                <a:gd name="connsiteX5" fmla="*/ 697449 w 3313867"/>
                <a:gd name="connsiteY5" fmla="*/ 2268621 h 2748285"/>
                <a:gd name="connsiteX6" fmla="*/ 739245 w 3313867"/>
                <a:gd name="connsiteY6" fmla="*/ 971658 h 2748285"/>
                <a:gd name="connsiteX0" fmla="*/ 739245 w 3313869"/>
                <a:gd name="connsiteY0" fmla="*/ 1061898 h 2838525"/>
                <a:gd name="connsiteX1" fmla="*/ 67046 w 3313869"/>
                <a:gd name="connsiteY1" fmla="*/ 149746 h 2838525"/>
                <a:gd name="connsiteX2" fmla="*/ 2618916 w 3313869"/>
                <a:gd name="connsiteY2" fmla="*/ 290746 h 2838525"/>
                <a:gd name="connsiteX3" fmla="*/ 3229953 w 3313869"/>
                <a:gd name="connsiteY3" fmla="*/ 1198889 h 2838525"/>
                <a:gd name="connsiteX4" fmla="*/ 1505321 w 3313869"/>
                <a:gd name="connsiteY4" fmla="*/ 2686176 h 2838525"/>
                <a:gd name="connsiteX5" fmla="*/ 697449 w 3313869"/>
                <a:gd name="connsiteY5" fmla="*/ 2358861 h 2838525"/>
                <a:gd name="connsiteX6" fmla="*/ 739245 w 3313869"/>
                <a:gd name="connsiteY6" fmla="*/ 1061898 h 2838525"/>
                <a:gd name="connsiteX0" fmla="*/ 739245 w 3313867"/>
                <a:gd name="connsiteY0" fmla="*/ 1069120 h 2845747"/>
                <a:gd name="connsiteX1" fmla="*/ 67046 w 3313867"/>
                <a:gd name="connsiteY1" fmla="*/ 156968 h 2845747"/>
                <a:gd name="connsiteX2" fmla="*/ 2618916 w 3313867"/>
                <a:gd name="connsiteY2" fmla="*/ 297968 h 2845747"/>
                <a:gd name="connsiteX3" fmla="*/ 3229953 w 3313867"/>
                <a:gd name="connsiteY3" fmla="*/ 1206111 h 2845747"/>
                <a:gd name="connsiteX4" fmla="*/ 1505321 w 3313867"/>
                <a:gd name="connsiteY4" fmla="*/ 2693398 h 2845747"/>
                <a:gd name="connsiteX5" fmla="*/ 697449 w 3313867"/>
                <a:gd name="connsiteY5" fmla="*/ 2366083 h 2845747"/>
                <a:gd name="connsiteX6" fmla="*/ 739245 w 3313867"/>
                <a:gd name="connsiteY6" fmla="*/ 1069120 h 2845747"/>
                <a:gd name="connsiteX0" fmla="*/ 739245 w 3313869"/>
                <a:gd name="connsiteY0" fmla="*/ 1081363 h 2857990"/>
                <a:gd name="connsiteX1" fmla="*/ 67046 w 3313869"/>
                <a:gd name="connsiteY1" fmla="*/ 169211 h 2857990"/>
                <a:gd name="connsiteX2" fmla="*/ 2618916 w 3313869"/>
                <a:gd name="connsiteY2" fmla="*/ 310211 h 2857990"/>
                <a:gd name="connsiteX3" fmla="*/ 3229953 w 3313869"/>
                <a:gd name="connsiteY3" fmla="*/ 1218354 h 2857990"/>
                <a:gd name="connsiteX4" fmla="*/ 1505321 w 3313869"/>
                <a:gd name="connsiteY4" fmla="*/ 2705641 h 2857990"/>
                <a:gd name="connsiteX5" fmla="*/ 697449 w 3313869"/>
                <a:gd name="connsiteY5" fmla="*/ 2378326 h 2857990"/>
                <a:gd name="connsiteX6" fmla="*/ 739245 w 3313869"/>
                <a:gd name="connsiteY6" fmla="*/ 1081363 h 2857990"/>
                <a:gd name="connsiteX0" fmla="*/ 739245 w 3313867"/>
                <a:gd name="connsiteY0" fmla="*/ 1120770 h 2897397"/>
                <a:gd name="connsiteX1" fmla="*/ 67046 w 3313867"/>
                <a:gd name="connsiteY1" fmla="*/ 208618 h 2897397"/>
                <a:gd name="connsiteX2" fmla="*/ 2618916 w 3313867"/>
                <a:gd name="connsiteY2" fmla="*/ 349618 h 2897397"/>
                <a:gd name="connsiteX3" fmla="*/ 3229953 w 3313867"/>
                <a:gd name="connsiteY3" fmla="*/ 1257761 h 2897397"/>
                <a:gd name="connsiteX4" fmla="*/ 1505321 w 3313867"/>
                <a:gd name="connsiteY4" fmla="*/ 2745048 h 2897397"/>
                <a:gd name="connsiteX5" fmla="*/ 697449 w 3313867"/>
                <a:gd name="connsiteY5" fmla="*/ 2417733 h 2897397"/>
                <a:gd name="connsiteX6" fmla="*/ 739245 w 3313867"/>
                <a:gd name="connsiteY6" fmla="*/ 1120770 h 2897397"/>
                <a:gd name="connsiteX0" fmla="*/ 739245 w 3313869"/>
                <a:gd name="connsiteY0" fmla="*/ 1102791 h 2879418"/>
                <a:gd name="connsiteX1" fmla="*/ 67046 w 3313869"/>
                <a:gd name="connsiteY1" fmla="*/ 190639 h 2879418"/>
                <a:gd name="connsiteX2" fmla="*/ 2618916 w 3313869"/>
                <a:gd name="connsiteY2" fmla="*/ 331639 h 2879418"/>
                <a:gd name="connsiteX3" fmla="*/ 3229953 w 3313869"/>
                <a:gd name="connsiteY3" fmla="*/ 1239782 h 2879418"/>
                <a:gd name="connsiteX4" fmla="*/ 1505321 w 3313869"/>
                <a:gd name="connsiteY4" fmla="*/ 2727069 h 2879418"/>
                <a:gd name="connsiteX5" fmla="*/ 697449 w 3313869"/>
                <a:gd name="connsiteY5" fmla="*/ 2399754 h 2879418"/>
                <a:gd name="connsiteX6" fmla="*/ 739245 w 3313869"/>
                <a:gd name="connsiteY6" fmla="*/ 1102791 h 2879418"/>
                <a:gd name="connsiteX0" fmla="*/ 739245 w 3313867"/>
                <a:gd name="connsiteY0" fmla="*/ 1056972 h 2833599"/>
                <a:gd name="connsiteX1" fmla="*/ 67046 w 3313867"/>
                <a:gd name="connsiteY1" fmla="*/ 144820 h 2833599"/>
                <a:gd name="connsiteX2" fmla="*/ 2618916 w 3313867"/>
                <a:gd name="connsiteY2" fmla="*/ 285820 h 2833599"/>
                <a:gd name="connsiteX3" fmla="*/ 3229953 w 3313867"/>
                <a:gd name="connsiteY3" fmla="*/ 1193963 h 2833599"/>
                <a:gd name="connsiteX4" fmla="*/ 1505321 w 3313867"/>
                <a:gd name="connsiteY4" fmla="*/ 2681250 h 2833599"/>
                <a:gd name="connsiteX5" fmla="*/ 697449 w 3313867"/>
                <a:gd name="connsiteY5" fmla="*/ 2353935 h 2833599"/>
                <a:gd name="connsiteX6" fmla="*/ 739245 w 3313867"/>
                <a:gd name="connsiteY6" fmla="*/ 1056972 h 2833599"/>
                <a:gd name="connsiteX0" fmla="*/ 149926 w 2724550"/>
                <a:gd name="connsiteY0" fmla="*/ 780087 h 2556714"/>
                <a:gd name="connsiteX1" fmla="*/ 1406394 w 2724550"/>
                <a:gd name="connsiteY1" fmla="*/ 471879 h 2556714"/>
                <a:gd name="connsiteX2" fmla="*/ 2029597 w 2724550"/>
                <a:gd name="connsiteY2" fmla="*/ 8935 h 2556714"/>
                <a:gd name="connsiteX3" fmla="*/ 2640634 w 2724550"/>
                <a:gd name="connsiteY3" fmla="*/ 917078 h 2556714"/>
                <a:gd name="connsiteX4" fmla="*/ 916002 w 2724550"/>
                <a:gd name="connsiteY4" fmla="*/ 2404365 h 2556714"/>
                <a:gd name="connsiteX5" fmla="*/ 108130 w 2724550"/>
                <a:gd name="connsiteY5" fmla="*/ 2077050 h 2556714"/>
                <a:gd name="connsiteX6" fmla="*/ 149926 w 2724550"/>
                <a:gd name="connsiteY6" fmla="*/ 780087 h 2556714"/>
                <a:gd name="connsiteX0" fmla="*/ 149926 w 2724548"/>
                <a:gd name="connsiteY0" fmla="*/ 771990 h 2548617"/>
                <a:gd name="connsiteX1" fmla="*/ 2029597 w 2724548"/>
                <a:gd name="connsiteY1" fmla="*/ 838 h 2548617"/>
                <a:gd name="connsiteX2" fmla="*/ 2640634 w 2724548"/>
                <a:gd name="connsiteY2" fmla="*/ 908981 h 2548617"/>
                <a:gd name="connsiteX3" fmla="*/ 916002 w 2724548"/>
                <a:gd name="connsiteY3" fmla="*/ 2396268 h 2548617"/>
                <a:gd name="connsiteX4" fmla="*/ 108130 w 2724548"/>
                <a:gd name="connsiteY4" fmla="*/ 2068953 h 2548617"/>
                <a:gd name="connsiteX5" fmla="*/ 149926 w 2724548"/>
                <a:gd name="connsiteY5" fmla="*/ 771990 h 2548617"/>
                <a:gd name="connsiteX0" fmla="*/ 1442503 w 2629268"/>
                <a:gd name="connsiteY0" fmla="*/ 578284 h 2560759"/>
                <a:gd name="connsiteX1" fmla="*/ 1934315 w 2629268"/>
                <a:gd name="connsiteY1" fmla="*/ 7151 h 2560759"/>
                <a:gd name="connsiteX2" fmla="*/ 2545352 w 2629268"/>
                <a:gd name="connsiteY2" fmla="*/ 915294 h 2560759"/>
                <a:gd name="connsiteX3" fmla="*/ 820720 w 2629268"/>
                <a:gd name="connsiteY3" fmla="*/ 2402581 h 2560759"/>
                <a:gd name="connsiteX4" fmla="*/ 12848 w 2629268"/>
                <a:gd name="connsiteY4" fmla="*/ 2075266 h 2560759"/>
                <a:gd name="connsiteX5" fmla="*/ 1442503 w 2629268"/>
                <a:gd name="connsiteY5" fmla="*/ 578284 h 2560759"/>
                <a:gd name="connsiteX0" fmla="*/ 689936 w 1876699"/>
                <a:gd name="connsiteY0" fmla="*/ 575972 h 2467703"/>
                <a:gd name="connsiteX1" fmla="*/ 1181748 w 1876699"/>
                <a:gd name="connsiteY1" fmla="*/ 4839 h 2467703"/>
                <a:gd name="connsiteX2" fmla="*/ 1792785 w 1876699"/>
                <a:gd name="connsiteY2" fmla="*/ 912982 h 2467703"/>
                <a:gd name="connsiteX3" fmla="*/ 68153 w 1876699"/>
                <a:gd name="connsiteY3" fmla="*/ 2400269 h 2467703"/>
                <a:gd name="connsiteX4" fmla="*/ 1022681 w 1876699"/>
                <a:gd name="connsiteY4" fmla="*/ 1081915 h 2467703"/>
                <a:gd name="connsiteX5" fmla="*/ 689936 w 1876699"/>
                <a:gd name="connsiteY5" fmla="*/ 575972 h 2467703"/>
                <a:gd name="connsiteX0" fmla="*/ 655456 w 1842221"/>
                <a:gd name="connsiteY0" fmla="*/ 579570 h 2403867"/>
                <a:gd name="connsiteX1" fmla="*/ 1147268 w 1842221"/>
                <a:gd name="connsiteY1" fmla="*/ 8437 h 2403867"/>
                <a:gd name="connsiteX2" fmla="*/ 1758305 w 1842221"/>
                <a:gd name="connsiteY2" fmla="*/ 916580 h 2403867"/>
                <a:gd name="connsiteX3" fmla="*/ 33673 w 1842221"/>
                <a:gd name="connsiteY3" fmla="*/ 2403867 h 2403867"/>
                <a:gd name="connsiteX4" fmla="*/ 655456 w 1842221"/>
                <a:gd name="connsiteY4" fmla="*/ 579570 h 2403867"/>
                <a:gd name="connsiteX0" fmla="*/ 2735 w 1114870"/>
                <a:gd name="connsiteY0" fmla="*/ 575961 h 1075764"/>
                <a:gd name="connsiteX1" fmla="*/ 494547 w 1114870"/>
                <a:gd name="connsiteY1" fmla="*/ 4828 h 1075764"/>
                <a:gd name="connsiteX2" fmla="*/ 1105584 w 1114870"/>
                <a:gd name="connsiteY2" fmla="*/ 912971 h 1075764"/>
                <a:gd name="connsiteX3" fmla="*/ 715687 w 1114870"/>
                <a:gd name="connsiteY3" fmla="*/ 1075763 h 1075764"/>
                <a:gd name="connsiteX4" fmla="*/ 2735 w 1114870"/>
                <a:gd name="connsiteY4" fmla="*/ 575961 h 1075764"/>
                <a:gd name="connsiteX0" fmla="*/ 8 w 1102866"/>
                <a:gd name="connsiteY0" fmla="*/ 576557 h 1409477"/>
                <a:gd name="connsiteX1" fmla="*/ 491820 w 1102866"/>
                <a:gd name="connsiteY1" fmla="*/ 5424 h 1409477"/>
                <a:gd name="connsiteX2" fmla="*/ 1102857 w 1102866"/>
                <a:gd name="connsiteY2" fmla="*/ 913567 h 1409477"/>
                <a:gd name="connsiteX3" fmla="*/ 502210 w 1102866"/>
                <a:gd name="connsiteY3" fmla="*/ 1409478 h 1409477"/>
                <a:gd name="connsiteX4" fmla="*/ 8 w 1102866"/>
                <a:gd name="connsiteY4" fmla="*/ 576557 h 1409477"/>
                <a:gd name="connsiteX0" fmla="*/ 8 w 1102866"/>
                <a:gd name="connsiteY0" fmla="*/ 576557 h 1409477"/>
                <a:gd name="connsiteX1" fmla="*/ 491820 w 1102866"/>
                <a:gd name="connsiteY1" fmla="*/ 5424 h 1409477"/>
                <a:gd name="connsiteX2" fmla="*/ 1102857 w 1102866"/>
                <a:gd name="connsiteY2" fmla="*/ 913567 h 1409477"/>
                <a:gd name="connsiteX3" fmla="*/ 502210 w 1102866"/>
                <a:gd name="connsiteY3" fmla="*/ 1409478 h 1409477"/>
                <a:gd name="connsiteX4" fmla="*/ 8 w 1102866"/>
                <a:gd name="connsiteY4" fmla="*/ 576557 h 1409477"/>
                <a:gd name="connsiteX0" fmla="*/ 8 w 1102866"/>
                <a:gd name="connsiteY0" fmla="*/ 576557 h 1409477"/>
                <a:gd name="connsiteX1" fmla="*/ 491820 w 1102866"/>
                <a:gd name="connsiteY1" fmla="*/ 5424 h 1409477"/>
                <a:gd name="connsiteX2" fmla="*/ 1102857 w 1102866"/>
                <a:gd name="connsiteY2" fmla="*/ 913567 h 1409477"/>
                <a:gd name="connsiteX3" fmla="*/ 502210 w 1102866"/>
                <a:gd name="connsiteY3" fmla="*/ 1409478 h 1409477"/>
                <a:gd name="connsiteX4" fmla="*/ 8 w 1102866"/>
                <a:gd name="connsiteY4" fmla="*/ 576557 h 1409477"/>
                <a:gd name="connsiteX0" fmla="*/ 3 w 1462946"/>
                <a:gd name="connsiteY0" fmla="*/ 709390 h 1405626"/>
                <a:gd name="connsiteX1" fmla="*/ 851900 w 1462946"/>
                <a:gd name="connsiteY1" fmla="*/ 1573 h 1405626"/>
                <a:gd name="connsiteX2" fmla="*/ 1462937 w 1462946"/>
                <a:gd name="connsiteY2" fmla="*/ 909716 h 1405626"/>
                <a:gd name="connsiteX3" fmla="*/ 862290 w 1462946"/>
                <a:gd name="connsiteY3" fmla="*/ 1405627 h 1405626"/>
                <a:gd name="connsiteX4" fmla="*/ 3 w 1462946"/>
                <a:gd name="connsiteY4" fmla="*/ 709390 h 1405626"/>
                <a:gd name="connsiteX0" fmla="*/ 202433 w 1665376"/>
                <a:gd name="connsiteY0" fmla="*/ 708894 h 1405130"/>
                <a:gd name="connsiteX1" fmla="*/ 1054330 w 1665376"/>
                <a:gd name="connsiteY1" fmla="*/ 1077 h 1405130"/>
                <a:gd name="connsiteX2" fmla="*/ 1665367 w 1665376"/>
                <a:gd name="connsiteY2" fmla="*/ 909220 h 1405130"/>
                <a:gd name="connsiteX3" fmla="*/ 1064720 w 1665376"/>
                <a:gd name="connsiteY3" fmla="*/ 1405131 h 1405130"/>
                <a:gd name="connsiteX4" fmla="*/ 202433 w 1665376"/>
                <a:gd name="connsiteY4" fmla="*/ 708894 h 1405130"/>
                <a:gd name="connsiteX0" fmla="*/ 199711 w 1692129"/>
                <a:gd name="connsiteY0" fmla="*/ 730054 h 1404896"/>
                <a:gd name="connsiteX1" fmla="*/ 1081083 w 1692129"/>
                <a:gd name="connsiteY1" fmla="*/ 843 h 1404896"/>
                <a:gd name="connsiteX2" fmla="*/ 1692120 w 1692129"/>
                <a:gd name="connsiteY2" fmla="*/ 908986 h 1404896"/>
                <a:gd name="connsiteX3" fmla="*/ 1091473 w 1692129"/>
                <a:gd name="connsiteY3" fmla="*/ 1404897 h 1404896"/>
                <a:gd name="connsiteX4" fmla="*/ 199711 w 1692129"/>
                <a:gd name="connsiteY4" fmla="*/ 730054 h 1404896"/>
                <a:gd name="connsiteX0" fmla="*/ 196479 w 1724962"/>
                <a:gd name="connsiteY0" fmla="*/ 725869 h 1404940"/>
                <a:gd name="connsiteX1" fmla="*/ 1113916 w 1724962"/>
                <a:gd name="connsiteY1" fmla="*/ 887 h 1404940"/>
                <a:gd name="connsiteX2" fmla="*/ 1724953 w 1724962"/>
                <a:gd name="connsiteY2" fmla="*/ 909030 h 1404940"/>
                <a:gd name="connsiteX3" fmla="*/ 1124306 w 1724962"/>
                <a:gd name="connsiteY3" fmla="*/ 1404941 h 1404940"/>
                <a:gd name="connsiteX4" fmla="*/ 196479 w 1724962"/>
                <a:gd name="connsiteY4" fmla="*/ 725869 h 1404940"/>
                <a:gd name="connsiteX0" fmla="*/ 194123 w 1749653"/>
                <a:gd name="connsiteY0" fmla="*/ 722728 h 1404973"/>
                <a:gd name="connsiteX1" fmla="*/ 1138607 w 1749653"/>
                <a:gd name="connsiteY1" fmla="*/ 920 h 1404973"/>
                <a:gd name="connsiteX2" fmla="*/ 1749644 w 1749653"/>
                <a:gd name="connsiteY2" fmla="*/ 909063 h 1404973"/>
                <a:gd name="connsiteX3" fmla="*/ 1148997 w 1749653"/>
                <a:gd name="connsiteY3" fmla="*/ 1404974 h 1404973"/>
                <a:gd name="connsiteX4" fmla="*/ 194123 w 1749653"/>
                <a:gd name="connsiteY4" fmla="*/ 722728 h 1404973"/>
                <a:gd name="connsiteX0" fmla="*/ 193955 w 1751426"/>
                <a:gd name="connsiteY0" fmla="*/ 742185 h 1404778"/>
                <a:gd name="connsiteX1" fmla="*/ 1140380 w 1751426"/>
                <a:gd name="connsiteY1" fmla="*/ 725 h 1404778"/>
                <a:gd name="connsiteX2" fmla="*/ 1751417 w 1751426"/>
                <a:gd name="connsiteY2" fmla="*/ 908868 h 1404778"/>
                <a:gd name="connsiteX3" fmla="*/ 1150770 w 1751426"/>
                <a:gd name="connsiteY3" fmla="*/ 1404779 h 1404778"/>
                <a:gd name="connsiteX4" fmla="*/ 193955 w 1751426"/>
                <a:gd name="connsiteY4" fmla="*/ 742185 h 1404778"/>
                <a:gd name="connsiteX0" fmla="*/ 196975 w 1754446"/>
                <a:gd name="connsiteY0" fmla="*/ 742156 h 1404749"/>
                <a:gd name="connsiteX1" fmla="*/ 1143400 w 1754446"/>
                <a:gd name="connsiteY1" fmla="*/ 696 h 1404749"/>
                <a:gd name="connsiteX2" fmla="*/ 1754437 w 1754446"/>
                <a:gd name="connsiteY2" fmla="*/ 908839 h 1404749"/>
                <a:gd name="connsiteX3" fmla="*/ 1153790 w 1754446"/>
                <a:gd name="connsiteY3" fmla="*/ 1404750 h 1404749"/>
                <a:gd name="connsiteX4" fmla="*/ 196975 w 1754446"/>
                <a:gd name="connsiteY4" fmla="*/ 742156 h 1404749"/>
                <a:gd name="connsiteX0" fmla="*/ 196114 w 1763571"/>
                <a:gd name="connsiteY0" fmla="*/ 750848 h 1404672"/>
                <a:gd name="connsiteX1" fmla="*/ 1152525 w 1763571"/>
                <a:gd name="connsiteY1" fmla="*/ 619 h 1404672"/>
                <a:gd name="connsiteX2" fmla="*/ 1763562 w 1763571"/>
                <a:gd name="connsiteY2" fmla="*/ 908762 h 1404672"/>
                <a:gd name="connsiteX3" fmla="*/ 1162915 w 1763571"/>
                <a:gd name="connsiteY3" fmla="*/ 1404673 h 1404672"/>
                <a:gd name="connsiteX4" fmla="*/ 196114 w 1763571"/>
                <a:gd name="connsiteY4" fmla="*/ 750848 h 1404672"/>
                <a:gd name="connsiteX0" fmla="*/ 194895 w 1762352"/>
                <a:gd name="connsiteY0" fmla="*/ 750806 h 1404630"/>
                <a:gd name="connsiteX1" fmla="*/ 1151306 w 1762352"/>
                <a:gd name="connsiteY1" fmla="*/ 577 h 1404630"/>
                <a:gd name="connsiteX2" fmla="*/ 1762343 w 1762352"/>
                <a:gd name="connsiteY2" fmla="*/ 908720 h 1404630"/>
                <a:gd name="connsiteX3" fmla="*/ 1161696 w 1762352"/>
                <a:gd name="connsiteY3" fmla="*/ 1404631 h 1404630"/>
                <a:gd name="connsiteX4" fmla="*/ 194895 w 1762352"/>
                <a:gd name="connsiteY4" fmla="*/ 750806 h 1404630"/>
                <a:gd name="connsiteX0" fmla="*/ 195769 w 1819058"/>
                <a:gd name="connsiteY0" fmla="*/ 751520 h 1405344"/>
                <a:gd name="connsiteX1" fmla="*/ 1152180 w 1819058"/>
                <a:gd name="connsiteY1" fmla="*/ 1291 h 1405344"/>
                <a:gd name="connsiteX2" fmla="*/ 1819052 w 1819058"/>
                <a:gd name="connsiteY2" fmla="*/ 990531 h 1405344"/>
                <a:gd name="connsiteX3" fmla="*/ 1162570 w 1819058"/>
                <a:gd name="connsiteY3" fmla="*/ 1405345 h 1405344"/>
                <a:gd name="connsiteX4" fmla="*/ 195769 w 1819058"/>
                <a:gd name="connsiteY4" fmla="*/ 751520 h 1405344"/>
                <a:gd name="connsiteX0" fmla="*/ 195769 w 1859958"/>
                <a:gd name="connsiteY0" fmla="*/ 751520 h 1405344"/>
                <a:gd name="connsiteX1" fmla="*/ 1152180 w 1859958"/>
                <a:gd name="connsiteY1" fmla="*/ 1291 h 1405344"/>
                <a:gd name="connsiteX2" fmla="*/ 1819052 w 1859958"/>
                <a:gd name="connsiteY2" fmla="*/ 990531 h 1405344"/>
                <a:gd name="connsiteX3" fmla="*/ 1162570 w 1859958"/>
                <a:gd name="connsiteY3" fmla="*/ 1405345 h 1405344"/>
                <a:gd name="connsiteX4" fmla="*/ 195769 w 1859958"/>
                <a:gd name="connsiteY4" fmla="*/ 751520 h 1405344"/>
                <a:gd name="connsiteX0" fmla="*/ 195769 w 1829890"/>
                <a:gd name="connsiteY0" fmla="*/ 751520 h 1405344"/>
                <a:gd name="connsiteX1" fmla="*/ 1152180 w 1829890"/>
                <a:gd name="connsiteY1" fmla="*/ 1291 h 1405344"/>
                <a:gd name="connsiteX2" fmla="*/ 1819052 w 1829890"/>
                <a:gd name="connsiteY2" fmla="*/ 990531 h 1405344"/>
                <a:gd name="connsiteX3" fmla="*/ 1162570 w 1829890"/>
                <a:gd name="connsiteY3" fmla="*/ 1405345 h 1405344"/>
                <a:gd name="connsiteX4" fmla="*/ 195769 w 1829890"/>
                <a:gd name="connsiteY4" fmla="*/ 751520 h 1405344"/>
                <a:gd name="connsiteX0" fmla="*/ 172786 w 1806909"/>
                <a:gd name="connsiteY0" fmla="*/ 814372 h 1468196"/>
                <a:gd name="connsiteX1" fmla="*/ 1129197 w 1806909"/>
                <a:gd name="connsiteY1" fmla="*/ 64143 h 1468196"/>
                <a:gd name="connsiteX2" fmla="*/ 1796069 w 1806909"/>
                <a:gd name="connsiteY2" fmla="*/ 1053383 h 1468196"/>
                <a:gd name="connsiteX3" fmla="*/ 1139587 w 1806909"/>
                <a:gd name="connsiteY3" fmla="*/ 1468197 h 1468196"/>
                <a:gd name="connsiteX4" fmla="*/ 172786 w 1806909"/>
                <a:gd name="connsiteY4" fmla="*/ 814372 h 1468196"/>
                <a:gd name="connsiteX0" fmla="*/ 172786 w 1800193"/>
                <a:gd name="connsiteY0" fmla="*/ 814372 h 1468196"/>
                <a:gd name="connsiteX1" fmla="*/ 1129197 w 1800193"/>
                <a:gd name="connsiteY1" fmla="*/ 64143 h 1468196"/>
                <a:gd name="connsiteX2" fmla="*/ 1796069 w 1800193"/>
                <a:gd name="connsiteY2" fmla="*/ 1053383 h 1468196"/>
                <a:gd name="connsiteX3" fmla="*/ 1139587 w 1800193"/>
                <a:gd name="connsiteY3" fmla="*/ 1468197 h 1468196"/>
                <a:gd name="connsiteX4" fmla="*/ 172786 w 1800193"/>
                <a:gd name="connsiteY4" fmla="*/ 814372 h 1468196"/>
                <a:gd name="connsiteX0" fmla="*/ 1 w 1623286"/>
                <a:gd name="connsiteY0" fmla="*/ 850697 h 1504521"/>
                <a:gd name="connsiteX1" fmla="*/ 962863 w 1623286"/>
                <a:gd name="connsiteY1" fmla="*/ 81346 h 1504521"/>
                <a:gd name="connsiteX2" fmla="*/ 1623284 w 1623286"/>
                <a:gd name="connsiteY2" fmla="*/ 1089708 h 1504521"/>
                <a:gd name="connsiteX3" fmla="*/ 966802 w 1623286"/>
                <a:gd name="connsiteY3" fmla="*/ 1504522 h 1504521"/>
                <a:gd name="connsiteX4" fmla="*/ 1 w 1623286"/>
                <a:gd name="connsiteY4" fmla="*/ 850697 h 1504521"/>
                <a:gd name="connsiteX0" fmla="*/ 1 w 1643546"/>
                <a:gd name="connsiteY0" fmla="*/ 850697 h 1504521"/>
                <a:gd name="connsiteX1" fmla="*/ 962863 w 1643546"/>
                <a:gd name="connsiteY1" fmla="*/ 81346 h 1504521"/>
                <a:gd name="connsiteX2" fmla="*/ 1623284 w 1643546"/>
                <a:gd name="connsiteY2" fmla="*/ 1089708 h 1504521"/>
                <a:gd name="connsiteX3" fmla="*/ 966802 w 1643546"/>
                <a:gd name="connsiteY3" fmla="*/ 1504522 h 1504521"/>
                <a:gd name="connsiteX4" fmla="*/ 1 w 1643546"/>
                <a:gd name="connsiteY4" fmla="*/ 850697 h 1504521"/>
                <a:gd name="connsiteX0" fmla="*/ 1 w 1662772"/>
                <a:gd name="connsiteY0" fmla="*/ 771065 h 1424889"/>
                <a:gd name="connsiteX1" fmla="*/ 962863 w 1662772"/>
                <a:gd name="connsiteY1" fmla="*/ 1714 h 1424889"/>
                <a:gd name="connsiteX2" fmla="*/ 1643259 w 1662772"/>
                <a:gd name="connsiteY2" fmla="*/ 992539 h 1424889"/>
                <a:gd name="connsiteX3" fmla="*/ 966802 w 1662772"/>
                <a:gd name="connsiteY3" fmla="*/ 1424890 h 1424889"/>
                <a:gd name="connsiteX4" fmla="*/ 1 w 1662772"/>
                <a:gd name="connsiteY4" fmla="*/ 771065 h 1424889"/>
                <a:gd name="connsiteX0" fmla="*/ 1 w 1681053"/>
                <a:gd name="connsiteY0" fmla="*/ 771065 h 1424889"/>
                <a:gd name="connsiteX1" fmla="*/ 962863 w 1681053"/>
                <a:gd name="connsiteY1" fmla="*/ 1714 h 1424889"/>
                <a:gd name="connsiteX2" fmla="*/ 1643259 w 1681053"/>
                <a:gd name="connsiteY2" fmla="*/ 992539 h 1424889"/>
                <a:gd name="connsiteX3" fmla="*/ 966802 w 1681053"/>
                <a:gd name="connsiteY3" fmla="*/ 1424890 h 1424889"/>
                <a:gd name="connsiteX4" fmla="*/ 1 w 1681053"/>
                <a:gd name="connsiteY4" fmla="*/ 771065 h 1424889"/>
                <a:gd name="connsiteX0" fmla="*/ 1 w 1654910"/>
                <a:gd name="connsiteY0" fmla="*/ 771065 h 1424889"/>
                <a:gd name="connsiteX1" fmla="*/ 962863 w 1654910"/>
                <a:gd name="connsiteY1" fmla="*/ 1714 h 1424889"/>
                <a:gd name="connsiteX2" fmla="*/ 1643259 w 1654910"/>
                <a:gd name="connsiteY2" fmla="*/ 992539 h 1424889"/>
                <a:gd name="connsiteX3" fmla="*/ 966802 w 1654910"/>
                <a:gd name="connsiteY3" fmla="*/ 1424890 h 1424889"/>
                <a:gd name="connsiteX4" fmla="*/ 1 w 1654910"/>
                <a:gd name="connsiteY4" fmla="*/ 771065 h 1424889"/>
                <a:gd name="connsiteX0" fmla="*/ 1 w 1654910"/>
                <a:gd name="connsiteY0" fmla="*/ 771065 h 1424889"/>
                <a:gd name="connsiteX1" fmla="*/ 962863 w 1654910"/>
                <a:gd name="connsiteY1" fmla="*/ 1714 h 1424889"/>
                <a:gd name="connsiteX2" fmla="*/ 1643259 w 1654910"/>
                <a:gd name="connsiteY2" fmla="*/ 992539 h 1424889"/>
                <a:gd name="connsiteX3" fmla="*/ 966802 w 1654910"/>
                <a:gd name="connsiteY3" fmla="*/ 1424890 h 1424889"/>
                <a:gd name="connsiteX4" fmla="*/ 1 w 1654910"/>
                <a:gd name="connsiteY4" fmla="*/ 771065 h 1424889"/>
                <a:gd name="connsiteX0" fmla="*/ 1 w 1643259"/>
                <a:gd name="connsiteY0" fmla="*/ 771065 h 1424889"/>
                <a:gd name="connsiteX1" fmla="*/ 962863 w 1643259"/>
                <a:gd name="connsiteY1" fmla="*/ 1714 h 1424889"/>
                <a:gd name="connsiteX2" fmla="*/ 1643259 w 1643259"/>
                <a:gd name="connsiteY2" fmla="*/ 992539 h 1424889"/>
                <a:gd name="connsiteX3" fmla="*/ 966802 w 1643259"/>
                <a:gd name="connsiteY3" fmla="*/ 1424890 h 1424889"/>
                <a:gd name="connsiteX4" fmla="*/ 1 w 1643259"/>
                <a:gd name="connsiteY4" fmla="*/ 771065 h 1424889"/>
                <a:gd name="connsiteX0" fmla="*/ 1 w 1643259"/>
                <a:gd name="connsiteY0" fmla="*/ 771065 h 1424889"/>
                <a:gd name="connsiteX1" fmla="*/ 962863 w 1643259"/>
                <a:gd name="connsiteY1" fmla="*/ 1714 h 1424889"/>
                <a:gd name="connsiteX2" fmla="*/ 1643259 w 1643259"/>
                <a:gd name="connsiteY2" fmla="*/ 992539 h 1424889"/>
                <a:gd name="connsiteX3" fmla="*/ 966802 w 1643259"/>
                <a:gd name="connsiteY3" fmla="*/ 1424890 h 1424889"/>
                <a:gd name="connsiteX4" fmla="*/ 1 w 1643259"/>
                <a:gd name="connsiteY4" fmla="*/ 771065 h 1424889"/>
                <a:gd name="connsiteX0" fmla="*/ 1 w 1643259"/>
                <a:gd name="connsiteY0" fmla="*/ 866617 h 1520441"/>
                <a:gd name="connsiteX1" fmla="*/ 962863 w 1643259"/>
                <a:gd name="connsiteY1" fmla="*/ 97266 h 1520441"/>
                <a:gd name="connsiteX2" fmla="*/ 1643259 w 1643259"/>
                <a:gd name="connsiteY2" fmla="*/ 1088091 h 1520441"/>
                <a:gd name="connsiteX3" fmla="*/ 966802 w 1643259"/>
                <a:gd name="connsiteY3" fmla="*/ 1520442 h 1520441"/>
                <a:gd name="connsiteX4" fmla="*/ 1 w 1643259"/>
                <a:gd name="connsiteY4" fmla="*/ 866617 h 1520441"/>
                <a:gd name="connsiteX0" fmla="*/ 1 w 1648252"/>
                <a:gd name="connsiteY0" fmla="*/ 771003 h 1424827"/>
                <a:gd name="connsiteX1" fmla="*/ 962863 w 1648252"/>
                <a:gd name="connsiteY1" fmla="*/ 1652 h 1424827"/>
                <a:gd name="connsiteX2" fmla="*/ 1648252 w 1648252"/>
                <a:gd name="connsiteY2" fmla="*/ 988091 h 1424827"/>
                <a:gd name="connsiteX3" fmla="*/ 966802 w 1648252"/>
                <a:gd name="connsiteY3" fmla="*/ 1424828 h 1424827"/>
                <a:gd name="connsiteX4" fmla="*/ 1 w 1648252"/>
                <a:gd name="connsiteY4" fmla="*/ 771003 h 1424827"/>
                <a:gd name="connsiteX0" fmla="*/ 20 w 1648271"/>
                <a:gd name="connsiteY0" fmla="*/ 872758 h 1526582"/>
                <a:gd name="connsiteX1" fmla="*/ 941028 w 1648271"/>
                <a:gd name="connsiteY1" fmla="*/ 1444 h 1526582"/>
                <a:gd name="connsiteX2" fmla="*/ 1648271 w 1648271"/>
                <a:gd name="connsiteY2" fmla="*/ 1089846 h 1526582"/>
                <a:gd name="connsiteX3" fmla="*/ 966821 w 1648271"/>
                <a:gd name="connsiteY3" fmla="*/ 1526583 h 1526582"/>
                <a:gd name="connsiteX4" fmla="*/ 20 w 1648271"/>
                <a:gd name="connsiteY4" fmla="*/ 872758 h 1526582"/>
                <a:gd name="connsiteX0" fmla="*/ 16 w 1648267"/>
                <a:gd name="connsiteY0" fmla="*/ 958248 h 1612072"/>
                <a:gd name="connsiteX1" fmla="*/ 941024 w 1648267"/>
                <a:gd name="connsiteY1" fmla="*/ 86934 h 1612072"/>
                <a:gd name="connsiteX2" fmla="*/ 1648267 w 1648267"/>
                <a:gd name="connsiteY2" fmla="*/ 1175336 h 1612072"/>
                <a:gd name="connsiteX3" fmla="*/ 966817 w 1648267"/>
                <a:gd name="connsiteY3" fmla="*/ 1612073 h 1612072"/>
                <a:gd name="connsiteX4" fmla="*/ 16 w 1648267"/>
                <a:gd name="connsiteY4" fmla="*/ 958248 h 1612072"/>
                <a:gd name="connsiteX0" fmla="*/ 16 w 1648267"/>
                <a:gd name="connsiteY0" fmla="*/ 958248 h 1612072"/>
                <a:gd name="connsiteX1" fmla="*/ 941024 w 1648267"/>
                <a:gd name="connsiteY1" fmla="*/ 86934 h 1612072"/>
                <a:gd name="connsiteX2" fmla="*/ 1648267 w 1648267"/>
                <a:gd name="connsiteY2" fmla="*/ 1175336 h 1612072"/>
                <a:gd name="connsiteX3" fmla="*/ 966817 w 1648267"/>
                <a:gd name="connsiteY3" fmla="*/ 1612073 h 1612072"/>
                <a:gd name="connsiteX4" fmla="*/ 16 w 1648267"/>
                <a:gd name="connsiteY4" fmla="*/ 958248 h 1612072"/>
                <a:gd name="connsiteX0" fmla="*/ 22 w 1648273"/>
                <a:gd name="connsiteY0" fmla="*/ 880063 h 1533887"/>
                <a:gd name="connsiteX1" fmla="*/ 941030 w 1648273"/>
                <a:gd name="connsiteY1" fmla="*/ 8749 h 1533887"/>
                <a:gd name="connsiteX2" fmla="*/ 1648273 w 1648273"/>
                <a:gd name="connsiteY2" fmla="*/ 1097151 h 1533887"/>
                <a:gd name="connsiteX3" fmla="*/ 966823 w 1648273"/>
                <a:gd name="connsiteY3" fmla="*/ 1533888 h 1533887"/>
                <a:gd name="connsiteX4" fmla="*/ 22 w 1648273"/>
                <a:gd name="connsiteY4" fmla="*/ 880063 h 1533887"/>
                <a:gd name="connsiteX0" fmla="*/ 22 w 1648273"/>
                <a:gd name="connsiteY0" fmla="*/ 880063 h 1533887"/>
                <a:gd name="connsiteX1" fmla="*/ 941030 w 1648273"/>
                <a:gd name="connsiteY1" fmla="*/ 8749 h 1533887"/>
                <a:gd name="connsiteX2" fmla="*/ 1648273 w 1648273"/>
                <a:gd name="connsiteY2" fmla="*/ 1097151 h 1533887"/>
                <a:gd name="connsiteX3" fmla="*/ 966823 w 1648273"/>
                <a:gd name="connsiteY3" fmla="*/ 1533888 h 1533887"/>
                <a:gd name="connsiteX4" fmla="*/ 22 w 1648273"/>
                <a:gd name="connsiteY4" fmla="*/ 880063 h 1533887"/>
                <a:gd name="connsiteX0" fmla="*/ 22 w 1648273"/>
                <a:gd name="connsiteY0" fmla="*/ 880063 h 1533887"/>
                <a:gd name="connsiteX1" fmla="*/ 941030 w 1648273"/>
                <a:gd name="connsiteY1" fmla="*/ 8749 h 1533887"/>
                <a:gd name="connsiteX2" fmla="*/ 1648273 w 1648273"/>
                <a:gd name="connsiteY2" fmla="*/ 1097151 h 1533887"/>
                <a:gd name="connsiteX3" fmla="*/ 966823 w 1648273"/>
                <a:gd name="connsiteY3" fmla="*/ 1533888 h 1533887"/>
                <a:gd name="connsiteX4" fmla="*/ 22 w 1648273"/>
                <a:gd name="connsiteY4" fmla="*/ 880063 h 1533887"/>
                <a:gd name="connsiteX0" fmla="*/ 22 w 1648273"/>
                <a:gd name="connsiteY0" fmla="*/ 882153 h 1535977"/>
                <a:gd name="connsiteX1" fmla="*/ 922999 w 1648273"/>
                <a:gd name="connsiteY1" fmla="*/ 8725 h 1535977"/>
                <a:gd name="connsiteX2" fmla="*/ 1648273 w 1648273"/>
                <a:gd name="connsiteY2" fmla="*/ 1099241 h 1535977"/>
                <a:gd name="connsiteX3" fmla="*/ 966823 w 1648273"/>
                <a:gd name="connsiteY3" fmla="*/ 1535978 h 1535977"/>
                <a:gd name="connsiteX4" fmla="*/ 22 w 1648273"/>
                <a:gd name="connsiteY4" fmla="*/ 882153 h 1535977"/>
                <a:gd name="connsiteX0" fmla="*/ 22 w 1648273"/>
                <a:gd name="connsiteY0" fmla="*/ 882153 h 1535977"/>
                <a:gd name="connsiteX1" fmla="*/ 922999 w 1648273"/>
                <a:gd name="connsiteY1" fmla="*/ 8725 h 1535977"/>
                <a:gd name="connsiteX2" fmla="*/ 1648273 w 1648273"/>
                <a:gd name="connsiteY2" fmla="*/ 1099241 h 1535977"/>
                <a:gd name="connsiteX3" fmla="*/ 966823 w 1648273"/>
                <a:gd name="connsiteY3" fmla="*/ 1535978 h 1535977"/>
                <a:gd name="connsiteX4" fmla="*/ 22 w 1648273"/>
                <a:gd name="connsiteY4" fmla="*/ 882153 h 1535977"/>
                <a:gd name="connsiteX0" fmla="*/ 22 w 1648273"/>
                <a:gd name="connsiteY0" fmla="*/ 882153 h 1672391"/>
                <a:gd name="connsiteX1" fmla="*/ 922999 w 1648273"/>
                <a:gd name="connsiteY1" fmla="*/ 8725 h 1672391"/>
                <a:gd name="connsiteX2" fmla="*/ 1648273 w 1648273"/>
                <a:gd name="connsiteY2" fmla="*/ 1099241 h 1672391"/>
                <a:gd name="connsiteX3" fmla="*/ 1201850 w 1648273"/>
                <a:gd name="connsiteY3" fmla="*/ 1672392 h 1672391"/>
                <a:gd name="connsiteX4" fmla="*/ 22 w 1648273"/>
                <a:gd name="connsiteY4" fmla="*/ 882153 h 1672391"/>
                <a:gd name="connsiteX0" fmla="*/ 22 w 1609258"/>
                <a:gd name="connsiteY0" fmla="*/ 882153 h 1672391"/>
                <a:gd name="connsiteX1" fmla="*/ 922999 w 1609258"/>
                <a:gd name="connsiteY1" fmla="*/ 8725 h 1672391"/>
                <a:gd name="connsiteX2" fmla="*/ 1609258 w 1609258"/>
                <a:gd name="connsiteY2" fmla="*/ 1035244 h 1672391"/>
                <a:gd name="connsiteX3" fmla="*/ 1201850 w 1609258"/>
                <a:gd name="connsiteY3" fmla="*/ 1672392 h 1672391"/>
                <a:gd name="connsiteX4" fmla="*/ 22 w 1609258"/>
                <a:gd name="connsiteY4" fmla="*/ 882153 h 1672391"/>
                <a:gd name="connsiteX0" fmla="*/ 24 w 1609260"/>
                <a:gd name="connsiteY0" fmla="*/ 1027787 h 1818025"/>
                <a:gd name="connsiteX1" fmla="*/ 906822 w 1609260"/>
                <a:gd name="connsiteY1" fmla="*/ 7356 h 1818025"/>
                <a:gd name="connsiteX2" fmla="*/ 1609260 w 1609260"/>
                <a:gd name="connsiteY2" fmla="*/ 1180878 h 1818025"/>
                <a:gd name="connsiteX3" fmla="*/ 1201852 w 1609260"/>
                <a:gd name="connsiteY3" fmla="*/ 1818026 h 1818025"/>
                <a:gd name="connsiteX4" fmla="*/ 24 w 1609260"/>
                <a:gd name="connsiteY4" fmla="*/ 1027787 h 1818025"/>
                <a:gd name="connsiteX0" fmla="*/ 22 w 1623889"/>
                <a:gd name="connsiteY0" fmla="*/ 1003981 h 1818218"/>
                <a:gd name="connsiteX1" fmla="*/ 921451 w 1623889"/>
                <a:gd name="connsiteY1" fmla="*/ 7549 h 1818218"/>
                <a:gd name="connsiteX2" fmla="*/ 1623889 w 1623889"/>
                <a:gd name="connsiteY2" fmla="*/ 1181071 h 1818218"/>
                <a:gd name="connsiteX3" fmla="*/ 1216481 w 1623889"/>
                <a:gd name="connsiteY3" fmla="*/ 1818219 h 1818218"/>
                <a:gd name="connsiteX4" fmla="*/ 22 w 1623889"/>
                <a:gd name="connsiteY4" fmla="*/ 1003981 h 1818218"/>
                <a:gd name="connsiteX0" fmla="*/ 22 w 1623889"/>
                <a:gd name="connsiteY0" fmla="*/ 1003981 h 1818218"/>
                <a:gd name="connsiteX1" fmla="*/ 921451 w 1623889"/>
                <a:gd name="connsiteY1" fmla="*/ 7549 h 1818218"/>
                <a:gd name="connsiteX2" fmla="*/ 1623889 w 1623889"/>
                <a:gd name="connsiteY2" fmla="*/ 1181071 h 1818218"/>
                <a:gd name="connsiteX3" fmla="*/ 1216481 w 1623889"/>
                <a:gd name="connsiteY3" fmla="*/ 1818219 h 1818218"/>
                <a:gd name="connsiteX4" fmla="*/ 22 w 1623889"/>
                <a:gd name="connsiteY4" fmla="*/ 1003981 h 1818218"/>
                <a:gd name="connsiteX0" fmla="*/ 22 w 1623889"/>
                <a:gd name="connsiteY0" fmla="*/ 1003981 h 1827579"/>
                <a:gd name="connsiteX1" fmla="*/ 921451 w 1623889"/>
                <a:gd name="connsiteY1" fmla="*/ 7549 h 1827579"/>
                <a:gd name="connsiteX2" fmla="*/ 1623889 w 1623889"/>
                <a:gd name="connsiteY2" fmla="*/ 1181071 h 1827579"/>
                <a:gd name="connsiteX3" fmla="*/ 1192312 w 1623889"/>
                <a:gd name="connsiteY3" fmla="*/ 1827579 h 1827579"/>
                <a:gd name="connsiteX4" fmla="*/ 22 w 1623889"/>
                <a:gd name="connsiteY4" fmla="*/ 1003981 h 1827579"/>
                <a:gd name="connsiteX0" fmla="*/ 22 w 1623889"/>
                <a:gd name="connsiteY0" fmla="*/ 1003981 h 1827579"/>
                <a:gd name="connsiteX1" fmla="*/ 921451 w 1623889"/>
                <a:gd name="connsiteY1" fmla="*/ 7549 h 1827579"/>
                <a:gd name="connsiteX2" fmla="*/ 1623889 w 1623889"/>
                <a:gd name="connsiteY2" fmla="*/ 1181071 h 1827579"/>
                <a:gd name="connsiteX3" fmla="*/ 1192312 w 1623889"/>
                <a:gd name="connsiteY3" fmla="*/ 1827579 h 1827579"/>
                <a:gd name="connsiteX4" fmla="*/ 22 w 1623889"/>
                <a:gd name="connsiteY4" fmla="*/ 1003981 h 1827579"/>
                <a:gd name="connsiteX0" fmla="*/ 22 w 1623889"/>
                <a:gd name="connsiteY0" fmla="*/ 1003981 h 1827579"/>
                <a:gd name="connsiteX1" fmla="*/ 921451 w 1623889"/>
                <a:gd name="connsiteY1" fmla="*/ 7549 h 1827579"/>
                <a:gd name="connsiteX2" fmla="*/ 1623889 w 1623889"/>
                <a:gd name="connsiteY2" fmla="*/ 1181071 h 1827579"/>
                <a:gd name="connsiteX3" fmla="*/ 1192312 w 1623889"/>
                <a:gd name="connsiteY3" fmla="*/ 1827579 h 1827579"/>
                <a:gd name="connsiteX4" fmla="*/ 22 w 1623889"/>
                <a:gd name="connsiteY4" fmla="*/ 1003981 h 1827579"/>
                <a:gd name="connsiteX0" fmla="*/ 22 w 1623889"/>
                <a:gd name="connsiteY0" fmla="*/ 1003981 h 1827579"/>
                <a:gd name="connsiteX1" fmla="*/ 921451 w 1623889"/>
                <a:gd name="connsiteY1" fmla="*/ 7549 h 1827579"/>
                <a:gd name="connsiteX2" fmla="*/ 1623889 w 1623889"/>
                <a:gd name="connsiteY2" fmla="*/ 1181071 h 1827579"/>
                <a:gd name="connsiteX3" fmla="*/ 1192312 w 1623889"/>
                <a:gd name="connsiteY3" fmla="*/ 1827579 h 1827579"/>
                <a:gd name="connsiteX4" fmla="*/ 22 w 1623889"/>
                <a:gd name="connsiteY4" fmla="*/ 1003981 h 1827579"/>
                <a:gd name="connsiteX0" fmla="*/ 22 w 1627583"/>
                <a:gd name="connsiteY0" fmla="*/ 1003981 h 1827579"/>
                <a:gd name="connsiteX1" fmla="*/ 921451 w 1627583"/>
                <a:gd name="connsiteY1" fmla="*/ 7549 h 1827579"/>
                <a:gd name="connsiteX2" fmla="*/ 1627583 w 1627583"/>
                <a:gd name="connsiteY2" fmla="*/ 1161098 h 1827579"/>
                <a:gd name="connsiteX3" fmla="*/ 1192312 w 1627583"/>
                <a:gd name="connsiteY3" fmla="*/ 1827579 h 1827579"/>
                <a:gd name="connsiteX4" fmla="*/ 22 w 1627583"/>
                <a:gd name="connsiteY4" fmla="*/ 1003981 h 1827579"/>
                <a:gd name="connsiteX0" fmla="*/ 22 w 1627583"/>
                <a:gd name="connsiteY0" fmla="*/ 1003981 h 1827579"/>
                <a:gd name="connsiteX1" fmla="*/ 921451 w 1627583"/>
                <a:gd name="connsiteY1" fmla="*/ 7549 h 1827579"/>
                <a:gd name="connsiteX2" fmla="*/ 1627583 w 1627583"/>
                <a:gd name="connsiteY2" fmla="*/ 1161098 h 1827579"/>
                <a:gd name="connsiteX3" fmla="*/ 1192312 w 1627583"/>
                <a:gd name="connsiteY3" fmla="*/ 1827579 h 1827579"/>
                <a:gd name="connsiteX4" fmla="*/ 22 w 1627583"/>
                <a:gd name="connsiteY4" fmla="*/ 1003981 h 1827579"/>
                <a:gd name="connsiteX0" fmla="*/ 22 w 1627583"/>
                <a:gd name="connsiteY0" fmla="*/ 1013695 h 1837293"/>
                <a:gd name="connsiteX1" fmla="*/ 965894 w 1627583"/>
                <a:gd name="connsiteY1" fmla="*/ 7469 h 1837293"/>
                <a:gd name="connsiteX2" fmla="*/ 1627583 w 1627583"/>
                <a:gd name="connsiteY2" fmla="*/ 1170812 h 1837293"/>
                <a:gd name="connsiteX3" fmla="*/ 1192312 w 1627583"/>
                <a:gd name="connsiteY3" fmla="*/ 1837293 h 1837293"/>
                <a:gd name="connsiteX4" fmla="*/ 22 w 1627583"/>
                <a:gd name="connsiteY4" fmla="*/ 1013695 h 1837293"/>
                <a:gd name="connsiteX0" fmla="*/ 22 w 1627583"/>
                <a:gd name="connsiteY0" fmla="*/ 1013695 h 1837293"/>
                <a:gd name="connsiteX1" fmla="*/ 965894 w 1627583"/>
                <a:gd name="connsiteY1" fmla="*/ 7469 h 1837293"/>
                <a:gd name="connsiteX2" fmla="*/ 1627583 w 1627583"/>
                <a:gd name="connsiteY2" fmla="*/ 1170812 h 1837293"/>
                <a:gd name="connsiteX3" fmla="*/ 1192312 w 1627583"/>
                <a:gd name="connsiteY3" fmla="*/ 1837293 h 1837293"/>
                <a:gd name="connsiteX4" fmla="*/ 22 w 1627583"/>
                <a:gd name="connsiteY4" fmla="*/ 1013695 h 1837293"/>
                <a:gd name="connsiteX0" fmla="*/ 22 w 1627583"/>
                <a:gd name="connsiteY0" fmla="*/ 1013695 h 1837293"/>
                <a:gd name="connsiteX1" fmla="*/ 965894 w 1627583"/>
                <a:gd name="connsiteY1" fmla="*/ 7469 h 1837293"/>
                <a:gd name="connsiteX2" fmla="*/ 1627583 w 1627583"/>
                <a:gd name="connsiteY2" fmla="*/ 1170812 h 1837293"/>
                <a:gd name="connsiteX3" fmla="*/ 1192312 w 1627583"/>
                <a:gd name="connsiteY3" fmla="*/ 1837293 h 1837293"/>
                <a:gd name="connsiteX4" fmla="*/ 22 w 1627583"/>
                <a:gd name="connsiteY4" fmla="*/ 1013695 h 1837293"/>
                <a:gd name="connsiteX0" fmla="*/ 22 w 1627583"/>
                <a:gd name="connsiteY0" fmla="*/ 1013695 h 1837293"/>
                <a:gd name="connsiteX1" fmla="*/ 965894 w 1627583"/>
                <a:gd name="connsiteY1" fmla="*/ 7469 h 1837293"/>
                <a:gd name="connsiteX2" fmla="*/ 1627583 w 1627583"/>
                <a:gd name="connsiteY2" fmla="*/ 1170812 h 1837293"/>
                <a:gd name="connsiteX3" fmla="*/ 1192312 w 1627583"/>
                <a:gd name="connsiteY3" fmla="*/ 1837293 h 1837293"/>
                <a:gd name="connsiteX4" fmla="*/ 22 w 1627583"/>
                <a:gd name="connsiteY4" fmla="*/ 1013695 h 1837293"/>
                <a:gd name="connsiteX0" fmla="*/ 21 w 1613498"/>
                <a:gd name="connsiteY0" fmla="*/ 675196 h 1841694"/>
                <a:gd name="connsiteX1" fmla="*/ 951809 w 1613498"/>
                <a:gd name="connsiteY1" fmla="*/ 11870 h 1841694"/>
                <a:gd name="connsiteX2" fmla="*/ 1613498 w 1613498"/>
                <a:gd name="connsiteY2" fmla="*/ 1175213 h 1841694"/>
                <a:gd name="connsiteX3" fmla="*/ 1178227 w 1613498"/>
                <a:gd name="connsiteY3" fmla="*/ 1841694 h 1841694"/>
                <a:gd name="connsiteX4" fmla="*/ 21 w 1613498"/>
                <a:gd name="connsiteY4" fmla="*/ 675196 h 1841694"/>
                <a:gd name="connsiteX0" fmla="*/ 21 w 1613498"/>
                <a:gd name="connsiteY0" fmla="*/ 675196 h 1841694"/>
                <a:gd name="connsiteX1" fmla="*/ 951809 w 1613498"/>
                <a:gd name="connsiteY1" fmla="*/ 11870 h 1841694"/>
                <a:gd name="connsiteX2" fmla="*/ 1613498 w 1613498"/>
                <a:gd name="connsiteY2" fmla="*/ 1175213 h 1841694"/>
                <a:gd name="connsiteX3" fmla="*/ 1178227 w 1613498"/>
                <a:gd name="connsiteY3" fmla="*/ 1841694 h 1841694"/>
                <a:gd name="connsiteX4" fmla="*/ 21 w 1613498"/>
                <a:gd name="connsiteY4" fmla="*/ 675196 h 184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3498" h="1841694">
                  <a:moveTo>
                    <a:pt x="21" y="675196"/>
                  </a:moveTo>
                  <a:cubicBezTo>
                    <a:pt x="-4278" y="421006"/>
                    <a:pt x="637354" y="-83645"/>
                    <a:pt x="951809" y="11870"/>
                  </a:cubicBezTo>
                  <a:cubicBezTo>
                    <a:pt x="969246" y="368553"/>
                    <a:pt x="1085867" y="815916"/>
                    <a:pt x="1613498" y="1175213"/>
                  </a:cubicBezTo>
                  <a:cubicBezTo>
                    <a:pt x="1519003" y="1406217"/>
                    <a:pt x="1543352" y="1453319"/>
                    <a:pt x="1178227" y="1841694"/>
                  </a:cubicBezTo>
                  <a:cubicBezTo>
                    <a:pt x="861846" y="1417074"/>
                    <a:pt x="839814" y="758685"/>
                    <a:pt x="21" y="67519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50000"/>
                </a:schemeClr>
              </a:fgClr>
              <a:bgClr>
                <a:sysClr val="window" lastClr="FFFFFF"/>
              </a:bgClr>
            </a:patt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5274681">
              <a:off x="9673475" y="23011891"/>
              <a:ext cx="655226" cy="347654"/>
            </a:xfrm>
            <a:custGeom>
              <a:avLst/>
              <a:gdLst>
                <a:gd name="connsiteX0" fmla="*/ 0 w 1310640"/>
                <a:gd name="connsiteY0" fmla="*/ 655320 h 655320"/>
                <a:gd name="connsiteX1" fmla="*/ 1310640 w 1310640"/>
                <a:gd name="connsiteY1" fmla="*/ 0 h 655320"/>
                <a:gd name="connsiteX0" fmla="*/ 0 w 1310640"/>
                <a:gd name="connsiteY0" fmla="*/ 655320 h 655320"/>
                <a:gd name="connsiteX1" fmla="*/ 1310640 w 1310640"/>
                <a:gd name="connsiteY1" fmla="*/ 0 h 655320"/>
                <a:gd name="connsiteX0" fmla="*/ 0 w 1310640"/>
                <a:gd name="connsiteY0" fmla="*/ 655320 h 655320"/>
                <a:gd name="connsiteX1" fmla="*/ 1310640 w 1310640"/>
                <a:gd name="connsiteY1" fmla="*/ 0 h 655320"/>
                <a:gd name="connsiteX0" fmla="*/ 1 w 1555392"/>
                <a:gd name="connsiteY0" fmla="*/ 842070 h 842070"/>
                <a:gd name="connsiteX1" fmla="*/ 1555392 w 1555392"/>
                <a:gd name="connsiteY1" fmla="*/ 0 h 842070"/>
                <a:gd name="connsiteX0" fmla="*/ 1 w 1519650"/>
                <a:gd name="connsiteY0" fmla="*/ 803363 h 803364"/>
                <a:gd name="connsiteX1" fmla="*/ 1519650 w 1519650"/>
                <a:gd name="connsiteY1" fmla="*/ 0 h 803364"/>
                <a:gd name="connsiteX0" fmla="*/ 1 w 1519650"/>
                <a:gd name="connsiteY0" fmla="*/ 803365 h 803364"/>
                <a:gd name="connsiteX1" fmla="*/ 1519650 w 1519650"/>
                <a:gd name="connsiteY1" fmla="*/ 0 h 803364"/>
                <a:gd name="connsiteX0" fmla="*/ 0 w 1513051"/>
                <a:gd name="connsiteY0" fmla="*/ 810260 h 810259"/>
                <a:gd name="connsiteX1" fmla="*/ 1513051 w 1513051"/>
                <a:gd name="connsiteY1" fmla="*/ 0 h 810259"/>
                <a:gd name="connsiteX0" fmla="*/ 1 w 1556391"/>
                <a:gd name="connsiteY0" fmla="*/ 868680 h 868679"/>
                <a:gd name="connsiteX1" fmla="*/ 1556391 w 1556391"/>
                <a:gd name="connsiteY1" fmla="*/ 0 h 868679"/>
                <a:gd name="connsiteX0" fmla="*/ 0 w 1534345"/>
                <a:gd name="connsiteY0" fmla="*/ 829486 h 829487"/>
                <a:gd name="connsiteX1" fmla="*/ 1534345 w 1534345"/>
                <a:gd name="connsiteY1" fmla="*/ 0 h 829487"/>
                <a:gd name="connsiteX0" fmla="*/ 0 w 1534345"/>
                <a:gd name="connsiteY0" fmla="*/ 829486 h 829487"/>
                <a:gd name="connsiteX1" fmla="*/ 1534345 w 1534345"/>
                <a:gd name="connsiteY1" fmla="*/ 0 h 829487"/>
                <a:gd name="connsiteX0" fmla="*/ 1 w 1513802"/>
                <a:gd name="connsiteY0" fmla="*/ 830218 h 830217"/>
                <a:gd name="connsiteX1" fmla="*/ 1513802 w 1513802"/>
                <a:gd name="connsiteY1" fmla="*/ 0 h 830217"/>
                <a:gd name="connsiteX0" fmla="*/ -1 w 1543943"/>
                <a:gd name="connsiteY0" fmla="*/ 902432 h 902432"/>
                <a:gd name="connsiteX1" fmla="*/ 1543943 w 1543943"/>
                <a:gd name="connsiteY1" fmla="*/ 0 h 902432"/>
                <a:gd name="connsiteX0" fmla="*/ 1 w 1556641"/>
                <a:gd name="connsiteY0" fmla="*/ 875332 h 875332"/>
                <a:gd name="connsiteX1" fmla="*/ 1556641 w 1556641"/>
                <a:gd name="connsiteY1" fmla="*/ 0 h 875332"/>
                <a:gd name="connsiteX0" fmla="*/ 0 w 1536598"/>
                <a:gd name="connsiteY0" fmla="*/ 889366 h 889367"/>
                <a:gd name="connsiteX1" fmla="*/ 1536598 w 1536598"/>
                <a:gd name="connsiteY1" fmla="*/ 0 h 88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36598" h="889367">
                  <a:moveTo>
                    <a:pt x="0" y="889366"/>
                  </a:moveTo>
                  <a:cubicBezTo>
                    <a:pt x="336280" y="198967"/>
                    <a:pt x="977798" y="58420"/>
                    <a:pt x="1536598" y="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9737161" y="20576206"/>
                  <a:ext cx="1195309" cy="6397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l-GR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20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kumimoji="0" lang="en-US" sz="20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kumimoji="0" lang="en-US" sz="20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sub>
                        </m:sSub>
                      </m:oMath>
                    </m:oMathPara>
                  </a14:m>
                  <a:endPara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7161" y="20576206"/>
                  <a:ext cx="1195309" cy="63973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9467111" y="19965327"/>
                  <a:ext cx="690693" cy="61900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</m:t>
                        </m:r>
                      </m:oMath>
                    </m:oMathPara>
                  </a14:m>
                  <a:endPara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7111" y="19965327"/>
                  <a:ext cx="690693" cy="61900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8377596" y="20866849"/>
                  <a:ext cx="1084348" cy="6190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0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20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HA</m:t>
                            </m:r>
                          </m:sub>
                        </m:sSub>
                      </m:oMath>
                    </m:oMathPara>
                  </a14:m>
                  <a:endPara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7596" y="20866849"/>
                  <a:ext cx="1084348" cy="61900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11917628" y="22012638"/>
                  <a:ext cx="803469" cy="61900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E</m:t>
                            </m:r>
                          </m:sub>
                        </m:sSub>
                      </m:oMath>
                    </m:oMathPara>
                  </a14:m>
                  <a:endParaRPr lang="en-GB" sz="2000" i="1" kern="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7628" y="22012638"/>
                  <a:ext cx="803469" cy="61900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9918058" y="23501093"/>
                  <a:ext cx="712518" cy="65580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</m:oMath>
                    </m:oMathPara>
                  </a14:m>
                  <a:endParaRPr lang="en-GB" sz="2000" i="1" kern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8058" y="23501093"/>
                  <a:ext cx="712518" cy="65580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Oval 32"/>
            <p:cNvSpPr/>
            <p:nvPr/>
          </p:nvSpPr>
          <p:spPr>
            <a:xfrm>
              <a:off x="9811675" y="21401492"/>
              <a:ext cx="1424476" cy="123806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2"/>
            <p:cNvSpPr/>
            <p:nvPr/>
          </p:nvSpPr>
          <p:spPr>
            <a:xfrm rot="21231421">
              <a:off x="9698855" y="21152783"/>
              <a:ext cx="2064212" cy="2280521"/>
            </a:xfrm>
            <a:custGeom>
              <a:avLst/>
              <a:gdLst>
                <a:gd name="connsiteX0" fmla="*/ 0 w 4381500"/>
                <a:gd name="connsiteY0" fmla="*/ 2330253 h 4660505"/>
                <a:gd name="connsiteX1" fmla="*/ 2190750 w 4381500"/>
                <a:gd name="connsiteY1" fmla="*/ 0 h 4660505"/>
                <a:gd name="connsiteX2" fmla="*/ 4381500 w 4381500"/>
                <a:gd name="connsiteY2" fmla="*/ 2330253 h 4660505"/>
                <a:gd name="connsiteX3" fmla="*/ 2190750 w 4381500"/>
                <a:gd name="connsiteY3" fmla="*/ 4660506 h 4660505"/>
                <a:gd name="connsiteX4" fmla="*/ 0 w 4381500"/>
                <a:gd name="connsiteY4" fmla="*/ 2330253 h 4660505"/>
                <a:gd name="connsiteX0" fmla="*/ 0 w 4417080"/>
                <a:gd name="connsiteY0" fmla="*/ 2330253 h 4671289"/>
                <a:gd name="connsiteX1" fmla="*/ 2190750 w 4417080"/>
                <a:gd name="connsiteY1" fmla="*/ 0 h 4671289"/>
                <a:gd name="connsiteX2" fmla="*/ 4381500 w 4417080"/>
                <a:gd name="connsiteY2" fmla="*/ 2330253 h 4671289"/>
                <a:gd name="connsiteX3" fmla="*/ 2800350 w 4417080"/>
                <a:gd name="connsiteY3" fmla="*/ 3165080 h 4671289"/>
                <a:gd name="connsiteX4" fmla="*/ 2190750 w 4417080"/>
                <a:gd name="connsiteY4" fmla="*/ 4660506 h 4671289"/>
                <a:gd name="connsiteX5" fmla="*/ 0 w 4417080"/>
                <a:gd name="connsiteY5" fmla="*/ 2330253 h 4671289"/>
                <a:gd name="connsiteX0" fmla="*/ 0 w 4535782"/>
                <a:gd name="connsiteY0" fmla="*/ 2404528 h 4745564"/>
                <a:gd name="connsiteX1" fmla="*/ 2190750 w 4535782"/>
                <a:gd name="connsiteY1" fmla="*/ 74275 h 4745564"/>
                <a:gd name="connsiteX2" fmla="*/ 4314825 w 4535782"/>
                <a:gd name="connsiteY2" fmla="*/ 743805 h 4745564"/>
                <a:gd name="connsiteX3" fmla="*/ 4381500 w 4535782"/>
                <a:gd name="connsiteY3" fmla="*/ 2404528 h 4745564"/>
                <a:gd name="connsiteX4" fmla="*/ 2800350 w 4535782"/>
                <a:gd name="connsiteY4" fmla="*/ 3239355 h 4745564"/>
                <a:gd name="connsiteX5" fmla="*/ 2190750 w 4535782"/>
                <a:gd name="connsiteY5" fmla="*/ 4734781 h 4745564"/>
                <a:gd name="connsiteX6" fmla="*/ 0 w 4535782"/>
                <a:gd name="connsiteY6" fmla="*/ 2404528 h 4745564"/>
                <a:gd name="connsiteX0" fmla="*/ 8740 w 4544522"/>
                <a:gd name="connsiteY0" fmla="*/ 2404528 h 3879443"/>
                <a:gd name="connsiteX1" fmla="*/ 2199490 w 4544522"/>
                <a:gd name="connsiteY1" fmla="*/ 74275 h 3879443"/>
                <a:gd name="connsiteX2" fmla="*/ 4323565 w 4544522"/>
                <a:gd name="connsiteY2" fmla="*/ 743805 h 3879443"/>
                <a:gd name="connsiteX3" fmla="*/ 4390240 w 4544522"/>
                <a:gd name="connsiteY3" fmla="*/ 2404528 h 3879443"/>
                <a:gd name="connsiteX4" fmla="*/ 2809090 w 4544522"/>
                <a:gd name="connsiteY4" fmla="*/ 3239355 h 3879443"/>
                <a:gd name="connsiteX5" fmla="*/ 1485115 w 4544522"/>
                <a:gd name="connsiteY5" fmla="*/ 3848956 h 3879443"/>
                <a:gd name="connsiteX6" fmla="*/ 8740 w 4544522"/>
                <a:gd name="connsiteY6" fmla="*/ 2404528 h 3879443"/>
                <a:gd name="connsiteX0" fmla="*/ 7410 w 4543192"/>
                <a:gd name="connsiteY0" fmla="*/ 2404528 h 4500324"/>
                <a:gd name="connsiteX1" fmla="*/ 2198160 w 4543192"/>
                <a:gd name="connsiteY1" fmla="*/ 74275 h 4500324"/>
                <a:gd name="connsiteX2" fmla="*/ 4322235 w 4543192"/>
                <a:gd name="connsiteY2" fmla="*/ 743805 h 4500324"/>
                <a:gd name="connsiteX3" fmla="*/ 4388910 w 4543192"/>
                <a:gd name="connsiteY3" fmla="*/ 2404528 h 4500324"/>
                <a:gd name="connsiteX4" fmla="*/ 2807760 w 4543192"/>
                <a:gd name="connsiteY4" fmla="*/ 3239355 h 4500324"/>
                <a:gd name="connsiteX5" fmla="*/ 1531410 w 4543192"/>
                <a:gd name="connsiteY5" fmla="*/ 4487131 h 4500324"/>
                <a:gd name="connsiteX6" fmla="*/ 7410 w 4543192"/>
                <a:gd name="connsiteY6" fmla="*/ 2404528 h 4500324"/>
                <a:gd name="connsiteX0" fmla="*/ 495 w 4536277"/>
                <a:gd name="connsiteY0" fmla="*/ 2017399 h 4113195"/>
                <a:gd name="connsiteX1" fmla="*/ 1686420 w 4536277"/>
                <a:gd name="connsiteY1" fmla="*/ 163396 h 4113195"/>
                <a:gd name="connsiteX2" fmla="*/ 4315320 w 4536277"/>
                <a:gd name="connsiteY2" fmla="*/ 356676 h 4113195"/>
                <a:gd name="connsiteX3" fmla="*/ 4381995 w 4536277"/>
                <a:gd name="connsiteY3" fmla="*/ 2017399 h 4113195"/>
                <a:gd name="connsiteX4" fmla="*/ 2800845 w 4536277"/>
                <a:gd name="connsiteY4" fmla="*/ 2852226 h 4113195"/>
                <a:gd name="connsiteX5" fmla="*/ 1524495 w 4536277"/>
                <a:gd name="connsiteY5" fmla="*/ 4100002 h 4113195"/>
                <a:gd name="connsiteX6" fmla="*/ 495 w 4536277"/>
                <a:gd name="connsiteY6" fmla="*/ 2017399 h 4113195"/>
                <a:gd name="connsiteX0" fmla="*/ 495 w 4411138"/>
                <a:gd name="connsiteY0" fmla="*/ 2013437 h 4109233"/>
                <a:gd name="connsiteX1" fmla="*/ 1686420 w 4411138"/>
                <a:gd name="connsiteY1" fmla="*/ 159434 h 4109233"/>
                <a:gd name="connsiteX2" fmla="*/ 3820020 w 4411138"/>
                <a:gd name="connsiteY2" fmla="*/ 362239 h 4109233"/>
                <a:gd name="connsiteX3" fmla="*/ 4381995 w 4411138"/>
                <a:gd name="connsiteY3" fmla="*/ 2013437 h 4109233"/>
                <a:gd name="connsiteX4" fmla="*/ 2800845 w 4411138"/>
                <a:gd name="connsiteY4" fmla="*/ 2848264 h 4109233"/>
                <a:gd name="connsiteX5" fmla="*/ 1524495 w 4411138"/>
                <a:gd name="connsiteY5" fmla="*/ 4096040 h 4109233"/>
                <a:gd name="connsiteX6" fmla="*/ 495 w 4411138"/>
                <a:gd name="connsiteY6" fmla="*/ 2013437 h 4109233"/>
                <a:gd name="connsiteX0" fmla="*/ 705 w 4411348"/>
                <a:gd name="connsiteY0" fmla="*/ 1925263 h 4021059"/>
                <a:gd name="connsiteX1" fmla="*/ 1362780 w 4411348"/>
                <a:gd name="connsiteY1" fmla="*/ 223660 h 4021059"/>
                <a:gd name="connsiteX2" fmla="*/ 3820230 w 4411348"/>
                <a:gd name="connsiteY2" fmla="*/ 274065 h 4021059"/>
                <a:gd name="connsiteX3" fmla="*/ 4382205 w 4411348"/>
                <a:gd name="connsiteY3" fmla="*/ 1925263 h 4021059"/>
                <a:gd name="connsiteX4" fmla="*/ 2801055 w 4411348"/>
                <a:gd name="connsiteY4" fmla="*/ 2760090 h 4021059"/>
                <a:gd name="connsiteX5" fmla="*/ 1524705 w 4411348"/>
                <a:gd name="connsiteY5" fmla="*/ 4007866 h 4021059"/>
                <a:gd name="connsiteX6" fmla="*/ 705 w 4411348"/>
                <a:gd name="connsiteY6" fmla="*/ 1925263 h 4021059"/>
                <a:gd name="connsiteX0" fmla="*/ 167780 w 3248261"/>
                <a:gd name="connsiteY0" fmla="*/ 2088509 h 4026621"/>
                <a:gd name="connsiteX1" fmla="*/ 199693 w 3248261"/>
                <a:gd name="connsiteY1" fmla="*/ 233264 h 4026621"/>
                <a:gd name="connsiteX2" fmla="*/ 2657143 w 3248261"/>
                <a:gd name="connsiteY2" fmla="*/ 283669 h 4026621"/>
                <a:gd name="connsiteX3" fmla="*/ 3219118 w 3248261"/>
                <a:gd name="connsiteY3" fmla="*/ 1934867 h 4026621"/>
                <a:gd name="connsiteX4" fmla="*/ 1637968 w 3248261"/>
                <a:gd name="connsiteY4" fmla="*/ 2769694 h 4026621"/>
                <a:gd name="connsiteX5" fmla="*/ 361618 w 3248261"/>
                <a:gd name="connsiteY5" fmla="*/ 4017470 h 4026621"/>
                <a:gd name="connsiteX6" fmla="*/ 167780 w 3248261"/>
                <a:gd name="connsiteY6" fmla="*/ 2088509 h 4026621"/>
                <a:gd name="connsiteX0" fmla="*/ 1120677 w 3075328"/>
                <a:gd name="connsiteY0" fmla="*/ 1493279 h 4009784"/>
                <a:gd name="connsiteX1" fmla="*/ 26760 w 3075328"/>
                <a:gd name="connsiteY1" fmla="*/ 199169 h 4009784"/>
                <a:gd name="connsiteX2" fmla="*/ 2484210 w 3075328"/>
                <a:gd name="connsiteY2" fmla="*/ 249574 h 4009784"/>
                <a:gd name="connsiteX3" fmla="*/ 3046185 w 3075328"/>
                <a:gd name="connsiteY3" fmla="*/ 1900772 h 4009784"/>
                <a:gd name="connsiteX4" fmla="*/ 1465035 w 3075328"/>
                <a:gd name="connsiteY4" fmla="*/ 2735599 h 4009784"/>
                <a:gd name="connsiteX5" fmla="*/ 188685 w 3075328"/>
                <a:gd name="connsiteY5" fmla="*/ 3983375 h 4009784"/>
                <a:gd name="connsiteX6" fmla="*/ 1120677 w 3075328"/>
                <a:gd name="connsiteY6" fmla="*/ 1493279 h 4009784"/>
                <a:gd name="connsiteX0" fmla="*/ 1123209 w 3077860"/>
                <a:gd name="connsiteY0" fmla="*/ 1493279 h 2881768"/>
                <a:gd name="connsiteX1" fmla="*/ 29292 w 3077860"/>
                <a:gd name="connsiteY1" fmla="*/ 199169 h 2881768"/>
                <a:gd name="connsiteX2" fmla="*/ 2486742 w 3077860"/>
                <a:gd name="connsiteY2" fmla="*/ 249574 h 2881768"/>
                <a:gd name="connsiteX3" fmla="*/ 3048717 w 3077860"/>
                <a:gd name="connsiteY3" fmla="*/ 1900772 h 2881768"/>
                <a:gd name="connsiteX4" fmla="*/ 1467567 w 3077860"/>
                <a:gd name="connsiteY4" fmla="*/ 2735599 h 2881768"/>
                <a:gd name="connsiteX5" fmla="*/ 967879 w 3077860"/>
                <a:gd name="connsiteY5" fmla="*/ 2431538 h 2881768"/>
                <a:gd name="connsiteX6" fmla="*/ 1123209 w 3077860"/>
                <a:gd name="connsiteY6" fmla="*/ 1493279 h 2881768"/>
                <a:gd name="connsiteX0" fmla="*/ 737091 w 3113460"/>
                <a:gd name="connsiteY0" fmla="*/ 1089924 h 2871141"/>
                <a:gd name="connsiteX1" fmla="*/ 64892 w 3113460"/>
                <a:gd name="connsiteY1" fmla="*/ 177772 h 2871141"/>
                <a:gd name="connsiteX2" fmla="*/ 2522342 w 3113460"/>
                <a:gd name="connsiteY2" fmla="*/ 228177 h 2871141"/>
                <a:gd name="connsiteX3" fmla="*/ 3084317 w 3113460"/>
                <a:gd name="connsiteY3" fmla="*/ 1879375 h 2871141"/>
                <a:gd name="connsiteX4" fmla="*/ 1503167 w 3113460"/>
                <a:gd name="connsiteY4" fmla="*/ 2714202 h 2871141"/>
                <a:gd name="connsiteX5" fmla="*/ 1003479 w 3113460"/>
                <a:gd name="connsiteY5" fmla="*/ 2410141 h 2871141"/>
                <a:gd name="connsiteX6" fmla="*/ 737091 w 3113460"/>
                <a:gd name="connsiteY6" fmla="*/ 1089924 h 2871141"/>
                <a:gd name="connsiteX0" fmla="*/ 734184 w 3110553"/>
                <a:gd name="connsiteY0" fmla="*/ 1089924 h 2866551"/>
                <a:gd name="connsiteX1" fmla="*/ 61985 w 3110553"/>
                <a:gd name="connsiteY1" fmla="*/ 177772 h 2866551"/>
                <a:gd name="connsiteX2" fmla="*/ 2519435 w 3110553"/>
                <a:gd name="connsiteY2" fmla="*/ 228177 h 2866551"/>
                <a:gd name="connsiteX3" fmla="*/ 3081410 w 3110553"/>
                <a:gd name="connsiteY3" fmla="*/ 1879375 h 2866551"/>
                <a:gd name="connsiteX4" fmla="*/ 1500260 w 3110553"/>
                <a:gd name="connsiteY4" fmla="*/ 2714202 h 2866551"/>
                <a:gd name="connsiteX5" fmla="*/ 692388 w 3110553"/>
                <a:gd name="connsiteY5" fmla="*/ 2386887 h 2866551"/>
                <a:gd name="connsiteX6" fmla="*/ 734184 w 3110553"/>
                <a:gd name="connsiteY6" fmla="*/ 1089924 h 2866551"/>
                <a:gd name="connsiteX0" fmla="*/ 751936 w 3128305"/>
                <a:gd name="connsiteY0" fmla="*/ 1117122 h 2893749"/>
                <a:gd name="connsiteX1" fmla="*/ 79737 w 3128305"/>
                <a:gd name="connsiteY1" fmla="*/ 204970 h 2893749"/>
                <a:gd name="connsiteX2" fmla="*/ 2537187 w 3128305"/>
                <a:gd name="connsiteY2" fmla="*/ 255375 h 2893749"/>
                <a:gd name="connsiteX3" fmla="*/ 3099162 w 3128305"/>
                <a:gd name="connsiteY3" fmla="*/ 1906573 h 2893749"/>
                <a:gd name="connsiteX4" fmla="*/ 1518012 w 3128305"/>
                <a:gd name="connsiteY4" fmla="*/ 2741400 h 2893749"/>
                <a:gd name="connsiteX5" fmla="*/ 710140 w 3128305"/>
                <a:gd name="connsiteY5" fmla="*/ 2414085 h 2893749"/>
                <a:gd name="connsiteX6" fmla="*/ 751936 w 3128305"/>
                <a:gd name="connsiteY6" fmla="*/ 1117122 h 2893749"/>
                <a:gd name="connsiteX0" fmla="*/ 753592 w 3129961"/>
                <a:gd name="connsiteY0" fmla="*/ 1134841 h 2911468"/>
                <a:gd name="connsiteX1" fmla="*/ 81393 w 3129961"/>
                <a:gd name="connsiteY1" fmla="*/ 222689 h 2911468"/>
                <a:gd name="connsiteX2" fmla="*/ 2538843 w 3129961"/>
                <a:gd name="connsiteY2" fmla="*/ 273094 h 2911468"/>
                <a:gd name="connsiteX3" fmla="*/ 3100818 w 3129961"/>
                <a:gd name="connsiteY3" fmla="*/ 1924292 h 2911468"/>
                <a:gd name="connsiteX4" fmla="*/ 1519668 w 3129961"/>
                <a:gd name="connsiteY4" fmla="*/ 2759119 h 2911468"/>
                <a:gd name="connsiteX5" fmla="*/ 711796 w 3129961"/>
                <a:gd name="connsiteY5" fmla="*/ 2431804 h 2911468"/>
                <a:gd name="connsiteX6" fmla="*/ 753592 w 3129961"/>
                <a:gd name="connsiteY6" fmla="*/ 1134841 h 2911468"/>
                <a:gd name="connsiteX0" fmla="*/ 753592 w 3133796"/>
                <a:gd name="connsiteY0" fmla="*/ 1155873 h 2932500"/>
                <a:gd name="connsiteX1" fmla="*/ 81393 w 3133796"/>
                <a:gd name="connsiteY1" fmla="*/ 243721 h 2932500"/>
                <a:gd name="connsiteX2" fmla="*/ 2538843 w 3133796"/>
                <a:gd name="connsiteY2" fmla="*/ 294126 h 2932500"/>
                <a:gd name="connsiteX3" fmla="*/ 3100818 w 3133796"/>
                <a:gd name="connsiteY3" fmla="*/ 1945324 h 2932500"/>
                <a:gd name="connsiteX4" fmla="*/ 1519668 w 3133796"/>
                <a:gd name="connsiteY4" fmla="*/ 2780151 h 2932500"/>
                <a:gd name="connsiteX5" fmla="*/ 711796 w 3133796"/>
                <a:gd name="connsiteY5" fmla="*/ 2452836 h 2932500"/>
                <a:gd name="connsiteX6" fmla="*/ 753592 w 3133796"/>
                <a:gd name="connsiteY6" fmla="*/ 1155873 h 2932500"/>
                <a:gd name="connsiteX0" fmla="*/ 757627 w 3137829"/>
                <a:gd name="connsiteY0" fmla="*/ 1146058 h 2922685"/>
                <a:gd name="connsiteX1" fmla="*/ 85428 w 3137829"/>
                <a:gd name="connsiteY1" fmla="*/ 233906 h 2922685"/>
                <a:gd name="connsiteX2" fmla="*/ 2542878 w 3137829"/>
                <a:gd name="connsiteY2" fmla="*/ 284311 h 2922685"/>
                <a:gd name="connsiteX3" fmla="*/ 3104853 w 3137829"/>
                <a:gd name="connsiteY3" fmla="*/ 1935509 h 2922685"/>
                <a:gd name="connsiteX4" fmla="*/ 1523703 w 3137829"/>
                <a:gd name="connsiteY4" fmla="*/ 2770336 h 2922685"/>
                <a:gd name="connsiteX5" fmla="*/ 715831 w 3137829"/>
                <a:gd name="connsiteY5" fmla="*/ 2443021 h 2922685"/>
                <a:gd name="connsiteX6" fmla="*/ 757627 w 3137829"/>
                <a:gd name="connsiteY6" fmla="*/ 1146058 h 2922685"/>
                <a:gd name="connsiteX0" fmla="*/ 757627 w 3136951"/>
                <a:gd name="connsiteY0" fmla="*/ 1156116 h 2932743"/>
                <a:gd name="connsiteX1" fmla="*/ 85428 w 3136951"/>
                <a:gd name="connsiteY1" fmla="*/ 243964 h 2932743"/>
                <a:gd name="connsiteX2" fmla="*/ 2542878 w 3136951"/>
                <a:gd name="connsiteY2" fmla="*/ 294369 h 2932743"/>
                <a:gd name="connsiteX3" fmla="*/ 3104853 w 3136951"/>
                <a:gd name="connsiteY3" fmla="*/ 1945567 h 2932743"/>
                <a:gd name="connsiteX4" fmla="*/ 1523703 w 3136951"/>
                <a:gd name="connsiteY4" fmla="*/ 2780394 h 2932743"/>
                <a:gd name="connsiteX5" fmla="*/ 715831 w 3136951"/>
                <a:gd name="connsiteY5" fmla="*/ 2453079 h 2932743"/>
                <a:gd name="connsiteX6" fmla="*/ 757627 w 3136951"/>
                <a:gd name="connsiteY6" fmla="*/ 1156116 h 2932743"/>
                <a:gd name="connsiteX0" fmla="*/ 726659 w 3102405"/>
                <a:gd name="connsiteY0" fmla="*/ 1923814 h 3700441"/>
                <a:gd name="connsiteX1" fmla="*/ 54460 w 3102405"/>
                <a:gd name="connsiteY1" fmla="*/ 1011662 h 3700441"/>
                <a:gd name="connsiteX2" fmla="*/ 2368057 w 3102405"/>
                <a:gd name="connsiteY2" fmla="*/ 117465 h 3700441"/>
                <a:gd name="connsiteX3" fmla="*/ 3073885 w 3102405"/>
                <a:gd name="connsiteY3" fmla="*/ 2713265 h 3700441"/>
                <a:gd name="connsiteX4" fmla="*/ 1492735 w 3102405"/>
                <a:gd name="connsiteY4" fmla="*/ 3548092 h 3700441"/>
                <a:gd name="connsiteX5" fmla="*/ 684863 w 3102405"/>
                <a:gd name="connsiteY5" fmla="*/ 3220777 h 3700441"/>
                <a:gd name="connsiteX6" fmla="*/ 726659 w 3102405"/>
                <a:gd name="connsiteY6" fmla="*/ 1923814 h 3700441"/>
                <a:gd name="connsiteX0" fmla="*/ 726659 w 3836297"/>
                <a:gd name="connsiteY0" fmla="*/ 1823987 h 3600614"/>
                <a:gd name="connsiteX1" fmla="*/ 54460 w 3836297"/>
                <a:gd name="connsiteY1" fmla="*/ 911835 h 3600614"/>
                <a:gd name="connsiteX2" fmla="*/ 2368057 w 3836297"/>
                <a:gd name="connsiteY2" fmla="*/ 17638 h 3600614"/>
                <a:gd name="connsiteX3" fmla="*/ 3821578 w 3836297"/>
                <a:gd name="connsiteY3" fmla="*/ 1753530 h 3600614"/>
                <a:gd name="connsiteX4" fmla="*/ 1492735 w 3836297"/>
                <a:gd name="connsiteY4" fmla="*/ 3448265 h 3600614"/>
                <a:gd name="connsiteX5" fmla="*/ 684863 w 3836297"/>
                <a:gd name="connsiteY5" fmla="*/ 3120950 h 3600614"/>
                <a:gd name="connsiteX6" fmla="*/ 726659 w 3836297"/>
                <a:gd name="connsiteY6" fmla="*/ 1823987 h 3600614"/>
                <a:gd name="connsiteX0" fmla="*/ 726659 w 3855586"/>
                <a:gd name="connsiteY0" fmla="*/ 1823987 h 3600614"/>
                <a:gd name="connsiteX1" fmla="*/ 54460 w 3855586"/>
                <a:gd name="connsiteY1" fmla="*/ 911835 h 3600614"/>
                <a:gd name="connsiteX2" fmla="*/ 2368057 w 3855586"/>
                <a:gd name="connsiteY2" fmla="*/ 17638 h 3600614"/>
                <a:gd name="connsiteX3" fmla="*/ 3821578 w 3855586"/>
                <a:gd name="connsiteY3" fmla="*/ 1753530 h 3600614"/>
                <a:gd name="connsiteX4" fmla="*/ 1492735 w 3855586"/>
                <a:gd name="connsiteY4" fmla="*/ 3448265 h 3600614"/>
                <a:gd name="connsiteX5" fmla="*/ 684863 w 3855586"/>
                <a:gd name="connsiteY5" fmla="*/ 3120950 h 3600614"/>
                <a:gd name="connsiteX6" fmla="*/ 726659 w 3855586"/>
                <a:gd name="connsiteY6" fmla="*/ 1823987 h 3600614"/>
                <a:gd name="connsiteX0" fmla="*/ 726659 w 3910971"/>
                <a:gd name="connsiteY0" fmla="*/ 1823987 h 3121614"/>
                <a:gd name="connsiteX1" fmla="*/ 54460 w 3910971"/>
                <a:gd name="connsiteY1" fmla="*/ 911835 h 3121614"/>
                <a:gd name="connsiteX2" fmla="*/ 2368057 w 3910971"/>
                <a:gd name="connsiteY2" fmla="*/ 17638 h 3121614"/>
                <a:gd name="connsiteX3" fmla="*/ 3821578 w 3910971"/>
                <a:gd name="connsiteY3" fmla="*/ 1753530 h 3121614"/>
                <a:gd name="connsiteX4" fmla="*/ 3522359 w 3910971"/>
                <a:gd name="connsiteY4" fmla="*/ 1983285 h 3121614"/>
                <a:gd name="connsiteX5" fmla="*/ 684863 w 3910971"/>
                <a:gd name="connsiteY5" fmla="*/ 3120950 h 3121614"/>
                <a:gd name="connsiteX6" fmla="*/ 726659 w 3910971"/>
                <a:gd name="connsiteY6" fmla="*/ 1823987 h 3121614"/>
                <a:gd name="connsiteX0" fmla="*/ 746532 w 3930844"/>
                <a:gd name="connsiteY0" fmla="*/ 1823987 h 2039901"/>
                <a:gd name="connsiteX1" fmla="*/ 74333 w 3930844"/>
                <a:gd name="connsiteY1" fmla="*/ 911835 h 2039901"/>
                <a:gd name="connsiteX2" fmla="*/ 2387930 w 3930844"/>
                <a:gd name="connsiteY2" fmla="*/ 17638 h 2039901"/>
                <a:gd name="connsiteX3" fmla="*/ 3841451 w 3930844"/>
                <a:gd name="connsiteY3" fmla="*/ 1753530 h 2039901"/>
                <a:gd name="connsiteX4" fmla="*/ 3542232 w 3930844"/>
                <a:gd name="connsiteY4" fmla="*/ 1983285 h 2039901"/>
                <a:gd name="connsiteX5" fmla="*/ 2509397 w 3930844"/>
                <a:gd name="connsiteY5" fmla="*/ 609082 h 2039901"/>
                <a:gd name="connsiteX6" fmla="*/ 746532 w 3930844"/>
                <a:gd name="connsiteY6" fmla="*/ 1823987 h 2039901"/>
                <a:gd name="connsiteX0" fmla="*/ 743914 w 3928226"/>
                <a:gd name="connsiteY0" fmla="*/ 1823987 h 2092464"/>
                <a:gd name="connsiteX1" fmla="*/ 71715 w 3928226"/>
                <a:gd name="connsiteY1" fmla="*/ 911835 h 2092464"/>
                <a:gd name="connsiteX2" fmla="*/ 2385312 w 3928226"/>
                <a:gd name="connsiteY2" fmla="*/ 17638 h 2092464"/>
                <a:gd name="connsiteX3" fmla="*/ 3838833 w 3928226"/>
                <a:gd name="connsiteY3" fmla="*/ 1753530 h 2092464"/>
                <a:gd name="connsiteX4" fmla="*/ 3539614 w 3928226"/>
                <a:gd name="connsiteY4" fmla="*/ 1983285 h 2092464"/>
                <a:gd name="connsiteX5" fmla="*/ 2320222 w 3928226"/>
                <a:gd name="connsiteY5" fmla="*/ 1574569 h 2092464"/>
                <a:gd name="connsiteX6" fmla="*/ 743914 w 3928226"/>
                <a:gd name="connsiteY6" fmla="*/ 1823987 h 2092464"/>
                <a:gd name="connsiteX0" fmla="*/ 1596871 w 3864202"/>
                <a:gd name="connsiteY0" fmla="*/ 3630202 h 3634867"/>
                <a:gd name="connsiteX1" fmla="*/ 7691 w 3864202"/>
                <a:gd name="connsiteY1" fmla="*/ 920700 h 3634867"/>
                <a:gd name="connsiteX2" fmla="*/ 2321288 w 3864202"/>
                <a:gd name="connsiteY2" fmla="*/ 26503 h 3634867"/>
                <a:gd name="connsiteX3" fmla="*/ 3774809 w 3864202"/>
                <a:gd name="connsiteY3" fmla="*/ 1762395 h 3634867"/>
                <a:gd name="connsiteX4" fmla="*/ 3475590 w 3864202"/>
                <a:gd name="connsiteY4" fmla="*/ 1992150 h 3634867"/>
                <a:gd name="connsiteX5" fmla="*/ 2256198 w 3864202"/>
                <a:gd name="connsiteY5" fmla="*/ 1583434 h 3634867"/>
                <a:gd name="connsiteX6" fmla="*/ 1596871 w 3864202"/>
                <a:gd name="connsiteY6" fmla="*/ 3630202 h 3634867"/>
                <a:gd name="connsiteX0" fmla="*/ 459501 w 2726832"/>
                <a:gd name="connsiteY0" fmla="*/ 3637706 h 3933719"/>
                <a:gd name="connsiteX1" fmla="*/ 23529 w 2726832"/>
                <a:gd name="connsiteY1" fmla="*/ 3535207 h 3933719"/>
                <a:gd name="connsiteX2" fmla="*/ 1183918 w 2726832"/>
                <a:gd name="connsiteY2" fmla="*/ 34007 h 3933719"/>
                <a:gd name="connsiteX3" fmla="*/ 2637439 w 2726832"/>
                <a:gd name="connsiteY3" fmla="*/ 1769899 h 3933719"/>
                <a:gd name="connsiteX4" fmla="*/ 2338220 w 2726832"/>
                <a:gd name="connsiteY4" fmla="*/ 1999654 h 3933719"/>
                <a:gd name="connsiteX5" fmla="*/ 1118828 w 2726832"/>
                <a:gd name="connsiteY5" fmla="*/ 1590938 h 3933719"/>
                <a:gd name="connsiteX6" fmla="*/ 459501 w 2726832"/>
                <a:gd name="connsiteY6" fmla="*/ 3637706 h 3933719"/>
                <a:gd name="connsiteX0" fmla="*/ 459501 w 2726832"/>
                <a:gd name="connsiteY0" fmla="*/ 3604493 h 3900506"/>
                <a:gd name="connsiteX1" fmla="*/ 23529 w 2726832"/>
                <a:gd name="connsiteY1" fmla="*/ 3501994 h 3900506"/>
                <a:gd name="connsiteX2" fmla="*/ 506118 w 2726832"/>
                <a:gd name="connsiteY2" fmla="*/ 1540245 h 3900506"/>
                <a:gd name="connsiteX3" fmla="*/ 1183918 w 2726832"/>
                <a:gd name="connsiteY3" fmla="*/ 794 h 3900506"/>
                <a:gd name="connsiteX4" fmla="*/ 2637439 w 2726832"/>
                <a:gd name="connsiteY4" fmla="*/ 1736686 h 3900506"/>
                <a:gd name="connsiteX5" fmla="*/ 2338220 w 2726832"/>
                <a:gd name="connsiteY5" fmla="*/ 1966441 h 3900506"/>
                <a:gd name="connsiteX6" fmla="*/ 1118828 w 2726832"/>
                <a:gd name="connsiteY6" fmla="*/ 1557725 h 3900506"/>
                <a:gd name="connsiteX7" fmla="*/ 459501 w 2726832"/>
                <a:gd name="connsiteY7" fmla="*/ 3604493 h 3900506"/>
                <a:gd name="connsiteX0" fmla="*/ 1153877 w 3421208"/>
                <a:gd name="connsiteY0" fmla="*/ 3610586 h 3831883"/>
                <a:gd name="connsiteX1" fmla="*/ 717905 w 3421208"/>
                <a:gd name="connsiteY1" fmla="*/ 3508087 h 3831883"/>
                <a:gd name="connsiteX2" fmla="*/ 33826 w 3421208"/>
                <a:gd name="connsiteY2" fmla="*/ 1230576 h 3831883"/>
                <a:gd name="connsiteX3" fmla="*/ 1878294 w 3421208"/>
                <a:gd name="connsiteY3" fmla="*/ 6887 h 3831883"/>
                <a:gd name="connsiteX4" fmla="*/ 3331815 w 3421208"/>
                <a:gd name="connsiteY4" fmla="*/ 1742779 h 3831883"/>
                <a:gd name="connsiteX5" fmla="*/ 3032596 w 3421208"/>
                <a:gd name="connsiteY5" fmla="*/ 1972534 h 3831883"/>
                <a:gd name="connsiteX6" fmla="*/ 1813204 w 3421208"/>
                <a:gd name="connsiteY6" fmla="*/ 1563818 h 3831883"/>
                <a:gd name="connsiteX7" fmla="*/ 1153877 w 3421208"/>
                <a:gd name="connsiteY7" fmla="*/ 3610586 h 3831883"/>
                <a:gd name="connsiteX0" fmla="*/ 1153877 w 3434643"/>
                <a:gd name="connsiteY0" fmla="*/ 3677763 h 3899060"/>
                <a:gd name="connsiteX1" fmla="*/ 717905 w 3434643"/>
                <a:gd name="connsiteY1" fmla="*/ 3575264 h 3899060"/>
                <a:gd name="connsiteX2" fmla="*/ 33826 w 3434643"/>
                <a:gd name="connsiteY2" fmla="*/ 1297753 h 3899060"/>
                <a:gd name="connsiteX3" fmla="*/ 1696488 w 3434643"/>
                <a:gd name="connsiteY3" fmla="*/ 6352 h 3899060"/>
                <a:gd name="connsiteX4" fmla="*/ 3331815 w 3434643"/>
                <a:gd name="connsiteY4" fmla="*/ 1809956 h 3899060"/>
                <a:gd name="connsiteX5" fmla="*/ 3032596 w 3434643"/>
                <a:gd name="connsiteY5" fmla="*/ 2039711 h 3899060"/>
                <a:gd name="connsiteX6" fmla="*/ 1813204 w 3434643"/>
                <a:gd name="connsiteY6" fmla="*/ 1630995 h 3899060"/>
                <a:gd name="connsiteX7" fmla="*/ 1153877 w 3434643"/>
                <a:gd name="connsiteY7" fmla="*/ 3677763 h 3899060"/>
                <a:gd name="connsiteX0" fmla="*/ 1153877 w 3383935"/>
                <a:gd name="connsiteY0" fmla="*/ 3677763 h 3899060"/>
                <a:gd name="connsiteX1" fmla="*/ 717905 w 3383935"/>
                <a:gd name="connsiteY1" fmla="*/ 3575264 h 3899060"/>
                <a:gd name="connsiteX2" fmla="*/ 33826 w 3383935"/>
                <a:gd name="connsiteY2" fmla="*/ 1297753 h 3899060"/>
                <a:gd name="connsiteX3" fmla="*/ 1696488 w 3383935"/>
                <a:gd name="connsiteY3" fmla="*/ 6352 h 3899060"/>
                <a:gd name="connsiteX4" fmla="*/ 3331815 w 3383935"/>
                <a:gd name="connsiteY4" fmla="*/ 1809956 h 3899060"/>
                <a:gd name="connsiteX5" fmla="*/ 3032596 w 3383935"/>
                <a:gd name="connsiteY5" fmla="*/ 2039711 h 3899060"/>
                <a:gd name="connsiteX6" fmla="*/ 1813204 w 3383935"/>
                <a:gd name="connsiteY6" fmla="*/ 1630995 h 3899060"/>
                <a:gd name="connsiteX7" fmla="*/ 1153877 w 3383935"/>
                <a:gd name="connsiteY7" fmla="*/ 3677763 h 3899060"/>
                <a:gd name="connsiteX0" fmla="*/ 1153877 w 3343524"/>
                <a:gd name="connsiteY0" fmla="*/ 3677763 h 3899060"/>
                <a:gd name="connsiteX1" fmla="*/ 717905 w 3343524"/>
                <a:gd name="connsiteY1" fmla="*/ 3575264 h 3899060"/>
                <a:gd name="connsiteX2" fmla="*/ 33826 w 3343524"/>
                <a:gd name="connsiteY2" fmla="*/ 1297753 h 3899060"/>
                <a:gd name="connsiteX3" fmla="*/ 1696488 w 3343524"/>
                <a:gd name="connsiteY3" fmla="*/ 6352 h 3899060"/>
                <a:gd name="connsiteX4" fmla="*/ 3331815 w 3343524"/>
                <a:gd name="connsiteY4" fmla="*/ 1809956 h 3899060"/>
                <a:gd name="connsiteX5" fmla="*/ 3032596 w 3343524"/>
                <a:gd name="connsiteY5" fmla="*/ 2039711 h 3899060"/>
                <a:gd name="connsiteX6" fmla="*/ 1813204 w 3343524"/>
                <a:gd name="connsiteY6" fmla="*/ 1630995 h 3899060"/>
                <a:gd name="connsiteX7" fmla="*/ 1153877 w 3343524"/>
                <a:gd name="connsiteY7" fmla="*/ 3677763 h 3899060"/>
                <a:gd name="connsiteX0" fmla="*/ 1153877 w 3383935"/>
                <a:gd name="connsiteY0" fmla="*/ 3677763 h 3899060"/>
                <a:gd name="connsiteX1" fmla="*/ 717905 w 3383935"/>
                <a:gd name="connsiteY1" fmla="*/ 3575264 h 3899060"/>
                <a:gd name="connsiteX2" fmla="*/ 33826 w 3383935"/>
                <a:gd name="connsiteY2" fmla="*/ 1297753 h 3899060"/>
                <a:gd name="connsiteX3" fmla="*/ 1696488 w 3383935"/>
                <a:gd name="connsiteY3" fmla="*/ 6352 h 3899060"/>
                <a:gd name="connsiteX4" fmla="*/ 3331815 w 3383935"/>
                <a:gd name="connsiteY4" fmla="*/ 1809956 h 3899060"/>
                <a:gd name="connsiteX5" fmla="*/ 3032596 w 3383935"/>
                <a:gd name="connsiteY5" fmla="*/ 2039711 h 3899060"/>
                <a:gd name="connsiteX6" fmla="*/ 1813204 w 3383935"/>
                <a:gd name="connsiteY6" fmla="*/ 1630995 h 3899060"/>
                <a:gd name="connsiteX7" fmla="*/ 1153877 w 3383935"/>
                <a:gd name="connsiteY7" fmla="*/ 3677763 h 3899060"/>
                <a:gd name="connsiteX0" fmla="*/ 1153877 w 3374984"/>
                <a:gd name="connsiteY0" fmla="*/ 3677763 h 3899060"/>
                <a:gd name="connsiteX1" fmla="*/ 717905 w 3374984"/>
                <a:gd name="connsiteY1" fmla="*/ 3575264 h 3899060"/>
                <a:gd name="connsiteX2" fmla="*/ 33826 w 3374984"/>
                <a:gd name="connsiteY2" fmla="*/ 1297753 h 3899060"/>
                <a:gd name="connsiteX3" fmla="*/ 1696488 w 3374984"/>
                <a:gd name="connsiteY3" fmla="*/ 6352 h 3899060"/>
                <a:gd name="connsiteX4" fmla="*/ 3331815 w 3374984"/>
                <a:gd name="connsiteY4" fmla="*/ 1809956 h 3899060"/>
                <a:gd name="connsiteX5" fmla="*/ 3032596 w 3374984"/>
                <a:gd name="connsiteY5" fmla="*/ 2039711 h 3899060"/>
                <a:gd name="connsiteX6" fmla="*/ 1813204 w 3374984"/>
                <a:gd name="connsiteY6" fmla="*/ 1630995 h 3899060"/>
                <a:gd name="connsiteX7" fmla="*/ 1153877 w 3374984"/>
                <a:gd name="connsiteY7" fmla="*/ 3677763 h 3899060"/>
                <a:gd name="connsiteX0" fmla="*/ 1153877 w 3372629"/>
                <a:gd name="connsiteY0" fmla="*/ 3677763 h 3899060"/>
                <a:gd name="connsiteX1" fmla="*/ 717905 w 3372629"/>
                <a:gd name="connsiteY1" fmla="*/ 3575264 h 3899060"/>
                <a:gd name="connsiteX2" fmla="*/ 33826 w 3372629"/>
                <a:gd name="connsiteY2" fmla="*/ 1297753 h 3899060"/>
                <a:gd name="connsiteX3" fmla="*/ 1696488 w 3372629"/>
                <a:gd name="connsiteY3" fmla="*/ 6352 h 3899060"/>
                <a:gd name="connsiteX4" fmla="*/ 3331815 w 3372629"/>
                <a:gd name="connsiteY4" fmla="*/ 1809956 h 3899060"/>
                <a:gd name="connsiteX5" fmla="*/ 3032596 w 3372629"/>
                <a:gd name="connsiteY5" fmla="*/ 2039711 h 3899060"/>
                <a:gd name="connsiteX6" fmla="*/ 1813204 w 3372629"/>
                <a:gd name="connsiteY6" fmla="*/ 1630995 h 3899060"/>
                <a:gd name="connsiteX7" fmla="*/ 1153877 w 3372629"/>
                <a:gd name="connsiteY7" fmla="*/ 3677763 h 3899060"/>
                <a:gd name="connsiteX0" fmla="*/ 1153877 w 3358196"/>
                <a:gd name="connsiteY0" fmla="*/ 3677763 h 3899060"/>
                <a:gd name="connsiteX1" fmla="*/ 717905 w 3358196"/>
                <a:gd name="connsiteY1" fmla="*/ 3575264 h 3899060"/>
                <a:gd name="connsiteX2" fmla="*/ 33826 w 3358196"/>
                <a:gd name="connsiteY2" fmla="*/ 1297753 h 3899060"/>
                <a:gd name="connsiteX3" fmla="*/ 1696488 w 3358196"/>
                <a:gd name="connsiteY3" fmla="*/ 6352 h 3899060"/>
                <a:gd name="connsiteX4" fmla="*/ 3331815 w 3358196"/>
                <a:gd name="connsiteY4" fmla="*/ 1809956 h 3899060"/>
                <a:gd name="connsiteX5" fmla="*/ 3032596 w 3358196"/>
                <a:gd name="connsiteY5" fmla="*/ 2039711 h 3899060"/>
                <a:gd name="connsiteX6" fmla="*/ 1813204 w 3358196"/>
                <a:gd name="connsiteY6" fmla="*/ 1630995 h 3899060"/>
                <a:gd name="connsiteX7" fmla="*/ 1153877 w 3358196"/>
                <a:gd name="connsiteY7" fmla="*/ 3677763 h 3899060"/>
                <a:gd name="connsiteX0" fmla="*/ 1153877 w 3358196"/>
                <a:gd name="connsiteY0" fmla="*/ 3677763 h 3899060"/>
                <a:gd name="connsiteX1" fmla="*/ 717905 w 3358196"/>
                <a:gd name="connsiteY1" fmla="*/ 3575264 h 3899060"/>
                <a:gd name="connsiteX2" fmla="*/ 33826 w 3358196"/>
                <a:gd name="connsiteY2" fmla="*/ 1297753 h 3899060"/>
                <a:gd name="connsiteX3" fmla="*/ 1696488 w 3358196"/>
                <a:gd name="connsiteY3" fmla="*/ 6352 h 3899060"/>
                <a:gd name="connsiteX4" fmla="*/ 3331815 w 3358196"/>
                <a:gd name="connsiteY4" fmla="*/ 1809956 h 3899060"/>
                <a:gd name="connsiteX5" fmla="*/ 3032596 w 3358196"/>
                <a:gd name="connsiteY5" fmla="*/ 2039711 h 3899060"/>
                <a:gd name="connsiteX6" fmla="*/ 1813204 w 3358196"/>
                <a:gd name="connsiteY6" fmla="*/ 1630995 h 3899060"/>
                <a:gd name="connsiteX7" fmla="*/ 1153877 w 3358196"/>
                <a:gd name="connsiteY7" fmla="*/ 3677763 h 3899060"/>
                <a:gd name="connsiteX0" fmla="*/ 1153877 w 3331815"/>
                <a:gd name="connsiteY0" fmla="*/ 3677763 h 3899060"/>
                <a:gd name="connsiteX1" fmla="*/ 717905 w 3331815"/>
                <a:gd name="connsiteY1" fmla="*/ 3575264 h 3899060"/>
                <a:gd name="connsiteX2" fmla="*/ 33826 w 3331815"/>
                <a:gd name="connsiteY2" fmla="*/ 1297753 h 3899060"/>
                <a:gd name="connsiteX3" fmla="*/ 1696488 w 3331815"/>
                <a:gd name="connsiteY3" fmla="*/ 6352 h 3899060"/>
                <a:gd name="connsiteX4" fmla="*/ 3331815 w 3331815"/>
                <a:gd name="connsiteY4" fmla="*/ 1809956 h 3899060"/>
                <a:gd name="connsiteX5" fmla="*/ 3032596 w 3331815"/>
                <a:gd name="connsiteY5" fmla="*/ 2039711 h 3899060"/>
                <a:gd name="connsiteX6" fmla="*/ 1813204 w 3331815"/>
                <a:gd name="connsiteY6" fmla="*/ 1630995 h 3899060"/>
                <a:gd name="connsiteX7" fmla="*/ 1153877 w 3331815"/>
                <a:gd name="connsiteY7" fmla="*/ 3677763 h 3899060"/>
                <a:gd name="connsiteX0" fmla="*/ 1153877 w 3331815"/>
                <a:gd name="connsiteY0" fmla="*/ 3677763 h 3899060"/>
                <a:gd name="connsiteX1" fmla="*/ 717905 w 3331815"/>
                <a:gd name="connsiteY1" fmla="*/ 3575264 h 3899060"/>
                <a:gd name="connsiteX2" fmla="*/ 33826 w 3331815"/>
                <a:gd name="connsiteY2" fmla="*/ 1297753 h 3899060"/>
                <a:gd name="connsiteX3" fmla="*/ 1696488 w 3331815"/>
                <a:gd name="connsiteY3" fmla="*/ 6352 h 3899060"/>
                <a:gd name="connsiteX4" fmla="*/ 3331815 w 3331815"/>
                <a:gd name="connsiteY4" fmla="*/ 1809956 h 3899060"/>
                <a:gd name="connsiteX5" fmla="*/ 3032596 w 3331815"/>
                <a:gd name="connsiteY5" fmla="*/ 2039711 h 3899060"/>
                <a:gd name="connsiteX6" fmla="*/ 1813204 w 3331815"/>
                <a:gd name="connsiteY6" fmla="*/ 1630995 h 3899060"/>
                <a:gd name="connsiteX7" fmla="*/ 1153877 w 3331815"/>
                <a:gd name="connsiteY7" fmla="*/ 3677763 h 3899060"/>
                <a:gd name="connsiteX0" fmla="*/ 1153877 w 3331815"/>
                <a:gd name="connsiteY0" fmla="*/ 3677763 h 3899060"/>
                <a:gd name="connsiteX1" fmla="*/ 717905 w 3331815"/>
                <a:gd name="connsiteY1" fmla="*/ 3575264 h 3899060"/>
                <a:gd name="connsiteX2" fmla="*/ 33826 w 3331815"/>
                <a:gd name="connsiteY2" fmla="*/ 1297753 h 3899060"/>
                <a:gd name="connsiteX3" fmla="*/ 1696488 w 3331815"/>
                <a:gd name="connsiteY3" fmla="*/ 6352 h 3899060"/>
                <a:gd name="connsiteX4" fmla="*/ 3331815 w 3331815"/>
                <a:gd name="connsiteY4" fmla="*/ 1809956 h 3899060"/>
                <a:gd name="connsiteX5" fmla="*/ 3016235 w 3331815"/>
                <a:gd name="connsiteY5" fmla="*/ 2143820 h 3899060"/>
                <a:gd name="connsiteX6" fmla="*/ 1813204 w 3331815"/>
                <a:gd name="connsiteY6" fmla="*/ 1630995 h 3899060"/>
                <a:gd name="connsiteX7" fmla="*/ 1153877 w 3331815"/>
                <a:gd name="connsiteY7" fmla="*/ 3677763 h 3899060"/>
                <a:gd name="connsiteX0" fmla="*/ 1153877 w 3331815"/>
                <a:gd name="connsiteY0" fmla="*/ 3677763 h 3899060"/>
                <a:gd name="connsiteX1" fmla="*/ 717905 w 3331815"/>
                <a:gd name="connsiteY1" fmla="*/ 3575264 h 3899060"/>
                <a:gd name="connsiteX2" fmla="*/ 33826 w 3331815"/>
                <a:gd name="connsiteY2" fmla="*/ 1297753 h 3899060"/>
                <a:gd name="connsiteX3" fmla="*/ 1696488 w 3331815"/>
                <a:gd name="connsiteY3" fmla="*/ 6352 h 3899060"/>
                <a:gd name="connsiteX4" fmla="*/ 3331815 w 3331815"/>
                <a:gd name="connsiteY4" fmla="*/ 1809956 h 3899060"/>
                <a:gd name="connsiteX5" fmla="*/ 3016235 w 3331815"/>
                <a:gd name="connsiteY5" fmla="*/ 2143820 h 3899060"/>
                <a:gd name="connsiteX6" fmla="*/ 1813204 w 3331815"/>
                <a:gd name="connsiteY6" fmla="*/ 1630995 h 3899060"/>
                <a:gd name="connsiteX7" fmla="*/ 1153877 w 3331815"/>
                <a:gd name="connsiteY7" fmla="*/ 3677763 h 3899060"/>
                <a:gd name="connsiteX0" fmla="*/ 1153877 w 3331815"/>
                <a:gd name="connsiteY0" fmla="*/ 3677763 h 3899060"/>
                <a:gd name="connsiteX1" fmla="*/ 717905 w 3331815"/>
                <a:gd name="connsiteY1" fmla="*/ 3575264 h 3899060"/>
                <a:gd name="connsiteX2" fmla="*/ 33826 w 3331815"/>
                <a:gd name="connsiteY2" fmla="*/ 1297753 h 3899060"/>
                <a:gd name="connsiteX3" fmla="*/ 1696488 w 3331815"/>
                <a:gd name="connsiteY3" fmla="*/ 6352 h 3899060"/>
                <a:gd name="connsiteX4" fmla="*/ 3331815 w 3331815"/>
                <a:gd name="connsiteY4" fmla="*/ 1809956 h 3899060"/>
                <a:gd name="connsiteX5" fmla="*/ 3016235 w 3331815"/>
                <a:gd name="connsiteY5" fmla="*/ 2143820 h 3899060"/>
                <a:gd name="connsiteX6" fmla="*/ 1813204 w 3331815"/>
                <a:gd name="connsiteY6" fmla="*/ 1630995 h 3899060"/>
                <a:gd name="connsiteX7" fmla="*/ 1153877 w 3331815"/>
                <a:gd name="connsiteY7" fmla="*/ 3677763 h 3899060"/>
                <a:gd name="connsiteX0" fmla="*/ 1153877 w 3331815"/>
                <a:gd name="connsiteY0" fmla="*/ 3677763 h 3899060"/>
                <a:gd name="connsiteX1" fmla="*/ 717905 w 3331815"/>
                <a:gd name="connsiteY1" fmla="*/ 3575264 h 3899060"/>
                <a:gd name="connsiteX2" fmla="*/ 33826 w 3331815"/>
                <a:gd name="connsiteY2" fmla="*/ 1297753 h 3899060"/>
                <a:gd name="connsiteX3" fmla="*/ 1696488 w 3331815"/>
                <a:gd name="connsiteY3" fmla="*/ 6352 h 3899060"/>
                <a:gd name="connsiteX4" fmla="*/ 3331815 w 3331815"/>
                <a:gd name="connsiteY4" fmla="*/ 1809956 h 3899060"/>
                <a:gd name="connsiteX5" fmla="*/ 3016235 w 3331815"/>
                <a:gd name="connsiteY5" fmla="*/ 2143820 h 3899060"/>
                <a:gd name="connsiteX6" fmla="*/ 1813204 w 3331815"/>
                <a:gd name="connsiteY6" fmla="*/ 1630995 h 3899060"/>
                <a:gd name="connsiteX7" fmla="*/ 1153877 w 3331815"/>
                <a:gd name="connsiteY7" fmla="*/ 3677763 h 3899060"/>
                <a:gd name="connsiteX0" fmla="*/ 1153877 w 3331815"/>
                <a:gd name="connsiteY0" fmla="*/ 3677763 h 3899060"/>
                <a:gd name="connsiteX1" fmla="*/ 717905 w 3331815"/>
                <a:gd name="connsiteY1" fmla="*/ 3575264 h 3899060"/>
                <a:gd name="connsiteX2" fmla="*/ 33826 w 3331815"/>
                <a:gd name="connsiteY2" fmla="*/ 1297753 h 3899060"/>
                <a:gd name="connsiteX3" fmla="*/ 1696488 w 3331815"/>
                <a:gd name="connsiteY3" fmla="*/ 6352 h 3899060"/>
                <a:gd name="connsiteX4" fmla="*/ 3331815 w 3331815"/>
                <a:gd name="connsiteY4" fmla="*/ 1809956 h 3899060"/>
                <a:gd name="connsiteX5" fmla="*/ 3016235 w 3331815"/>
                <a:gd name="connsiteY5" fmla="*/ 2143820 h 3899060"/>
                <a:gd name="connsiteX6" fmla="*/ 1813204 w 3331815"/>
                <a:gd name="connsiteY6" fmla="*/ 1630995 h 3899060"/>
                <a:gd name="connsiteX7" fmla="*/ 1153877 w 3331815"/>
                <a:gd name="connsiteY7" fmla="*/ 3677763 h 3899060"/>
                <a:gd name="connsiteX0" fmla="*/ 1153877 w 3331815"/>
                <a:gd name="connsiteY0" fmla="*/ 3677763 h 3899060"/>
                <a:gd name="connsiteX1" fmla="*/ 717905 w 3331815"/>
                <a:gd name="connsiteY1" fmla="*/ 3575264 h 3899060"/>
                <a:gd name="connsiteX2" fmla="*/ 33826 w 3331815"/>
                <a:gd name="connsiteY2" fmla="*/ 1297753 h 3899060"/>
                <a:gd name="connsiteX3" fmla="*/ 1696488 w 3331815"/>
                <a:gd name="connsiteY3" fmla="*/ 6352 h 3899060"/>
                <a:gd name="connsiteX4" fmla="*/ 3331815 w 3331815"/>
                <a:gd name="connsiteY4" fmla="*/ 1809956 h 3899060"/>
                <a:gd name="connsiteX5" fmla="*/ 3016235 w 3331815"/>
                <a:gd name="connsiteY5" fmla="*/ 2143820 h 3899060"/>
                <a:gd name="connsiteX6" fmla="*/ 1813204 w 3331815"/>
                <a:gd name="connsiteY6" fmla="*/ 1630995 h 3899060"/>
                <a:gd name="connsiteX7" fmla="*/ 1153877 w 3331815"/>
                <a:gd name="connsiteY7" fmla="*/ 3677763 h 3899060"/>
                <a:gd name="connsiteX0" fmla="*/ 1153877 w 3331815"/>
                <a:gd name="connsiteY0" fmla="*/ 3677763 h 3899060"/>
                <a:gd name="connsiteX1" fmla="*/ 717905 w 3331815"/>
                <a:gd name="connsiteY1" fmla="*/ 3575264 h 3899060"/>
                <a:gd name="connsiteX2" fmla="*/ 33826 w 3331815"/>
                <a:gd name="connsiteY2" fmla="*/ 1297753 h 3899060"/>
                <a:gd name="connsiteX3" fmla="*/ 1696488 w 3331815"/>
                <a:gd name="connsiteY3" fmla="*/ 6352 h 3899060"/>
                <a:gd name="connsiteX4" fmla="*/ 3331815 w 3331815"/>
                <a:gd name="connsiteY4" fmla="*/ 1809956 h 3899060"/>
                <a:gd name="connsiteX5" fmla="*/ 3016235 w 3331815"/>
                <a:gd name="connsiteY5" fmla="*/ 2143820 h 3899060"/>
                <a:gd name="connsiteX6" fmla="*/ 1813204 w 3331815"/>
                <a:gd name="connsiteY6" fmla="*/ 1630995 h 3899060"/>
                <a:gd name="connsiteX7" fmla="*/ 1153877 w 3331815"/>
                <a:gd name="connsiteY7" fmla="*/ 3677763 h 3899060"/>
                <a:gd name="connsiteX0" fmla="*/ 1153877 w 3331815"/>
                <a:gd name="connsiteY0" fmla="*/ 3677763 h 3899834"/>
                <a:gd name="connsiteX1" fmla="*/ 717905 w 3331815"/>
                <a:gd name="connsiteY1" fmla="*/ 3575264 h 3899834"/>
                <a:gd name="connsiteX2" fmla="*/ 33826 w 3331815"/>
                <a:gd name="connsiteY2" fmla="*/ 1297753 h 3899834"/>
                <a:gd name="connsiteX3" fmla="*/ 1696488 w 3331815"/>
                <a:gd name="connsiteY3" fmla="*/ 6352 h 3899834"/>
                <a:gd name="connsiteX4" fmla="*/ 3331815 w 3331815"/>
                <a:gd name="connsiteY4" fmla="*/ 1809956 h 3899834"/>
                <a:gd name="connsiteX5" fmla="*/ 3016235 w 3331815"/>
                <a:gd name="connsiteY5" fmla="*/ 2143820 h 3899834"/>
                <a:gd name="connsiteX6" fmla="*/ 1800648 w 3331815"/>
                <a:gd name="connsiteY6" fmla="*/ 1619583 h 3899834"/>
                <a:gd name="connsiteX7" fmla="*/ 1153877 w 3331815"/>
                <a:gd name="connsiteY7" fmla="*/ 3677763 h 3899834"/>
                <a:gd name="connsiteX0" fmla="*/ 1153877 w 3331815"/>
                <a:gd name="connsiteY0" fmla="*/ 3677763 h 3900239"/>
                <a:gd name="connsiteX1" fmla="*/ 717905 w 3331815"/>
                <a:gd name="connsiteY1" fmla="*/ 3575264 h 3900239"/>
                <a:gd name="connsiteX2" fmla="*/ 33826 w 3331815"/>
                <a:gd name="connsiteY2" fmla="*/ 1297753 h 3900239"/>
                <a:gd name="connsiteX3" fmla="*/ 1696488 w 3331815"/>
                <a:gd name="connsiteY3" fmla="*/ 6352 h 3900239"/>
                <a:gd name="connsiteX4" fmla="*/ 3331815 w 3331815"/>
                <a:gd name="connsiteY4" fmla="*/ 1809956 h 3900239"/>
                <a:gd name="connsiteX5" fmla="*/ 3016235 w 3331815"/>
                <a:gd name="connsiteY5" fmla="*/ 2143820 h 3900239"/>
                <a:gd name="connsiteX6" fmla="*/ 1792117 w 3331815"/>
                <a:gd name="connsiteY6" fmla="*/ 1613615 h 3900239"/>
                <a:gd name="connsiteX7" fmla="*/ 1153877 w 3331815"/>
                <a:gd name="connsiteY7" fmla="*/ 3677763 h 3900239"/>
                <a:gd name="connsiteX0" fmla="*/ 1153877 w 3331815"/>
                <a:gd name="connsiteY0" fmla="*/ 3677763 h 3900606"/>
                <a:gd name="connsiteX1" fmla="*/ 717905 w 3331815"/>
                <a:gd name="connsiteY1" fmla="*/ 3575264 h 3900606"/>
                <a:gd name="connsiteX2" fmla="*/ 33826 w 3331815"/>
                <a:gd name="connsiteY2" fmla="*/ 1297753 h 3900606"/>
                <a:gd name="connsiteX3" fmla="*/ 1696488 w 3331815"/>
                <a:gd name="connsiteY3" fmla="*/ 6352 h 3900606"/>
                <a:gd name="connsiteX4" fmla="*/ 3331815 w 3331815"/>
                <a:gd name="connsiteY4" fmla="*/ 1809956 h 3900606"/>
                <a:gd name="connsiteX5" fmla="*/ 3016235 w 3331815"/>
                <a:gd name="connsiteY5" fmla="*/ 2143820 h 3900606"/>
                <a:gd name="connsiteX6" fmla="*/ 1788094 w 3331815"/>
                <a:gd name="connsiteY6" fmla="*/ 1608172 h 3900606"/>
                <a:gd name="connsiteX7" fmla="*/ 1153877 w 3331815"/>
                <a:gd name="connsiteY7" fmla="*/ 3677763 h 3900606"/>
                <a:gd name="connsiteX0" fmla="*/ 1153877 w 3331815"/>
                <a:gd name="connsiteY0" fmla="*/ 3677763 h 3900606"/>
                <a:gd name="connsiteX1" fmla="*/ 717905 w 3331815"/>
                <a:gd name="connsiteY1" fmla="*/ 3575264 h 3900606"/>
                <a:gd name="connsiteX2" fmla="*/ 33826 w 3331815"/>
                <a:gd name="connsiteY2" fmla="*/ 1297753 h 3900606"/>
                <a:gd name="connsiteX3" fmla="*/ 1696488 w 3331815"/>
                <a:gd name="connsiteY3" fmla="*/ 6352 h 3900606"/>
                <a:gd name="connsiteX4" fmla="*/ 3331815 w 3331815"/>
                <a:gd name="connsiteY4" fmla="*/ 1809956 h 3900606"/>
                <a:gd name="connsiteX5" fmla="*/ 3016235 w 3331815"/>
                <a:gd name="connsiteY5" fmla="*/ 2143820 h 3900606"/>
                <a:gd name="connsiteX6" fmla="*/ 1788094 w 3331815"/>
                <a:gd name="connsiteY6" fmla="*/ 1608172 h 3900606"/>
                <a:gd name="connsiteX7" fmla="*/ 1153877 w 3331815"/>
                <a:gd name="connsiteY7" fmla="*/ 3677763 h 3900606"/>
                <a:gd name="connsiteX0" fmla="*/ 1153877 w 3331815"/>
                <a:gd name="connsiteY0" fmla="*/ 3677763 h 3900606"/>
                <a:gd name="connsiteX1" fmla="*/ 717905 w 3331815"/>
                <a:gd name="connsiteY1" fmla="*/ 3575264 h 3900606"/>
                <a:gd name="connsiteX2" fmla="*/ 33826 w 3331815"/>
                <a:gd name="connsiteY2" fmla="*/ 1297753 h 3900606"/>
                <a:gd name="connsiteX3" fmla="*/ 1696488 w 3331815"/>
                <a:gd name="connsiteY3" fmla="*/ 6352 h 3900606"/>
                <a:gd name="connsiteX4" fmla="*/ 3331815 w 3331815"/>
                <a:gd name="connsiteY4" fmla="*/ 1809956 h 3900606"/>
                <a:gd name="connsiteX5" fmla="*/ 3016235 w 3331815"/>
                <a:gd name="connsiteY5" fmla="*/ 2143820 h 3900606"/>
                <a:gd name="connsiteX6" fmla="*/ 1788094 w 3331815"/>
                <a:gd name="connsiteY6" fmla="*/ 1608172 h 3900606"/>
                <a:gd name="connsiteX7" fmla="*/ 1153877 w 3331815"/>
                <a:gd name="connsiteY7" fmla="*/ 3677763 h 3900606"/>
                <a:gd name="connsiteX0" fmla="*/ 1153877 w 3299773"/>
                <a:gd name="connsiteY0" fmla="*/ 3677790 h 3900633"/>
                <a:gd name="connsiteX1" fmla="*/ 717905 w 3299773"/>
                <a:gd name="connsiteY1" fmla="*/ 3575291 h 3900633"/>
                <a:gd name="connsiteX2" fmla="*/ 33826 w 3299773"/>
                <a:gd name="connsiteY2" fmla="*/ 1297780 h 3900633"/>
                <a:gd name="connsiteX3" fmla="*/ 1696488 w 3299773"/>
                <a:gd name="connsiteY3" fmla="*/ 6379 h 3900633"/>
                <a:gd name="connsiteX4" fmla="*/ 3299772 w 3299773"/>
                <a:gd name="connsiteY4" fmla="*/ 1811197 h 3900633"/>
                <a:gd name="connsiteX5" fmla="*/ 3016235 w 3299773"/>
                <a:gd name="connsiteY5" fmla="*/ 2143847 h 3900633"/>
                <a:gd name="connsiteX6" fmla="*/ 1788094 w 3299773"/>
                <a:gd name="connsiteY6" fmla="*/ 1608199 h 3900633"/>
                <a:gd name="connsiteX7" fmla="*/ 1153877 w 3299773"/>
                <a:gd name="connsiteY7" fmla="*/ 3677790 h 3900633"/>
                <a:gd name="connsiteX0" fmla="*/ 1153877 w 3316350"/>
                <a:gd name="connsiteY0" fmla="*/ 3678176 h 3901019"/>
                <a:gd name="connsiteX1" fmla="*/ 717905 w 3316350"/>
                <a:gd name="connsiteY1" fmla="*/ 3575677 h 3901019"/>
                <a:gd name="connsiteX2" fmla="*/ 33826 w 3316350"/>
                <a:gd name="connsiteY2" fmla="*/ 1298166 h 3901019"/>
                <a:gd name="connsiteX3" fmla="*/ 1696488 w 3316350"/>
                <a:gd name="connsiteY3" fmla="*/ 6765 h 3901019"/>
                <a:gd name="connsiteX4" fmla="*/ 3316351 w 3316350"/>
                <a:gd name="connsiteY4" fmla="*/ 1828437 h 3901019"/>
                <a:gd name="connsiteX5" fmla="*/ 3016235 w 3316350"/>
                <a:gd name="connsiteY5" fmla="*/ 2144233 h 3901019"/>
                <a:gd name="connsiteX6" fmla="*/ 1788094 w 3316350"/>
                <a:gd name="connsiteY6" fmla="*/ 1608585 h 3901019"/>
                <a:gd name="connsiteX7" fmla="*/ 1153877 w 3316350"/>
                <a:gd name="connsiteY7" fmla="*/ 3678176 h 3901019"/>
                <a:gd name="connsiteX0" fmla="*/ 1153877 w 3330848"/>
                <a:gd name="connsiteY0" fmla="*/ 3677987 h 3900830"/>
                <a:gd name="connsiteX1" fmla="*/ 717905 w 3330848"/>
                <a:gd name="connsiteY1" fmla="*/ 3575488 h 3900830"/>
                <a:gd name="connsiteX2" fmla="*/ 33826 w 3330848"/>
                <a:gd name="connsiteY2" fmla="*/ 1297977 h 3900830"/>
                <a:gd name="connsiteX3" fmla="*/ 1696488 w 3330848"/>
                <a:gd name="connsiteY3" fmla="*/ 6576 h 3900830"/>
                <a:gd name="connsiteX4" fmla="*/ 3330848 w 3330848"/>
                <a:gd name="connsiteY4" fmla="*/ 1820007 h 3900830"/>
                <a:gd name="connsiteX5" fmla="*/ 3016235 w 3330848"/>
                <a:gd name="connsiteY5" fmla="*/ 2144044 h 3900830"/>
                <a:gd name="connsiteX6" fmla="*/ 1788094 w 3330848"/>
                <a:gd name="connsiteY6" fmla="*/ 1608396 h 3900830"/>
                <a:gd name="connsiteX7" fmla="*/ 1153877 w 3330848"/>
                <a:gd name="connsiteY7" fmla="*/ 3677987 h 3900830"/>
                <a:gd name="connsiteX0" fmla="*/ 1153877 w 3330848"/>
                <a:gd name="connsiteY0" fmla="*/ 3677987 h 3900830"/>
                <a:gd name="connsiteX1" fmla="*/ 717905 w 3330848"/>
                <a:gd name="connsiteY1" fmla="*/ 3575488 h 3900830"/>
                <a:gd name="connsiteX2" fmla="*/ 33826 w 3330848"/>
                <a:gd name="connsiteY2" fmla="*/ 1297977 h 3900830"/>
                <a:gd name="connsiteX3" fmla="*/ 1696488 w 3330848"/>
                <a:gd name="connsiteY3" fmla="*/ 6576 h 3900830"/>
                <a:gd name="connsiteX4" fmla="*/ 3330848 w 3330848"/>
                <a:gd name="connsiteY4" fmla="*/ 1820007 h 3900830"/>
                <a:gd name="connsiteX5" fmla="*/ 3016235 w 3330848"/>
                <a:gd name="connsiteY5" fmla="*/ 2144044 h 3900830"/>
                <a:gd name="connsiteX6" fmla="*/ 1788094 w 3330848"/>
                <a:gd name="connsiteY6" fmla="*/ 1608396 h 3900830"/>
                <a:gd name="connsiteX7" fmla="*/ 1153877 w 3330848"/>
                <a:gd name="connsiteY7" fmla="*/ 3677987 h 3900830"/>
                <a:gd name="connsiteX0" fmla="*/ 1153877 w 3330848"/>
                <a:gd name="connsiteY0" fmla="*/ 3677987 h 3900830"/>
                <a:gd name="connsiteX1" fmla="*/ 717905 w 3330848"/>
                <a:gd name="connsiteY1" fmla="*/ 3575488 h 3900830"/>
                <a:gd name="connsiteX2" fmla="*/ 33826 w 3330848"/>
                <a:gd name="connsiteY2" fmla="*/ 1297977 h 3900830"/>
                <a:gd name="connsiteX3" fmla="*/ 1696488 w 3330848"/>
                <a:gd name="connsiteY3" fmla="*/ 6576 h 3900830"/>
                <a:gd name="connsiteX4" fmla="*/ 3330848 w 3330848"/>
                <a:gd name="connsiteY4" fmla="*/ 1820007 h 3900830"/>
                <a:gd name="connsiteX5" fmla="*/ 3016235 w 3330848"/>
                <a:gd name="connsiteY5" fmla="*/ 2144044 h 3900830"/>
                <a:gd name="connsiteX6" fmla="*/ 1788094 w 3330848"/>
                <a:gd name="connsiteY6" fmla="*/ 1608396 h 3900830"/>
                <a:gd name="connsiteX7" fmla="*/ 1153877 w 3330848"/>
                <a:gd name="connsiteY7" fmla="*/ 3677987 h 3900830"/>
                <a:gd name="connsiteX0" fmla="*/ 1153877 w 3330848"/>
                <a:gd name="connsiteY0" fmla="*/ 3677987 h 3900830"/>
                <a:gd name="connsiteX1" fmla="*/ 717905 w 3330848"/>
                <a:gd name="connsiteY1" fmla="*/ 3575488 h 3900830"/>
                <a:gd name="connsiteX2" fmla="*/ 33826 w 3330848"/>
                <a:gd name="connsiteY2" fmla="*/ 1297977 h 3900830"/>
                <a:gd name="connsiteX3" fmla="*/ 1696488 w 3330848"/>
                <a:gd name="connsiteY3" fmla="*/ 6576 h 3900830"/>
                <a:gd name="connsiteX4" fmla="*/ 3330848 w 3330848"/>
                <a:gd name="connsiteY4" fmla="*/ 1820007 h 3900830"/>
                <a:gd name="connsiteX5" fmla="*/ 3016235 w 3330848"/>
                <a:gd name="connsiteY5" fmla="*/ 2144044 h 3900830"/>
                <a:gd name="connsiteX6" fmla="*/ 1788094 w 3330848"/>
                <a:gd name="connsiteY6" fmla="*/ 1608396 h 3900830"/>
                <a:gd name="connsiteX7" fmla="*/ 1153877 w 3330848"/>
                <a:gd name="connsiteY7" fmla="*/ 3677987 h 3900830"/>
                <a:gd name="connsiteX0" fmla="*/ 1153877 w 3330848"/>
                <a:gd name="connsiteY0" fmla="*/ 3677987 h 3900830"/>
                <a:gd name="connsiteX1" fmla="*/ 717905 w 3330848"/>
                <a:gd name="connsiteY1" fmla="*/ 3575488 h 3900830"/>
                <a:gd name="connsiteX2" fmla="*/ 33826 w 3330848"/>
                <a:gd name="connsiteY2" fmla="*/ 1297977 h 3900830"/>
                <a:gd name="connsiteX3" fmla="*/ 1696488 w 3330848"/>
                <a:gd name="connsiteY3" fmla="*/ 6576 h 3900830"/>
                <a:gd name="connsiteX4" fmla="*/ 3330848 w 3330848"/>
                <a:gd name="connsiteY4" fmla="*/ 1820007 h 3900830"/>
                <a:gd name="connsiteX5" fmla="*/ 3016235 w 3330848"/>
                <a:gd name="connsiteY5" fmla="*/ 2144044 h 3900830"/>
                <a:gd name="connsiteX6" fmla="*/ 1788094 w 3330848"/>
                <a:gd name="connsiteY6" fmla="*/ 1608396 h 3900830"/>
                <a:gd name="connsiteX7" fmla="*/ 1153877 w 3330848"/>
                <a:gd name="connsiteY7" fmla="*/ 3677987 h 3900830"/>
                <a:gd name="connsiteX0" fmla="*/ 1153877 w 3330848"/>
                <a:gd name="connsiteY0" fmla="*/ 3677987 h 3900830"/>
                <a:gd name="connsiteX1" fmla="*/ 717905 w 3330848"/>
                <a:gd name="connsiteY1" fmla="*/ 3575488 h 3900830"/>
                <a:gd name="connsiteX2" fmla="*/ 33826 w 3330848"/>
                <a:gd name="connsiteY2" fmla="*/ 1297977 h 3900830"/>
                <a:gd name="connsiteX3" fmla="*/ 1696488 w 3330848"/>
                <a:gd name="connsiteY3" fmla="*/ 6576 h 3900830"/>
                <a:gd name="connsiteX4" fmla="*/ 3330848 w 3330848"/>
                <a:gd name="connsiteY4" fmla="*/ 1820007 h 3900830"/>
                <a:gd name="connsiteX5" fmla="*/ 3016235 w 3330848"/>
                <a:gd name="connsiteY5" fmla="*/ 2144044 h 3900830"/>
                <a:gd name="connsiteX6" fmla="*/ 1788094 w 3330848"/>
                <a:gd name="connsiteY6" fmla="*/ 1608396 h 3900830"/>
                <a:gd name="connsiteX7" fmla="*/ 1153877 w 3330848"/>
                <a:gd name="connsiteY7" fmla="*/ 3677987 h 3900830"/>
                <a:gd name="connsiteX0" fmla="*/ 1153877 w 3330848"/>
                <a:gd name="connsiteY0" fmla="*/ 3677987 h 3900830"/>
                <a:gd name="connsiteX1" fmla="*/ 717905 w 3330848"/>
                <a:gd name="connsiteY1" fmla="*/ 3575488 h 3900830"/>
                <a:gd name="connsiteX2" fmla="*/ 33826 w 3330848"/>
                <a:gd name="connsiteY2" fmla="*/ 1297977 h 3900830"/>
                <a:gd name="connsiteX3" fmla="*/ 1696488 w 3330848"/>
                <a:gd name="connsiteY3" fmla="*/ 6576 h 3900830"/>
                <a:gd name="connsiteX4" fmla="*/ 3330848 w 3330848"/>
                <a:gd name="connsiteY4" fmla="*/ 1820007 h 3900830"/>
                <a:gd name="connsiteX5" fmla="*/ 3016235 w 3330848"/>
                <a:gd name="connsiteY5" fmla="*/ 2144044 h 3900830"/>
                <a:gd name="connsiteX6" fmla="*/ 1788094 w 3330848"/>
                <a:gd name="connsiteY6" fmla="*/ 1608396 h 3900830"/>
                <a:gd name="connsiteX7" fmla="*/ 1153877 w 3330848"/>
                <a:gd name="connsiteY7" fmla="*/ 3677987 h 3900830"/>
                <a:gd name="connsiteX0" fmla="*/ 1153877 w 3330848"/>
                <a:gd name="connsiteY0" fmla="*/ 3677987 h 3900830"/>
                <a:gd name="connsiteX1" fmla="*/ 717905 w 3330848"/>
                <a:gd name="connsiteY1" fmla="*/ 3575488 h 3900830"/>
                <a:gd name="connsiteX2" fmla="*/ 33826 w 3330848"/>
                <a:gd name="connsiteY2" fmla="*/ 1297977 h 3900830"/>
                <a:gd name="connsiteX3" fmla="*/ 1696488 w 3330848"/>
                <a:gd name="connsiteY3" fmla="*/ 6576 h 3900830"/>
                <a:gd name="connsiteX4" fmla="*/ 3330848 w 3330848"/>
                <a:gd name="connsiteY4" fmla="*/ 1820007 h 3900830"/>
                <a:gd name="connsiteX5" fmla="*/ 3016235 w 3330848"/>
                <a:gd name="connsiteY5" fmla="*/ 2144044 h 3900830"/>
                <a:gd name="connsiteX6" fmla="*/ 1788094 w 3330848"/>
                <a:gd name="connsiteY6" fmla="*/ 1608396 h 3900830"/>
                <a:gd name="connsiteX7" fmla="*/ 1153877 w 3330848"/>
                <a:gd name="connsiteY7" fmla="*/ 3677987 h 3900830"/>
                <a:gd name="connsiteX0" fmla="*/ 1153877 w 3330848"/>
                <a:gd name="connsiteY0" fmla="*/ 3677987 h 3900830"/>
                <a:gd name="connsiteX1" fmla="*/ 717905 w 3330848"/>
                <a:gd name="connsiteY1" fmla="*/ 3575488 h 3900830"/>
                <a:gd name="connsiteX2" fmla="*/ 33826 w 3330848"/>
                <a:gd name="connsiteY2" fmla="*/ 1297977 h 3900830"/>
                <a:gd name="connsiteX3" fmla="*/ 1696488 w 3330848"/>
                <a:gd name="connsiteY3" fmla="*/ 6576 h 3900830"/>
                <a:gd name="connsiteX4" fmla="*/ 3330848 w 3330848"/>
                <a:gd name="connsiteY4" fmla="*/ 1820007 h 3900830"/>
                <a:gd name="connsiteX5" fmla="*/ 3016235 w 3330848"/>
                <a:gd name="connsiteY5" fmla="*/ 2144044 h 3900830"/>
                <a:gd name="connsiteX6" fmla="*/ 1788094 w 3330848"/>
                <a:gd name="connsiteY6" fmla="*/ 1608396 h 3900830"/>
                <a:gd name="connsiteX7" fmla="*/ 1153877 w 3330848"/>
                <a:gd name="connsiteY7" fmla="*/ 3677987 h 3900830"/>
                <a:gd name="connsiteX0" fmla="*/ 1153877 w 3330848"/>
                <a:gd name="connsiteY0" fmla="*/ 3706732 h 3929575"/>
                <a:gd name="connsiteX1" fmla="*/ 717905 w 3330848"/>
                <a:gd name="connsiteY1" fmla="*/ 3604233 h 3929575"/>
                <a:gd name="connsiteX2" fmla="*/ 33826 w 3330848"/>
                <a:gd name="connsiteY2" fmla="*/ 1326722 h 3929575"/>
                <a:gd name="connsiteX3" fmla="*/ 1696488 w 3330848"/>
                <a:gd name="connsiteY3" fmla="*/ 35321 h 3929575"/>
                <a:gd name="connsiteX4" fmla="*/ 3330848 w 3330848"/>
                <a:gd name="connsiteY4" fmla="*/ 1848752 h 3929575"/>
                <a:gd name="connsiteX5" fmla="*/ 3016235 w 3330848"/>
                <a:gd name="connsiteY5" fmla="*/ 2172789 h 3929575"/>
                <a:gd name="connsiteX6" fmla="*/ 1788094 w 3330848"/>
                <a:gd name="connsiteY6" fmla="*/ 1637141 h 3929575"/>
                <a:gd name="connsiteX7" fmla="*/ 1153877 w 3330848"/>
                <a:gd name="connsiteY7" fmla="*/ 3706732 h 3929575"/>
                <a:gd name="connsiteX0" fmla="*/ 1153877 w 3330848"/>
                <a:gd name="connsiteY0" fmla="*/ 3621498 h 3844341"/>
                <a:gd name="connsiteX1" fmla="*/ 717905 w 3330848"/>
                <a:gd name="connsiteY1" fmla="*/ 3518999 h 3844341"/>
                <a:gd name="connsiteX2" fmla="*/ 33826 w 3330848"/>
                <a:gd name="connsiteY2" fmla="*/ 1241488 h 3844341"/>
                <a:gd name="connsiteX3" fmla="*/ 1897554 w 3330848"/>
                <a:gd name="connsiteY3" fmla="*/ 38280 h 3844341"/>
                <a:gd name="connsiteX4" fmla="*/ 3330848 w 3330848"/>
                <a:gd name="connsiteY4" fmla="*/ 1763518 h 3844341"/>
                <a:gd name="connsiteX5" fmla="*/ 3016235 w 3330848"/>
                <a:gd name="connsiteY5" fmla="*/ 2087555 h 3844341"/>
                <a:gd name="connsiteX6" fmla="*/ 1788094 w 3330848"/>
                <a:gd name="connsiteY6" fmla="*/ 1551907 h 3844341"/>
                <a:gd name="connsiteX7" fmla="*/ 1153877 w 3330848"/>
                <a:gd name="connsiteY7" fmla="*/ 3621498 h 3844341"/>
                <a:gd name="connsiteX0" fmla="*/ 1153877 w 3330848"/>
                <a:gd name="connsiteY0" fmla="*/ 3633374 h 3856217"/>
                <a:gd name="connsiteX1" fmla="*/ 717905 w 3330848"/>
                <a:gd name="connsiteY1" fmla="*/ 3530875 h 3856217"/>
                <a:gd name="connsiteX2" fmla="*/ 33826 w 3330848"/>
                <a:gd name="connsiteY2" fmla="*/ 1253364 h 3856217"/>
                <a:gd name="connsiteX3" fmla="*/ 1897554 w 3330848"/>
                <a:gd name="connsiteY3" fmla="*/ 50156 h 3856217"/>
                <a:gd name="connsiteX4" fmla="*/ 3330848 w 3330848"/>
                <a:gd name="connsiteY4" fmla="*/ 1775394 h 3856217"/>
                <a:gd name="connsiteX5" fmla="*/ 3016235 w 3330848"/>
                <a:gd name="connsiteY5" fmla="*/ 2099431 h 3856217"/>
                <a:gd name="connsiteX6" fmla="*/ 1788094 w 3330848"/>
                <a:gd name="connsiteY6" fmla="*/ 1563783 h 3856217"/>
                <a:gd name="connsiteX7" fmla="*/ 1153877 w 3330848"/>
                <a:gd name="connsiteY7" fmla="*/ 3633374 h 3856217"/>
                <a:gd name="connsiteX0" fmla="*/ 1153877 w 3330848"/>
                <a:gd name="connsiteY0" fmla="*/ 3651463 h 3874306"/>
                <a:gd name="connsiteX1" fmla="*/ 717905 w 3330848"/>
                <a:gd name="connsiteY1" fmla="*/ 3548964 h 3874306"/>
                <a:gd name="connsiteX2" fmla="*/ 33826 w 3330848"/>
                <a:gd name="connsiteY2" fmla="*/ 1271453 h 3874306"/>
                <a:gd name="connsiteX3" fmla="*/ 1897554 w 3330848"/>
                <a:gd name="connsiteY3" fmla="*/ 68245 h 3874306"/>
                <a:gd name="connsiteX4" fmla="*/ 3330848 w 3330848"/>
                <a:gd name="connsiteY4" fmla="*/ 1793483 h 3874306"/>
                <a:gd name="connsiteX5" fmla="*/ 3016235 w 3330848"/>
                <a:gd name="connsiteY5" fmla="*/ 2117520 h 3874306"/>
                <a:gd name="connsiteX6" fmla="*/ 1788094 w 3330848"/>
                <a:gd name="connsiteY6" fmla="*/ 1581872 h 3874306"/>
                <a:gd name="connsiteX7" fmla="*/ 1153877 w 3330848"/>
                <a:gd name="connsiteY7" fmla="*/ 3651463 h 3874306"/>
                <a:gd name="connsiteX0" fmla="*/ 1153877 w 3330848"/>
                <a:gd name="connsiteY0" fmla="*/ 3674383 h 3897226"/>
                <a:gd name="connsiteX1" fmla="*/ 717905 w 3330848"/>
                <a:gd name="connsiteY1" fmla="*/ 3571884 h 3897226"/>
                <a:gd name="connsiteX2" fmla="*/ 33826 w 3330848"/>
                <a:gd name="connsiteY2" fmla="*/ 1294373 h 3897226"/>
                <a:gd name="connsiteX3" fmla="*/ 1897554 w 3330848"/>
                <a:gd name="connsiteY3" fmla="*/ 91165 h 3897226"/>
                <a:gd name="connsiteX4" fmla="*/ 3330848 w 3330848"/>
                <a:gd name="connsiteY4" fmla="*/ 1816403 h 3897226"/>
                <a:gd name="connsiteX5" fmla="*/ 3016235 w 3330848"/>
                <a:gd name="connsiteY5" fmla="*/ 2140440 h 3897226"/>
                <a:gd name="connsiteX6" fmla="*/ 1788094 w 3330848"/>
                <a:gd name="connsiteY6" fmla="*/ 1604792 h 3897226"/>
                <a:gd name="connsiteX7" fmla="*/ 1153877 w 3330848"/>
                <a:gd name="connsiteY7" fmla="*/ 3674383 h 3897226"/>
                <a:gd name="connsiteX0" fmla="*/ 1153877 w 3330848"/>
                <a:gd name="connsiteY0" fmla="*/ 3686838 h 3909681"/>
                <a:gd name="connsiteX1" fmla="*/ 717905 w 3330848"/>
                <a:gd name="connsiteY1" fmla="*/ 3584339 h 3909681"/>
                <a:gd name="connsiteX2" fmla="*/ 33826 w 3330848"/>
                <a:gd name="connsiteY2" fmla="*/ 1306828 h 3909681"/>
                <a:gd name="connsiteX3" fmla="*/ 1897554 w 3330848"/>
                <a:gd name="connsiteY3" fmla="*/ 103620 h 3909681"/>
                <a:gd name="connsiteX4" fmla="*/ 3330848 w 3330848"/>
                <a:gd name="connsiteY4" fmla="*/ 1828858 h 3909681"/>
                <a:gd name="connsiteX5" fmla="*/ 3016235 w 3330848"/>
                <a:gd name="connsiteY5" fmla="*/ 2152895 h 3909681"/>
                <a:gd name="connsiteX6" fmla="*/ 1788094 w 3330848"/>
                <a:gd name="connsiteY6" fmla="*/ 1617247 h 3909681"/>
                <a:gd name="connsiteX7" fmla="*/ 1153877 w 3330848"/>
                <a:gd name="connsiteY7" fmla="*/ 3686838 h 3909681"/>
                <a:gd name="connsiteX0" fmla="*/ 1153877 w 3330848"/>
                <a:gd name="connsiteY0" fmla="*/ 3708687 h 3931530"/>
                <a:gd name="connsiteX1" fmla="*/ 717905 w 3330848"/>
                <a:gd name="connsiteY1" fmla="*/ 3606188 h 3931530"/>
                <a:gd name="connsiteX2" fmla="*/ 33826 w 3330848"/>
                <a:gd name="connsiteY2" fmla="*/ 1328677 h 3931530"/>
                <a:gd name="connsiteX3" fmla="*/ 1897554 w 3330848"/>
                <a:gd name="connsiteY3" fmla="*/ 125469 h 3931530"/>
                <a:gd name="connsiteX4" fmla="*/ 3330848 w 3330848"/>
                <a:gd name="connsiteY4" fmla="*/ 1850707 h 3931530"/>
                <a:gd name="connsiteX5" fmla="*/ 3016235 w 3330848"/>
                <a:gd name="connsiteY5" fmla="*/ 2174744 h 3931530"/>
                <a:gd name="connsiteX6" fmla="*/ 1788094 w 3330848"/>
                <a:gd name="connsiteY6" fmla="*/ 1639096 h 3931530"/>
                <a:gd name="connsiteX7" fmla="*/ 1153877 w 3330848"/>
                <a:gd name="connsiteY7" fmla="*/ 3708687 h 3931530"/>
                <a:gd name="connsiteX0" fmla="*/ 1153877 w 3330848"/>
                <a:gd name="connsiteY0" fmla="*/ 3708687 h 3931530"/>
                <a:gd name="connsiteX1" fmla="*/ 717905 w 3330848"/>
                <a:gd name="connsiteY1" fmla="*/ 3606188 h 3931530"/>
                <a:gd name="connsiteX2" fmla="*/ 33826 w 3330848"/>
                <a:gd name="connsiteY2" fmla="*/ 1328677 h 3931530"/>
                <a:gd name="connsiteX3" fmla="*/ 1897554 w 3330848"/>
                <a:gd name="connsiteY3" fmla="*/ 125469 h 3931530"/>
                <a:gd name="connsiteX4" fmla="*/ 3330848 w 3330848"/>
                <a:gd name="connsiteY4" fmla="*/ 1850707 h 3931530"/>
                <a:gd name="connsiteX5" fmla="*/ 3016235 w 3330848"/>
                <a:gd name="connsiteY5" fmla="*/ 2174744 h 3931530"/>
                <a:gd name="connsiteX6" fmla="*/ 1788094 w 3330848"/>
                <a:gd name="connsiteY6" fmla="*/ 1639096 h 3931530"/>
                <a:gd name="connsiteX7" fmla="*/ 1153877 w 3330848"/>
                <a:gd name="connsiteY7" fmla="*/ 3708687 h 3931530"/>
                <a:gd name="connsiteX0" fmla="*/ 1153877 w 3330848"/>
                <a:gd name="connsiteY0" fmla="*/ 3708687 h 3931530"/>
                <a:gd name="connsiteX1" fmla="*/ 717905 w 3330848"/>
                <a:gd name="connsiteY1" fmla="*/ 3606188 h 3931530"/>
                <a:gd name="connsiteX2" fmla="*/ 33826 w 3330848"/>
                <a:gd name="connsiteY2" fmla="*/ 1328677 h 3931530"/>
                <a:gd name="connsiteX3" fmla="*/ 1897554 w 3330848"/>
                <a:gd name="connsiteY3" fmla="*/ 125469 h 3931530"/>
                <a:gd name="connsiteX4" fmla="*/ 3330848 w 3330848"/>
                <a:gd name="connsiteY4" fmla="*/ 1850707 h 3931530"/>
                <a:gd name="connsiteX5" fmla="*/ 3016235 w 3330848"/>
                <a:gd name="connsiteY5" fmla="*/ 2174744 h 3931530"/>
                <a:gd name="connsiteX6" fmla="*/ 1788094 w 3330848"/>
                <a:gd name="connsiteY6" fmla="*/ 1639096 h 3931530"/>
                <a:gd name="connsiteX7" fmla="*/ 1153877 w 3330848"/>
                <a:gd name="connsiteY7" fmla="*/ 3708687 h 3931530"/>
                <a:gd name="connsiteX0" fmla="*/ 1153877 w 3330848"/>
                <a:gd name="connsiteY0" fmla="*/ 3289778 h 3512621"/>
                <a:gd name="connsiteX1" fmla="*/ 717905 w 3330848"/>
                <a:gd name="connsiteY1" fmla="*/ 3187279 h 3512621"/>
                <a:gd name="connsiteX2" fmla="*/ 33826 w 3330848"/>
                <a:gd name="connsiteY2" fmla="*/ 909768 h 3512621"/>
                <a:gd name="connsiteX3" fmla="*/ 2197475 w 3330848"/>
                <a:gd name="connsiteY3" fmla="*/ 179099 h 3512621"/>
                <a:gd name="connsiteX4" fmla="*/ 3330848 w 3330848"/>
                <a:gd name="connsiteY4" fmla="*/ 1431798 h 3512621"/>
                <a:gd name="connsiteX5" fmla="*/ 3016235 w 3330848"/>
                <a:gd name="connsiteY5" fmla="*/ 1755835 h 3512621"/>
                <a:gd name="connsiteX6" fmla="*/ 1788094 w 3330848"/>
                <a:gd name="connsiteY6" fmla="*/ 1220187 h 3512621"/>
                <a:gd name="connsiteX7" fmla="*/ 1153877 w 3330848"/>
                <a:gd name="connsiteY7" fmla="*/ 3289778 h 3512621"/>
                <a:gd name="connsiteX0" fmla="*/ 1153877 w 3330848"/>
                <a:gd name="connsiteY0" fmla="*/ 3336695 h 3559538"/>
                <a:gd name="connsiteX1" fmla="*/ 717905 w 3330848"/>
                <a:gd name="connsiteY1" fmla="*/ 3234196 h 3559538"/>
                <a:gd name="connsiteX2" fmla="*/ 33826 w 3330848"/>
                <a:gd name="connsiteY2" fmla="*/ 956685 h 3559538"/>
                <a:gd name="connsiteX3" fmla="*/ 2197475 w 3330848"/>
                <a:gd name="connsiteY3" fmla="*/ 226016 h 3559538"/>
                <a:gd name="connsiteX4" fmla="*/ 3330848 w 3330848"/>
                <a:gd name="connsiteY4" fmla="*/ 1478715 h 3559538"/>
                <a:gd name="connsiteX5" fmla="*/ 3016235 w 3330848"/>
                <a:gd name="connsiteY5" fmla="*/ 1802752 h 3559538"/>
                <a:gd name="connsiteX6" fmla="*/ 1788094 w 3330848"/>
                <a:gd name="connsiteY6" fmla="*/ 1267104 h 3559538"/>
                <a:gd name="connsiteX7" fmla="*/ 1153877 w 3330848"/>
                <a:gd name="connsiteY7" fmla="*/ 3336695 h 3559538"/>
                <a:gd name="connsiteX0" fmla="*/ 1153877 w 3330848"/>
                <a:gd name="connsiteY0" fmla="*/ 3336695 h 3559538"/>
                <a:gd name="connsiteX1" fmla="*/ 717905 w 3330848"/>
                <a:gd name="connsiteY1" fmla="*/ 3234196 h 3559538"/>
                <a:gd name="connsiteX2" fmla="*/ 33826 w 3330848"/>
                <a:gd name="connsiteY2" fmla="*/ 956685 h 3559538"/>
                <a:gd name="connsiteX3" fmla="*/ 2197475 w 3330848"/>
                <a:gd name="connsiteY3" fmla="*/ 226016 h 3559538"/>
                <a:gd name="connsiteX4" fmla="*/ 3330848 w 3330848"/>
                <a:gd name="connsiteY4" fmla="*/ 1478715 h 3559538"/>
                <a:gd name="connsiteX5" fmla="*/ 3016235 w 3330848"/>
                <a:gd name="connsiteY5" fmla="*/ 1802752 h 3559538"/>
                <a:gd name="connsiteX6" fmla="*/ 1788094 w 3330848"/>
                <a:gd name="connsiteY6" fmla="*/ 1267104 h 3559538"/>
                <a:gd name="connsiteX7" fmla="*/ 1153877 w 3330848"/>
                <a:gd name="connsiteY7" fmla="*/ 3336695 h 3559538"/>
                <a:gd name="connsiteX0" fmla="*/ 1153877 w 3330848"/>
                <a:gd name="connsiteY0" fmla="*/ 3749066 h 3971909"/>
                <a:gd name="connsiteX1" fmla="*/ 717905 w 3330848"/>
                <a:gd name="connsiteY1" fmla="*/ 3646567 h 3971909"/>
                <a:gd name="connsiteX2" fmla="*/ 33826 w 3330848"/>
                <a:gd name="connsiteY2" fmla="*/ 1369056 h 3971909"/>
                <a:gd name="connsiteX3" fmla="*/ 1897554 w 3330848"/>
                <a:gd name="connsiteY3" fmla="*/ 165849 h 3971909"/>
                <a:gd name="connsiteX4" fmla="*/ 3330848 w 3330848"/>
                <a:gd name="connsiteY4" fmla="*/ 1891086 h 3971909"/>
                <a:gd name="connsiteX5" fmla="*/ 3016235 w 3330848"/>
                <a:gd name="connsiteY5" fmla="*/ 2215123 h 3971909"/>
                <a:gd name="connsiteX6" fmla="*/ 1788094 w 3330848"/>
                <a:gd name="connsiteY6" fmla="*/ 1679475 h 3971909"/>
                <a:gd name="connsiteX7" fmla="*/ 1153877 w 3330848"/>
                <a:gd name="connsiteY7" fmla="*/ 3749066 h 3971909"/>
                <a:gd name="connsiteX0" fmla="*/ 1153877 w 3330848"/>
                <a:gd name="connsiteY0" fmla="*/ 3793092 h 4015935"/>
                <a:gd name="connsiteX1" fmla="*/ 717905 w 3330848"/>
                <a:gd name="connsiteY1" fmla="*/ 3690593 h 4015935"/>
                <a:gd name="connsiteX2" fmla="*/ 33826 w 3330848"/>
                <a:gd name="connsiteY2" fmla="*/ 1413082 h 4015935"/>
                <a:gd name="connsiteX3" fmla="*/ 1897554 w 3330848"/>
                <a:gd name="connsiteY3" fmla="*/ 209875 h 4015935"/>
                <a:gd name="connsiteX4" fmla="*/ 3330848 w 3330848"/>
                <a:gd name="connsiteY4" fmla="*/ 1935112 h 4015935"/>
                <a:gd name="connsiteX5" fmla="*/ 3016235 w 3330848"/>
                <a:gd name="connsiteY5" fmla="*/ 2259149 h 4015935"/>
                <a:gd name="connsiteX6" fmla="*/ 1788094 w 3330848"/>
                <a:gd name="connsiteY6" fmla="*/ 1723501 h 4015935"/>
                <a:gd name="connsiteX7" fmla="*/ 1153877 w 3330848"/>
                <a:gd name="connsiteY7" fmla="*/ 3793092 h 4015935"/>
                <a:gd name="connsiteX0" fmla="*/ 1153877 w 3330848"/>
                <a:gd name="connsiteY0" fmla="*/ 3651436 h 3874279"/>
                <a:gd name="connsiteX1" fmla="*/ 717905 w 3330848"/>
                <a:gd name="connsiteY1" fmla="*/ 3548937 h 3874279"/>
                <a:gd name="connsiteX2" fmla="*/ 33826 w 3330848"/>
                <a:gd name="connsiteY2" fmla="*/ 1271426 h 3874279"/>
                <a:gd name="connsiteX3" fmla="*/ 1897554 w 3330848"/>
                <a:gd name="connsiteY3" fmla="*/ 68219 h 3874279"/>
                <a:gd name="connsiteX4" fmla="*/ 3330848 w 3330848"/>
                <a:gd name="connsiteY4" fmla="*/ 1793456 h 3874279"/>
                <a:gd name="connsiteX5" fmla="*/ 3016235 w 3330848"/>
                <a:gd name="connsiteY5" fmla="*/ 2117493 h 3874279"/>
                <a:gd name="connsiteX6" fmla="*/ 1788094 w 3330848"/>
                <a:gd name="connsiteY6" fmla="*/ 1581845 h 3874279"/>
                <a:gd name="connsiteX7" fmla="*/ 1153877 w 3330848"/>
                <a:gd name="connsiteY7" fmla="*/ 3651436 h 3874279"/>
                <a:gd name="connsiteX0" fmla="*/ 1153877 w 3330848"/>
                <a:gd name="connsiteY0" fmla="*/ 3651436 h 3874279"/>
                <a:gd name="connsiteX1" fmla="*/ 717905 w 3330848"/>
                <a:gd name="connsiteY1" fmla="*/ 3548937 h 3874279"/>
                <a:gd name="connsiteX2" fmla="*/ 33826 w 3330848"/>
                <a:gd name="connsiteY2" fmla="*/ 1271426 h 3874279"/>
                <a:gd name="connsiteX3" fmla="*/ 1897554 w 3330848"/>
                <a:gd name="connsiteY3" fmla="*/ 68219 h 3874279"/>
                <a:gd name="connsiteX4" fmla="*/ 3330848 w 3330848"/>
                <a:gd name="connsiteY4" fmla="*/ 1793456 h 3874279"/>
                <a:gd name="connsiteX5" fmla="*/ 3016235 w 3330848"/>
                <a:gd name="connsiteY5" fmla="*/ 2117493 h 3874279"/>
                <a:gd name="connsiteX6" fmla="*/ 1788094 w 3330848"/>
                <a:gd name="connsiteY6" fmla="*/ 1581845 h 3874279"/>
                <a:gd name="connsiteX7" fmla="*/ 1153877 w 3330848"/>
                <a:gd name="connsiteY7" fmla="*/ 3651436 h 3874279"/>
                <a:gd name="connsiteX0" fmla="*/ 1153877 w 3330848"/>
                <a:gd name="connsiteY0" fmla="*/ 3677323 h 3900166"/>
                <a:gd name="connsiteX1" fmla="*/ 717905 w 3330848"/>
                <a:gd name="connsiteY1" fmla="*/ 3574824 h 3900166"/>
                <a:gd name="connsiteX2" fmla="*/ 33826 w 3330848"/>
                <a:gd name="connsiteY2" fmla="*/ 1297313 h 3900166"/>
                <a:gd name="connsiteX3" fmla="*/ 1897554 w 3330848"/>
                <a:gd name="connsiteY3" fmla="*/ 94106 h 3900166"/>
                <a:gd name="connsiteX4" fmla="*/ 3330848 w 3330848"/>
                <a:gd name="connsiteY4" fmla="*/ 1819343 h 3900166"/>
                <a:gd name="connsiteX5" fmla="*/ 3016235 w 3330848"/>
                <a:gd name="connsiteY5" fmla="*/ 2143380 h 3900166"/>
                <a:gd name="connsiteX6" fmla="*/ 1788094 w 3330848"/>
                <a:gd name="connsiteY6" fmla="*/ 1607732 h 3900166"/>
                <a:gd name="connsiteX7" fmla="*/ 1153877 w 3330848"/>
                <a:gd name="connsiteY7" fmla="*/ 3677323 h 3900166"/>
                <a:gd name="connsiteX0" fmla="*/ 1211945 w 3388916"/>
                <a:gd name="connsiteY0" fmla="*/ 3665854 h 3878120"/>
                <a:gd name="connsiteX1" fmla="*/ 775973 w 3388916"/>
                <a:gd name="connsiteY1" fmla="*/ 3563355 h 3878120"/>
                <a:gd name="connsiteX2" fmla="*/ 31911 w 3388916"/>
                <a:gd name="connsiteY2" fmla="*/ 1477606 h 3878120"/>
                <a:gd name="connsiteX3" fmla="*/ 1955622 w 3388916"/>
                <a:gd name="connsiteY3" fmla="*/ 82637 h 3878120"/>
                <a:gd name="connsiteX4" fmla="*/ 3388916 w 3388916"/>
                <a:gd name="connsiteY4" fmla="*/ 1807874 h 3878120"/>
                <a:gd name="connsiteX5" fmla="*/ 3074303 w 3388916"/>
                <a:gd name="connsiteY5" fmla="*/ 2131911 h 3878120"/>
                <a:gd name="connsiteX6" fmla="*/ 1846162 w 3388916"/>
                <a:gd name="connsiteY6" fmla="*/ 1596263 h 3878120"/>
                <a:gd name="connsiteX7" fmla="*/ 1211945 w 3388916"/>
                <a:gd name="connsiteY7" fmla="*/ 3665854 h 3878120"/>
                <a:gd name="connsiteX0" fmla="*/ 1211945 w 3388916"/>
                <a:gd name="connsiteY0" fmla="*/ 3671092 h 3883358"/>
                <a:gd name="connsiteX1" fmla="*/ 775973 w 3388916"/>
                <a:gd name="connsiteY1" fmla="*/ 3568593 h 3883358"/>
                <a:gd name="connsiteX2" fmla="*/ 31911 w 3388916"/>
                <a:gd name="connsiteY2" fmla="*/ 1482844 h 3883358"/>
                <a:gd name="connsiteX3" fmla="*/ 1955622 w 3388916"/>
                <a:gd name="connsiteY3" fmla="*/ 87875 h 3883358"/>
                <a:gd name="connsiteX4" fmla="*/ 3388916 w 3388916"/>
                <a:gd name="connsiteY4" fmla="*/ 1813112 h 3883358"/>
                <a:gd name="connsiteX5" fmla="*/ 3074303 w 3388916"/>
                <a:gd name="connsiteY5" fmla="*/ 2137149 h 3883358"/>
                <a:gd name="connsiteX6" fmla="*/ 1846162 w 3388916"/>
                <a:gd name="connsiteY6" fmla="*/ 1601501 h 3883358"/>
                <a:gd name="connsiteX7" fmla="*/ 1211945 w 3388916"/>
                <a:gd name="connsiteY7" fmla="*/ 3671092 h 3883358"/>
                <a:gd name="connsiteX0" fmla="*/ 1183336 w 3360307"/>
                <a:gd name="connsiteY0" fmla="*/ 3671092 h 3883358"/>
                <a:gd name="connsiteX1" fmla="*/ 747364 w 3360307"/>
                <a:gd name="connsiteY1" fmla="*/ 3568593 h 3883358"/>
                <a:gd name="connsiteX2" fmla="*/ 3302 w 3360307"/>
                <a:gd name="connsiteY2" fmla="*/ 1482844 h 3883358"/>
                <a:gd name="connsiteX3" fmla="*/ 1927013 w 3360307"/>
                <a:gd name="connsiteY3" fmla="*/ 87875 h 3883358"/>
                <a:gd name="connsiteX4" fmla="*/ 3360307 w 3360307"/>
                <a:gd name="connsiteY4" fmla="*/ 1813112 h 3883358"/>
                <a:gd name="connsiteX5" fmla="*/ 3045694 w 3360307"/>
                <a:gd name="connsiteY5" fmla="*/ 2137149 h 3883358"/>
                <a:gd name="connsiteX6" fmla="*/ 1817553 w 3360307"/>
                <a:gd name="connsiteY6" fmla="*/ 1601501 h 3883358"/>
                <a:gd name="connsiteX7" fmla="*/ 1183336 w 3360307"/>
                <a:gd name="connsiteY7" fmla="*/ 3671092 h 3883358"/>
                <a:gd name="connsiteX0" fmla="*/ 1180034 w 3357005"/>
                <a:gd name="connsiteY0" fmla="*/ 3671092 h 3883358"/>
                <a:gd name="connsiteX1" fmla="*/ 744062 w 3357005"/>
                <a:gd name="connsiteY1" fmla="*/ 3568593 h 3883358"/>
                <a:gd name="connsiteX2" fmla="*/ 0 w 3357005"/>
                <a:gd name="connsiteY2" fmla="*/ 1482844 h 3883358"/>
                <a:gd name="connsiteX3" fmla="*/ 1923711 w 3357005"/>
                <a:gd name="connsiteY3" fmla="*/ 87875 h 3883358"/>
                <a:gd name="connsiteX4" fmla="*/ 3357005 w 3357005"/>
                <a:gd name="connsiteY4" fmla="*/ 1813112 h 3883358"/>
                <a:gd name="connsiteX5" fmla="*/ 3042392 w 3357005"/>
                <a:gd name="connsiteY5" fmla="*/ 2137149 h 3883358"/>
                <a:gd name="connsiteX6" fmla="*/ 1814251 w 3357005"/>
                <a:gd name="connsiteY6" fmla="*/ 1601501 h 3883358"/>
                <a:gd name="connsiteX7" fmla="*/ 1180034 w 3357005"/>
                <a:gd name="connsiteY7" fmla="*/ 3671092 h 3883358"/>
                <a:gd name="connsiteX0" fmla="*/ 1180034 w 3357005"/>
                <a:gd name="connsiteY0" fmla="*/ 3671092 h 4006265"/>
                <a:gd name="connsiteX1" fmla="*/ 744062 w 3357005"/>
                <a:gd name="connsiteY1" fmla="*/ 3568593 h 4006265"/>
                <a:gd name="connsiteX2" fmla="*/ 0 w 3357005"/>
                <a:gd name="connsiteY2" fmla="*/ 1482844 h 4006265"/>
                <a:gd name="connsiteX3" fmla="*/ 1923711 w 3357005"/>
                <a:gd name="connsiteY3" fmla="*/ 87875 h 4006265"/>
                <a:gd name="connsiteX4" fmla="*/ 3357005 w 3357005"/>
                <a:gd name="connsiteY4" fmla="*/ 1813112 h 4006265"/>
                <a:gd name="connsiteX5" fmla="*/ 3042392 w 3357005"/>
                <a:gd name="connsiteY5" fmla="*/ 2137149 h 4006265"/>
                <a:gd name="connsiteX6" fmla="*/ 1814251 w 3357005"/>
                <a:gd name="connsiteY6" fmla="*/ 1601501 h 4006265"/>
                <a:gd name="connsiteX7" fmla="*/ 1180034 w 3357005"/>
                <a:gd name="connsiteY7" fmla="*/ 3671092 h 4006265"/>
                <a:gd name="connsiteX0" fmla="*/ 1180034 w 3357005"/>
                <a:gd name="connsiteY0" fmla="*/ 3671092 h 4058162"/>
                <a:gd name="connsiteX1" fmla="*/ 744062 w 3357005"/>
                <a:gd name="connsiteY1" fmla="*/ 3568593 h 4058162"/>
                <a:gd name="connsiteX2" fmla="*/ 0 w 3357005"/>
                <a:gd name="connsiteY2" fmla="*/ 1482844 h 4058162"/>
                <a:gd name="connsiteX3" fmla="*/ 1923711 w 3357005"/>
                <a:gd name="connsiteY3" fmla="*/ 87875 h 4058162"/>
                <a:gd name="connsiteX4" fmla="*/ 3357005 w 3357005"/>
                <a:gd name="connsiteY4" fmla="*/ 1813112 h 4058162"/>
                <a:gd name="connsiteX5" fmla="*/ 3042392 w 3357005"/>
                <a:gd name="connsiteY5" fmla="*/ 2137149 h 4058162"/>
                <a:gd name="connsiteX6" fmla="*/ 1814251 w 3357005"/>
                <a:gd name="connsiteY6" fmla="*/ 1601501 h 4058162"/>
                <a:gd name="connsiteX7" fmla="*/ 1180034 w 3357005"/>
                <a:gd name="connsiteY7" fmla="*/ 3671092 h 4058162"/>
                <a:gd name="connsiteX0" fmla="*/ 1180034 w 3357005"/>
                <a:gd name="connsiteY0" fmla="*/ 3671092 h 4072429"/>
                <a:gd name="connsiteX1" fmla="*/ 744062 w 3357005"/>
                <a:gd name="connsiteY1" fmla="*/ 3568593 h 4072429"/>
                <a:gd name="connsiteX2" fmla="*/ 0 w 3357005"/>
                <a:gd name="connsiteY2" fmla="*/ 1482844 h 4072429"/>
                <a:gd name="connsiteX3" fmla="*/ 1923711 w 3357005"/>
                <a:gd name="connsiteY3" fmla="*/ 87875 h 4072429"/>
                <a:gd name="connsiteX4" fmla="*/ 3357005 w 3357005"/>
                <a:gd name="connsiteY4" fmla="*/ 1813112 h 4072429"/>
                <a:gd name="connsiteX5" fmla="*/ 3042392 w 3357005"/>
                <a:gd name="connsiteY5" fmla="*/ 2137149 h 4072429"/>
                <a:gd name="connsiteX6" fmla="*/ 1814251 w 3357005"/>
                <a:gd name="connsiteY6" fmla="*/ 1601501 h 4072429"/>
                <a:gd name="connsiteX7" fmla="*/ 1180034 w 3357005"/>
                <a:gd name="connsiteY7" fmla="*/ 3671092 h 4072429"/>
                <a:gd name="connsiteX0" fmla="*/ 1180148 w 3357119"/>
                <a:gd name="connsiteY0" fmla="*/ 3671092 h 4072429"/>
                <a:gd name="connsiteX1" fmla="*/ 744176 w 3357119"/>
                <a:gd name="connsiteY1" fmla="*/ 3568593 h 4072429"/>
                <a:gd name="connsiteX2" fmla="*/ 114 w 3357119"/>
                <a:gd name="connsiteY2" fmla="*/ 1482844 h 4072429"/>
                <a:gd name="connsiteX3" fmla="*/ 1923825 w 3357119"/>
                <a:gd name="connsiteY3" fmla="*/ 87875 h 4072429"/>
                <a:gd name="connsiteX4" fmla="*/ 3357119 w 3357119"/>
                <a:gd name="connsiteY4" fmla="*/ 1813112 h 4072429"/>
                <a:gd name="connsiteX5" fmla="*/ 3042506 w 3357119"/>
                <a:gd name="connsiteY5" fmla="*/ 2137149 h 4072429"/>
                <a:gd name="connsiteX6" fmla="*/ 1814365 w 3357119"/>
                <a:gd name="connsiteY6" fmla="*/ 1601501 h 4072429"/>
                <a:gd name="connsiteX7" fmla="*/ 1180148 w 3357119"/>
                <a:gd name="connsiteY7" fmla="*/ 3671092 h 4072429"/>
                <a:gd name="connsiteX0" fmla="*/ 1180146 w 3357117"/>
                <a:gd name="connsiteY0" fmla="*/ 3671092 h 4087719"/>
                <a:gd name="connsiteX1" fmla="*/ 744174 w 3357117"/>
                <a:gd name="connsiteY1" fmla="*/ 3568593 h 4087719"/>
                <a:gd name="connsiteX2" fmla="*/ 112 w 3357117"/>
                <a:gd name="connsiteY2" fmla="*/ 1482844 h 4087719"/>
                <a:gd name="connsiteX3" fmla="*/ 1923823 w 3357117"/>
                <a:gd name="connsiteY3" fmla="*/ 87875 h 4087719"/>
                <a:gd name="connsiteX4" fmla="*/ 3357117 w 3357117"/>
                <a:gd name="connsiteY4" fmla="*/ 1813112 h 4087719"/>
                <a:gd name="connsiteX5" fmla="*/ 3042504 w 3357117"/>
                <a:gd name="connsiteY5" fmla="*/ 2137149 h 4087719"/>
                <a:gd name="connsiteX6" fmla="*/ 1814363 w 3357117"/>
                <a:gd name="connsiteY6" fmla="*/ 1601501 h 4087719"/>
                <a:gd name="connsiteX7" fmla="*/ 1180146 w 3357117"/>
                <a:gd name="connsiteY7" fmla="*/ 3671092 h 4087719"/>
                <a:gd name="connsiteX0" fmla="*/ 1180167 w 3357138"/>
                <a:gd name="connsiteY0" fmla="*/ 3671092 h 4248908"/>
                <a:gd name="connsiteX1" fmla="*/ 744195 w 3357138"/>
                <a:gd name="connsiteY1" fmla="*/ 3568593 h 4248908"/>
                <a:gd name="connsiteX2" fmla="*/ 133 w 3357138"/>
                <a:gd name="connsiteY2" fmla="*/ 1482844 h 4248908"/>
                <a:gd name="connsiteX3" fmla="*/ 1923844 w 3357138"/>
                <a:gd name="connsiteY3" fmla="*/ 87875 h 4248908"/>
                <a:gd name="connsiteX4" fmla="*/ 3357138 w 3357138"/>
                <a:gd name="connsiteY4" fmla="*/ 1813112 h 4248908"/>
                <a:gd name="connsiteX5" fmla="*/ 3042525 w 3357138"/>
                <a:gd name="connsiteY5" fmla="*/ 2137149 h 4248908"/>
                <a:gd name="connsiteX6" fmla="*/ 1814384 w 3357138"/>
                <a:gd name="connsiteY6" fmla="*/ 1601501 h 4248908"/>
                <a:gd name="connsiteX7" fmla="*/ 1180167 w 3357138"/>
                <a:gd name="connsiteY7" fmla="*/ 3671092 h 4248908"/>
                <a:gd name="connsiteX0" fmla="*/ 1180167 w 3357138"/>
                <a:gd name="connsiteY0" fmla="*/ 3671092 h 4220921"/>
                <a:gd name="connsiteX1" fmla="*/ 744195 w 3357138"/>
                <a:gd name="connsiteY1" fmla="*/ 3568593 h 4220921"/>
                <a:gd name="connsiteX2" fmla="*/ 133 w 3357138"/>
                <a:gd name="connsiteY2" fmla="*/ 1482844 h 4220921"/>
                <a:gd name="connsiteX3" fmla="*/ 1923844 w 3357138"/>
                <a:gd name="connsiteY3" fmla="*/ 87875 h 4220921"/>
                <a:gd name="connsiteX4" fmla="*/ 3357138 w 3357138"/>
                <a:gd name="connsiteY4" fmla="*/ 1813112 h 4220921"/>
                <a:gd name="connsiteX5" fmla="*/ 3042525 w 3357138"/>
                <a:gd name="connsiteY5" fmla="*/ 2137149 h 4220921"/>
                <a:gd name="connsiteX6" fmla="*/ 1814384 w 3357138"/>
                <a:gd name="connsiteY6" fmla="*/ 1601501 h 4220921"/>
                <a:gd name="connsiteX7" fmla="*/ 1180167 w 3357138"/>
                <a:gd name="connsiteY7" fmla="*/ 3671092 h 4220921"/>
                <a:gd name="connsiteX0" fmla="*/ 1180167 w 3357138"/>
                <a:gd name="connsiteY0" fmla="*/ 3671092 h 4220921"/>
                <a:gd name="connsiteX1" fmla="*/ 744195 w 3357138"/>
                <a:gd name="connsiteY1" fmla="*/ 3568593 h 4220921"/>
                <a:gd name="connsiteX2" fmla="*/ 133 w 3357138"/>
                <a:gd name="connsiteY2" fmla="*/ 1482844 h 4220921"/>
                <a:gd name="connsiteX3" fmla="*/ 1923844 w 3357138"/>
                <a:gd name="connsiteY3" fmla="*/ 87875 h 4220921"/>
                <a:gd name="connsiteX4" fmla="*/ 3357138 w 3357138"/>
                <a:gd name="connsiteY4" fmla="*/ 1813112 h 4220921"/>
                <a:gd name="connsiteX5" fmla="*/ 3042525 w 3357138"/>
                <a:gd name="connsiteY5" fmla="*/ 2137149 h 4220921"/>
                <a:gd name="connsiteX6" fmla="*/ 1814384 w 3357138"/>
                <a:gd name="connsiteY6" fmla="*/ 1601501 h 4220921"/>
                <a:gd name="connsiteX7" fmla="*/ 1180167 w 3357138"/>
                <a:gd name="connsiteY7" fmla="*/ 3671092 h 4220921"/>
                <a:gd name="connsiteX0" fmla="*/ 1180167 w 3357138"/>
                <a:gd name="connsiteY0" fmla="*/ 3671092 h 3827870"/>
                <a:gd name="connsiteX1" fmla="*/ 744195 w 3357138"/>
                <a:gd name="connsiteY1" fmla="*/ 3568593 h 3827870"/>
                <a:gd name="connsiteX2" fmla="*/ 133 w 3357138"/>
                <a:gd name="connsiteY2" fmla="*/ 1482844 h 3827870"/>
                <a:gd name="connsiteX3" fmla="*/ 1923844 w 3357138"/>
                <a:gd name="connsiteY3" fmla="*/ 87875 h 3827870"/>
                <a:gd name="connsiteX4" fmla="*/ 3357138 w 3357138"/>
                <a:gd name="connsiteY4" fmla="*/ 1813112 h 3827870"/>
                <a:gd name="connsiteX5" fmla="*/ 3042525 w 3357138"/>
                <a:gd name="connsiteY5" fmla="*/ 2137149 h 3827870"/>
                <a:gd name="connsiteX6" fmla="*/ 1814384 w 3357138"/>
                <a:gd name="connsiteY6" fmla="*/ 1601501 h 3827870"/>
                <a:gd name="connsiteX7" fmla="*/ 1180167 w 3357138"/>
                <a:gd name="connsiteY7" fmla="*/ 3671092 h 3827870"/>
                <a:gd name="connsiteX0" fmla="*/ 1180167 w 3357138"/>
                <a:gd name="connsiteY0" fmla="*/ 3671092 h 3834977"/>
                <a:gd name="connsiteX1" fmla="*/ 742254 w 3357138"/>
                <a:gd name="connsiteY1" fmla="*/ 3588244 h 3834977"/>
                <a:gd name="connsiteX2" fmla="*/ 133 w 3357138"/>
                <a:gd name="connsiteY2" fmla="*/ 1482844 h 3834977"/>
                <a:gd name="connsiteX3" fmla="*/ 1923844 w 3357138"/>
                <a:gd name="connsiteY3" fmla="*/ 87875 h 3834977"/>
                <a:gd name="connsiteX4" fmla="*/ 3357138 w 3357138"/>
                <a:gd name="connsiteY4" fmla="*/ 1813112 h 3834977"/>
                <a:gd name="connsiteX5" fmla="*/ 3042525 w 3357138"/>
                <a:gd name="connsiteY5" fmla="*/ 2137149 h 3834977"/>
                <a:gd name="connsiteX6" fmla="*/ 1814384 w 3357138"/>
                <a:gd name="connsiteY6" fmla="*/ 1601501 h 3834977"/>
                <a:gd name="connsiteX7" fmla="*/ 1180167 w 3357138"/>
                <a:gd name="connsiteY7" fmla="*/ 3671092 h 3834977"/>
                <a:gd name="connsiteX0" fmla="*/ 1059762 w 3357138"/>
                <a:gd name="connsiteY0" fmla="*/ 3597328 h 3785898"/>
                <a:gd name="connsiteX1" fmla="*/ 742254 w 3357138"/>
                <a:gd name="connsiteY1" fmla="*/ 3588244 h 3785898"/>
                <a:gd name="connsiteX2" fmla="*/ 133 w 3357138"/>
                <a:gd name="connsiteY2" fmla="*/ 1482844 h 3785898"/>
                <a:gd name="connsiteX3" fmla="*/ 1923844 w 3357138"/>
                <a:gd name="connsiteY3" fmla="*/ 87875 h 3785898"/>
                <a:gd name="connsiteX4" fmla="*/ 3357138 w 3357138"/>
                <a:gd name="connsiteY4" fmla="*/ 1813112 h 3785898"/>
                <a:gd name="connsiteX5" fmla="*/ 3042525 w 3357138"/>
                <a:gd name="connsiteY5" fmla="*/ 2137149 h 3785898"/>
                <a:gd name="connsiteX6" fmla="*/ 1814384 w 3357138"/>
                <a:gd name="connsiteY6" fmla="*/ 1601501 h 3785898"/>
                <a:gd name="connsiteX7" fmla="*/ 1059762 w 3357138"/>
                <a:gd name="connsiteY7" fmla="*/ 3597328 h 3785898"/>
                <a:gd name="connsiteX0" fmla="*/ 1059762 w 3357138"/>
                <a:gd name="connsiteY0" fmla="*/ 3597328 h 3785898"/>
                <a:gd name="connsiteX1" fmla="*/ 742254 w 3357138"/>
                <a:gd name="connsiteY1" fmla="*/ 3588244 h 3785898"/>
                <a:gd name="connsiteX2" fmla="*/ 133 w 3357138"/>
                <a:gd name="connsiteY2" fmla="*/ 1482844 h 3785898"/>
                <a:gd name="connsiteX3" fmla="*/ 1923844 w 3357138"/>
                <a:gd name="connsiteY3" fmla="*/ 87875 h 3785898"/>
                <a:gd name="connsiteX4" fmla="*/ 3357138 w 3357138"/>
                <a:gd name="connsiteY4" fmla="*/ 1813112 h 3785898"/>
                <a:gd name="connsiteX5" fmla="*/ 3042525 w 3357138"/>
                <a:gd name="connsiteY5" fmla="*/ 2137149 h 3785898"/>
                <a:gd name="connsiteX6" fmla="*/ 1814384 w 3357138"/>
                <a:gd name="connsiteY6" fmla="*/ 1601501 h 3785898"/>
                <a:gd name="connsiteX7" fmla="*/ 1059762 w 3357138"/>
                <a:gd name="connsiteY7" fmla="*/ 3597328 h 3785898"/>
                <a:gd name="connsiteX0" fmla="*/ 1149581 w 3357138"/>
                <a:gd name="connsiteY0" fmla="*/ 3657561 h 3825550"/>
                <a:gd name="connsiteX1" fmla="*/ 742254 w 3357138"/>
                <a:gd name="connsiteY1" fmla="*/ 3588244 h 3825550"/>
                <a:gd name="connsiteX2" fmla="*/ 133 w 3357138"/>
                <a:gd name="connsiteY2" fmla="*/ 1482844 h 3825550"/>
                <a:gd name="connsiteX3" fmla="*/ 1923844 w 3357138"/>
                <a:gd name="connsiteY3" fmla="*/ 87875 h 3825550"/>
                <a:gd name="connsiteX4" fmla="*/ 3357138 w 3357138"/>
                <a:gd name="connsiteY4" fmla="*/ 1813112 h 3825550"/>
                <a:gd name="connsiteX5" fmla="*/ 3042525 w 3357138"/>
                <a:gd name="connsiteY5" fmla="*/ 2137149 h 3825550"/>
                <a:gd name="connsiteX6" fmla="*/ 1814384 w 3357138"/>
                <a:gd name="connsiteY6" fmla="*/ 1601501 h 3825550"/>
                <a:gd name="connsiteX7" fmla="*/ 1149581 w 3357138"/>
                <a:gd name="connsiteY7" fmla="*/ 3657561 h 3825550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1149581 w 3357138"/>
                <a:gd name="connsiteY7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1149581 w 3357138"/>
                <a:gd name="connsiteY7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1149581 w 3357138"/>
                <a:gd name="connsiteY7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1149581 w 3357138"/>
                <a:gd name="connsiteY7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1149581 w 3357138"/>
                <a:gd name="connsiteY7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1149581 w 3357138"/>
                <a:gd name="connsiteY7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1149581 w 3357138"/>
                <a:gd name="connsiteY7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1149581 w 3357138"/>
                <a:gd name="connsiteY7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1149581 w 3357138"/>
                <a:gd name="connsiteY7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1149581 w 3357138"/>
                <a:gd name="connsiteY7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1149581 w 3357138"/>
                <a:gd name="connsiteY7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1220006 w 3357138"/>
                <a:gd name="connsiteY7" fmla="*/ 2260429 h 3688868"/>
                <a:gd name="connsiteX8" fmla="*/ 1149581 w 3357138"/>
                <a:gd name="connsiteY8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1054175 w 3357138"/>
                <a:gd name="connsiteY7" fmla="*/ 2231041 h 3688868"/>
                <a:gd name="connsiteX8" fmla="*/ 1149581 w 3357138"/>
                <a:gd name="connsiteY8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942323 w 3357138"/>
                <a:gd name="connsiteY7" fmla="*/ 2486299 h 3688868"/>
                <a:gd name="connsiteX8" fmla="*/ 1149581 w 3357138"/>
                <a:gd name="connsiteY8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919033 w 3357138"/>
                <a:gd name="connsiteY7" fmla="*/ 2722126 h 3688868"/>
                <a:gd name="connsiteX8" fmla="*/ 1149581 w 3357138"/>
                <a:gd name="connsiteY8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952250 w 3357138"/>
                <a:gd name="connsiteY7" fmla="*/ 2616682 h 3688868"/>
                <a:gd name="connsiteX8" fmla="*/ 1149581 w 3357138"/>
                <a:gd name="connsiteY8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952250 w 3357138"/>
                <a:gd name="connsiteY7" fmla="*/ 2616682 h 3688868"/>
                <a:gd name="connsiteX8" fmla="*/ 1149581 w 3357138"/>
                <a:gd name="connsiteY8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952250 w 3357138"/>
                <a:gd name="connsiteY7" fmla="*/ 2616682 h 3688868"/>
                <a:gd name="connsiteX8" fmla="*/ 1149581 w 3357138"/>
                <a:gd name="connsiteY8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952250 w 3357138"/>
                <a:gd name="connsiteY7" fmla="*/ 2616682 h 3688868"/>
                <a:gd name="connsiteX8" fmla="*/ 1149581 w 3357138"/>
                <a:gd name="connsiteY8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952250 w 3357138"/>
                <a:gd name="connsiteY7" fmla="*/ 2616682 h 3688868"/>
                <a:gd name="connsiteX8" fmla="*/ 1149581 w 3357138"/>
                <a:gd name="connsiteY8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952250 w 3357138"/>
                <a:gd name="connsiteY7" fmla="*/ 2616682 h 3688868"/>
                <a:gd name="connsiteX8" fmla="*/ 1149581 w 3357138"/>
                <a:gd name="connsiteY8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952250 w 3357138"/>
                <a:gd name="connsiteY7" fmla="*/ 2616682 h 3688868"/>
                <a:gd name="connsiteX8" fmla="*/ 1149581 w 3357138"/>
                <a:gd name="connsiteY8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952250 w 3357138"/>
                <a:gd name="connsiteY7" fmla="*/ 2616682 h 3688868"/>
                <a:gd name="connsiteX8" fmla="*/ 1149581 w 3357138"/>
                <a:gd name="connsiteY8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952250 w 3357138"/>
                <a:gd name="connsiteY7" fmla="*/ 2616682 h 3688868"/>
                <a:gd name="connsiteX8" fmla="*/ 1149581 w 3357138"/>
                <a:gd name="connsiteY8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952250 w 3357138"/>
                <a:gd name="connsiteY7" fmla="*/ 2616682 h 3688868"/>
                <a:gd name="connsiteX8" fmla="*/ 1149581 w 3357138"/>
                <a:gd name="connsiteY8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952250 w 3357138"/>
                <a:gd name="connsiteY7" fmla="*/ 2616682 h 3688868"/>
                <a:gd name="connsiteX8" fmla="*/ 1149581 w 3357138"/>
                <a:gd name="connsiteY8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952250 w 3357138"/>
                <a:gd name="connsiteY7" fmla="*/ 2616682 h 3688868"/>
                <a:gd name="connsiteX8" fmla="*/ 1149581 w 3357138"/>
                <a:gd name="connsiteY8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952250 w 3357138"/>
                <a:gd name="connsiteY7" fmla="*/ 2616682 h 3688868"/>
                <a:gd name="connsiteX8" fmla="*/ 1149581 w 3357138"/>
                <a:gd name="connsiteY8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3357138 w 3357138"/>
                <a:gd name="connsiteY4" fmla="*/ 1813112 h 3688868"/>
                <a:gd name="connsiteX5" fmla="*/ 3042525 w 3357138"/>
                <a:gd name="connsiteY5" fmla="*/ 2137149 h 3688868"/>
                <a:gd name="connsiteX6" fmla="*/ 1814384 w 3357138"/>
                <a:gd name="connsiteY6" fmla="*/ 1601501 h 3688868"/>
                <a:gd name="connsiteX7" fmla="*/ 952250 w 3357138"/>
                <a:gd name="connsiteY7" fmla="*/ 2616682 h 3688868"/>
                <a:gd name="connsiteX8" fmla="*/ 1149581 w 3357138"/>
                <a:gd name="connsiteY8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2304431 w 3357138"/>
                <a:gd name="connsiteY4" fmla="*/ 792266 h 3688868"/>
                <a:gd name="connsiteX5" fmla="*/ 3357138 w 3357138"/>
                <a:gd name="connsiteY5" fmla="*/ 1813112 h 3688868"/>
                <a:gd name="connsiteX6" fmla="*/ 3042525 w 3357138"/>
                <a:gd name="connsiteY6" fmla="*/ 2137149 h 3688868"/>
                <a:gd name="connsiteX7" fmla="*/ 1814384 w 3357138"/>
                <a:gd name="connsiteY7" fmla="*/ 1601501 h 3688868"/>
                <a:gd name="connsiteX8" fmla="*/ 952250 w 3357138"/>
                <a:gd name="connsiteY8" fmla="*/ 2616682 h 3688868"/>
                <a:gd name="connsiteX9" fmla="*/ 1149581 w 3357138"/>
                <a:gd name="connsiteY9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2347431 w 3357138"/>
                <a:gd name="connsiteY4" fmla="*/ 772459 h 3688868"/>
                <a:gd name="connsiteX5" fmla="*/ 3357138 w 3357138"/>
                <a:gd name="connsiteY5" fmla="*/ 1813112 h 3688868"/>
                <a:gd name="connsiteX6" fmla="*/ 3042525 w 3357138"/>
                <a:gd name="connsiteY6" fmla="*/ 2137149 h 3688868"/>
                <a:gd name="connsiteX7" fmla="*/ 1814384 w 3357138"/>
                <a:gd name="connsiteY7" fmla="*/ 1601501 h 3688868"/>
                <a:gd name="connsiteX8" fmla="*/ 952250 w 3357138"/>
                <a:gd name="connsiteY8" fmla="*/ 2616682 h 3688868"/>
                <a:gd name="connsiteX9" fmla="*/ 1149581 w 3357138"/>
                <a:gd name="connsiteY9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2347431 w 3357138"/>
                <a:gd name="connsiteY4" fmla="*/ 772459 h 3688868"/>
                <a:gd name="connsiteX5" fmla="*/ 3357138 w 3357138"/>
                <a:gd name="connsiteY5" fmla="*/ 1813112 h 3688868"/>
                <a:gd name="connsiteX6" fmla="*/ 3042525 w 3357138"/>
                <a:gd name="connsiteY6" fmla="*/ 2137149 h 3688868"/>
                <a:gd name="connsiteX7" fmla="*/ 1814384 w 3357138"/>
                <a:gd name="connsiteY7" fmla="*/ 1601501 h 3688868"/>
                <a:gd name="connsiteX8" fmla="*/ 952250 w 3357138"/>
                <a:gd name="connsiteY8" fmla="*/ 2616682 h 3688868"/>
                <a:gd name="connsiteX9" fmla="*/ 1149581 w 3357138"/>
                <a:gd name="connsiteY9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2347431 w 3357138"/>
                <a:gd name="connsiteY4" fmla="*/ 772459 h 3688868"/>
                <a:gd name="connsiteX5" fmla="*/ 3357138 w 3357138"/>
                <a:gd name="connsiteY5" fmla="*/ 1813112 h 3688868"/>
                <a:gd name="connsiteX6" fmla="*/ 3042525 w 3357138"/>
                <a:gd name="connsiteY6" fmla="*/ 2137149 h 3688868"/>
                <a:gd name="connsiteX7" fmla="*/ 1814384 w 3357138"/>
                <a:gd name="connsiteY7" fmla="*/ 1601501 h 3688868"/>
                <a:gd name="connsiteX8" fmla="*/ 952250 w 3357138"/>
                <a:gd name="connsiteY8" fmla="*/ 2616682 h 3688868"/>
                <a:gd name="connsiteX9" fmla="*/ 1149581 w 3357138"/>
                <a:gd name="connsiteY9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2347431 w 3357138"/>
                <a:gd name="connsiteY4" fmla="*/ 772459 h 3688868"/>
                <a:gd name="connsiteX5" fmla="*/ 3357138 w 3357138"/>
                <a:gd name="connsiteY5" fmla="*/ 1813112 h 3688868"/>
                <a:gd name="connsiteX6" fmla="*/ 3042525 w 3357138"/>
                <a:gd name="connsiteY6" fmla="*/ 2137149 h 3688868"/>
                <a:gd name="connsiteX7" fmla="*/ 1814384 w 3357138"/>
                <a:gd name="connsiteY7" fmla="*/ 1601501 h 3688868"/>
                <a:gd name="connsiteX8" fmla="*/ 952250 w 3357138"/>
                <a:gd name="connsiteY8" fmla="*/ 2616682 h 3688868"/>
                <a:gd name="connsiteX9" fmla="*/ 1149581 w 3357138"/>
                <a:gd name="connsiteY9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2347431 w 3357138"/>
                <a:gd name="connsiteY4" fmla="*/ 772459 h 3688868"/>
                <a:gd name="connsiteX5" fmla="*/ 3357138 w 3357138"/>
                <a:gd name="connsiteY5" fmla="*/ 1813112 h 3688868"/>
                <a:gd name="connsiteX6" fmla="*/ 3042525 w 3357138"/>
                <a:gd name="connsiteY6" fmla="*/ 2137149 h 3688868"/>
                <a:gd name="connsiteX7" fmla="*/ 1814384 w 3357138"/>
                <a:gd name="connsiteY7" fmla="*/ 1601501 h 3688868"/>
                <a:gd name="connsiteX8" fmla="*/ 952250 w 3357138"/>
                <a:gd name="connsiteY8" fmla="*/ 2616682 h 3688868"/>
                <a:gd name="connsiteX9" fmla="*/ 1149581 w 3357138"/>
                <a:gd name="connsiteY9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2503841 w 3357138"/>
                <a:gd name="connsiteY4" fmla="*/ 989605 h 3688868"/>
                <a:gd name="connsiteX5" fmla="*/ 3357138 w 3357138"/>
                <a:gd name="connsiteY5" fmla="*/ 1813112 h 3688868"/>
                <a:gd name="connsiteX6" fmla="*/ 3042525 w 3357138"/>
                <a:gd name="connsiteY6" fmla="*/ 2137149 h 3688868"/>
                <a:gd name="connsiteX7" fmla="*/ 1814384 w 3357138"/>
                <a:gd name="connsiteY7" fmla="*/ 1601501 h 3688868"/>
                <a:gd name="connsiteX8" fmla="*/ 952250 w 3357138"/>
                <a:gd name="connsiteY8" fmla="*/ 2616682 h 3688868"/>
                <a:gd name="connsiteX9" fmla="*/ 1149581 w 3357138"/>
                <a:gd name="connsiteY9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2503841 w 3357138"/>
                <a:gd name="connsiteY4" fmla="*/ 989605 h 3688868"/>
                <a:gd name="connsiteX5" fmla="*/ 3357138 w 3357138"/>
                <a:gd name="connsiteY5" fmla="*/ 1813112 h 3688868"/>
                <a:gd name="connsiteX6" fmla="*/ 3042525 w 3357138"/>
                <a:gd name="connsiteY6" fmla="*/ 2137149 h 3688868"/>
                <a:gd name="connsiteX7" fmla="*/ 1814384 w 3357138"/>
                <a:gd name="connsiteY7" fmla="*/ 1601501 h 3688868"/>
                <a:gd name="connsiteX8" fmla="*/ 952250 w 3357138"/>
                <a:gd name="connsiteY8" fmla="*/ 2616682 h 3688868"/>
                <a:gd name="connsiteX9" fmla="*/ 1149581 w 3357138"/>
                <a:gd name="connsiteY9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2503841 w 3357138"/>
                <a:gd name="connsiteY4" fmla="*/ 989605 h 3688868"/>
                <a:gd name="connsiteX5" fmla="*/ 3357138 w 3357138"/>
                <a:gd name="connsiteY5" fmla="*/ 1813112 h 3688868"/>
                <a:gd name="connsiteX6" fmla="*/ 3042525 w 3357138"/>
                <a:gd name="connsiteY6" fmla="*/ 2137149 h 3688868"/>
                <a:gd name="connsiteX7" fmla="*/ 1814384 w 3357138"/>
                <a:gd name="connsiteY7" fmla="*/ 1601501 h 3688868"/>
                <a:gd name="connsiteX8" fmla="*/ 952250 w 3357138"/>
                <a:gd name="connsiteY8" fmla="*/ 2616682 h 3688868"/>
                <a:gd name="connsiteX9" fmla="*/ 1149581 w 3357138"/>
                <a:gd name="connsiteY9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2503841 w 3357138"/>
                <a:gd name="connsiteY4" fmla="*/ 989605 h 3688868"/>
                <a:gd name="connsiteX5" fmla="*/ 3357138 w 3357138"/>
                <a:gd name="connsiteY5" fmla="*/ 1813112 h 3688868"/>
                <a:gd name="connsiteX6" fmla="*/ 3042525 w 3357138"/>
                <a:gd name="connsiteY6" fmla="*/ 2137149 h 3688868"/>
                <a:gd name="connsiteX7" fmla="*/ 1814384 w 3357138"/>
                <a:gd name="connsiteY7" fmla="*/ 1601501 h 3688868"/>
                <a:gd name="connsiteX8" fmla="*/ 952250 w 3357138"/>
                <a:gd name="connsiteY8" fmla="*/ 2616682 h 3688868"/>
                <a:gd name="connsiteX9" fmla="*/ 1149581 w 3357138"/>
                <a:gd name="connsiteY9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2503841 w 3357138"/>
                <a:gd name="connsiteY4" fmla="*/ 989605 h 3688868"/>
                <a:gd name="connsiteX5" fmla="*/ 3357138 w 3357138"/>
                <a:gd name="connsiteY5" fmla="*/ 1813112 h 3688868"/>
                <a:gd name="connsiteX6" fmla="*/ 3042525 w 3357138"/>
                <a:gd name="connsiteY6" fmla="*/ 2137149 h 3688868"/>
                <a:gd name="connsiteX7" fmla="*/ 1814384 w 3357138"/>
                <a:gd name="connsiteY7" fmla="*/ 1601501 h 3688868"/>
                <a:gd name="connsiteX8" fmla="*/ 952250 w 3357138"/>
                <a:gd name="connsiteY8" fmla="*/ 2616682 h 3688868"/>
                <a:gd name="connsiteX9" fmla="*/ 1149581 w 3357138"/>
                <a:gd name="connsiteY9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2503841 w 3357138"/>
                <a:gd name="connsiteY4" fmla="*/ 989605 h 3688868"/>
                <a:gd name="connsiteX5" fmla="*/ 3357138 w 3357138"/>
                <a:gd name="connsiteY5" fmla="*/ 1813112 h 3688868"/>
                <a:gd name="connsiteX6" fmla="*/ 3042525 w 3357138"/>
                <a:gd name="connsiteY6" fmla="*/ 2137149 h 3688868"/>
                <a:gd name="connsiteX7" fmla="*/ 1814384 w 3357138"/>
                <a:gd name="connsiteY7" fmla="*/ 1601501 h 3688868"/>
                <a:gd name="connsiteX8" fmla="*/ 952250 w 3357138"/>
                <a:gd name="connsiteY8" fmla="*/ 2616682 h 3688868"/>
                <a:gd name="connsiteX9" fmla="*/ 1149581 w 3357138"/>
                <a:gd name="connsiteY9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2503841 w 3357138"/>
                <a:gd name="connsiteY4" fmla="*/ 989605 h 3688868"/>
                <a:gd name="connsiteX5" fmla="*/ 3357138 w 3357138"/>
                <a:gd name="connsiteY5" fmla="*/ 1813112 h 3688868"/>
                <a:gd name="connsiteX6" fmla="*/ 3042525 w 3357138"/>
                <a:gd name="connsiteY6" fmla="*/ 2137149 h 3688868"/>
                <a:gd name="connsiteX7" fmla="*/ 1814384 w 3357138"/>
                <a:gd name="connsiteY7" fmla="*/ 1601501 h 3688868"/>
                <a:gd name="connsiteX8" fmla="*/ 952250 w 3357138"/>
                <a:gd name="connsiteY8" fmla="*/ 2616682 h 3688868"/>
                <a:gd name="connsiteX9" fmla="*/ 1149581 w 3357138"/>
                <a:gd name="connsiteY9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2503841 w 3357138"/>
                <a:gd name="connsiteY4" fmla="*/ 989605 h 3688868"/>
                <a:gd name="connsiteX5" fmla="*/ 3357138 w 3357138"/>
                <a:gd name="connsiteY5" fmla="*/ 1813112 h 3688868"/>
                <a:gd name="connsiteX6" fmla="*/ 3042525 w 3357138"/>
                <a:gd name="connsiteY6" fmla="*/ 2137149 h 3688868"/>
                <a:gd name="connsiteX7" fmla="*/ 1814384 w 3357138"/>
                <a:gd name="connsiteY7" fmla="*/ 1601501 h 3688868"/>
                <a:gd name="connsiteX8" fmla="*/ 952250 w 3357138"/>
                <a:gd name="connsiteY8" fmla="*/ 2616682 h 3688868"/>
                <a:gd name="connsiteX9" fmla="*/ 1149581 w 3357138"/>
                <a:gd name="connsiteY9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2503841 w 3357138"/>
                <a:gd name="connsiteY4" fmla="*/ 989605 h 3688868"/>
                <a:gd name="connsiteX5" fmla="*/ 3357138 w 3357138"/>
                <a:gd name="connsiteY5" fmla="*/ 1813112 h 3688868"/>
                <a:gd name="connsiteX6" fmla="*/ 3042525 w 3357138"/>
                <a:gd name="connsiteY6" fmla="*/ 2137149 h 3688868"/>
                <a:gd name="connsiteX7" fmla="*/ 1814384 w 3357138"/>
                <a:gd name="connsiteY7" fmla="*/ 1601501 h 3688868"/>
                <a:gd name="connsiteX8" fmla="*/ 934217 w 3357138"/>
                <a:gd name="connsiteY8" fmla="*/ 2614567 h 3688868"/>
                <a:gd name="connsiteX9" fmla="*/ 1149581 w 3357138"/>
                <a:gd name="connsiteY9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2503841 w 3357138"/>
                <a:gd name="connsiteY4" fmla="*/ 989605 h 3688868"/>
                <a:gd name="connsiteX5" fmla="*/ 3357138 w 3357138"/>
                <a:gd name="connsiteY5" fmla="*/ 1813112 h 3688868"/>
                <a:gd name="connsiteX6" fmla="*/ 3042525 w 3357138"/>
                <a:gd name="connsiteY6" fmla="*/ 2137149 h 3688868"/>
                <a:gd name="connsiteX7" fmla="*/ 1814384 w 3357138"/>
                <a:gd name="connsiteY7" fmla="*/ 1601501 h 3688868"/>
                <a:gd name="connsiteX8" fmla="*/ 925198 w 3357138"/>
                <a:gd name="connsiteY8" fmla="*/ 2613509 h 3688868"/>
                <a:gd name="connsiteX9" fmla="*/ 1149581 w 3357138"/>
                <a:gd name="connsiteY9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2503841 w 3357138"/>
                <a:gd name="connsiteY4" fmla="*/ 989605 h 3688868"/>
                <a:gd name="connsiteX5" fmla="*/ 3357138 w 3357138"/>
                <a:gd name="connsiteY5" fmla="*/ 1813112 h 3688868"/>
                <a:gd name="connsiteX6" fmla="*/ 3042525 w 3357138"/>
                <a:gd name="connsiteY6" fmla="*/ 2137149 h 3688868"/>
                <a:gd name="connsiteX7" fmla="*/ 1814384 w 3357138"/>
                <a:gd name="connsiteY7" fmla="*/ 1601501 h 3688868"/>
                <a:gd name="connsiteX8" fmla="*/ 925198 w 3357138"/>
                <a:gd name="connsiteY8" fmla="*/ 2613509 h 3688868"/>
                <a:gd name="connsiteX9" fmla="*/ 1149581 w 3357138"/>
                <a:gd name="connsiteY9" fmla="*/ 3657561 h 3688868"/>
                <a:gd name="connsiteX0" fmla="*/ 1149581 w 3357138"/>
                <a:gd name="connsiteY0" fmla="*/ 3657561 h 3688868"/>
                <a:gd name="connsiteX1" fmla="*/ 742254 w 3357138"/>
                <a:gd name="connsiteY1" fmla="*/ 3588244 h 3688868"/>
                <a:gd name="connsiteX2" fmla="*/ 133 w 3357138"/>
                <a:gd name="connsiteY2" fmla="*/ 1482844 h 3688868"/>
                <a:gd name="connsiteX3" fmla="*/ 1923844 w 3357138"/>
                <a:gd name="connsiteY3" fmla="*/ 87875 h 3688868"/>
                <a:gd name="connsiteX4" fmla="*/ 2503841 w 3357138"/>
                <a:gd name="connsiteY4" fmla="*/ 989605 h 3688868"/>
                <a:gd name="connsiteX5" fmla="*/ 3357138 w 3357138"/>
                <a:gd name="connsiteY5" fmla="*/ 1813112 h 3688868"/>
                <a:gd name="connsiteX6" fmla="*/ 3042525 w 3357138"/>
                <a:gd name="connsiteY6" fmla="*/ 2137149 h 3688868"/>
                <a:gd name="connsiteX7" fmla="*/ 1814384 w 3357138"/>
                <a:gd name="connsiteY7" fmla="*/ 1601501 h 3688868"/>
                <a:gd name="connsiteX8" fmla="*/ 925198 w 3357138"/>
                <a:gd name="connsiteY8" fmla="*/ 2613509 h 3688868"/>
                <a:gd name="connsiteX9" fmla="*/ 1149581 w 3357138"/>
                <a:gd name="connsiteY9" fmla="*/ 3657561 h 3688868"/>
                <a:gd name="connsiteX0" fmla="*/ 1149581 w 3357138"/>
                <a:gd name="connsiteY0" fmla="*/ 3760494 h 3791801"/>
                <a:gd name="connsiteX1" fmla="*/ 742254 w 3357138"/>
                <a:gd name="connsiteY1" fmla="*/ 3691177 h 3791801"/>
                <a:gd name="connsiteX2" fmla="*/ 133 w 3357138"/>
                <a:gd name="connsiteY2" fmla="*/ 1585777 h 3791801"/>
                <a:gd name="connsiteX3" fmla="*/ 2068377 w 3357138"/>
                <a:gd name="connsiteY3" fmla="*/ 81854 h 3791801"/>
                <a:gd name="connsiteX4" fmla="*/ 2503841 w 3357138"/>
                <a:gd name="connsiteY4" fmla="*/ 1092538 h 3791801"/>
                <a:gd name="connsiteX5" fmla="*/ 3357138 w 3357138"/>
                <a:gd name="connsiteY5" fmla="*/ 1916045 h 3791801"/>
                <a:gd name="connsiteX6" fmla="*/ 3042525 w 3357138"/>
                <a:gd name="connsiteY6" fmla="*/ 2240082 h 3791801"/>
                <a:gd name="connsiteX7" fmla="*/ 1814384 w 3357138"/>
                <a:gd name="connsiteY7" fmla="*/ 1704434 h 3791801"/>
                <a:gd name="connsiteX8" fmla="*/ 925198 w 3357138"/>
                <a:gd name="connsiteY8" fmla="*/ 2716442 h 3791801"/>
                <a:gd name="connsiteX9" fmla="*/ 1149581 w 3357138"/>
                <a:gd name="connsiteY9" fmla="*/ 3760494 h 3791801"/>
                <a:gd name="connsiteX0" fmla="*/ 1149581 w 3357138"/>
                <a:gd name="connsiteY0" fmla="*/ 3760494 h 3791801"/>
                <a:gd name="connsiteX1" fmla="*/ 742254 w 3357138"/>
                <a:gd name="connsiteY1" fmla="*/ 3691177 h 3791801"/>
                <a:gd name="connsiteX2" fmla="*/ 133 w 3357138"/>
                <a:gd name="connsiteY2" fmla="*/ 1585777 h 3791801"/>
                <a:gd name="connsiteX3" fmla="*/ 2068377 w 3357138"/>
                <a:gd name="connsiteY3" fmla="*/ 81854 h 3791801"/>
                <a:gd name="connsiteX4" fmla="*/ 2565245 w 3357138"/>
                <a:gd name="connsiteY4" fmla="*/ 1086486 h 3791801"/>
                <a:gd name="connsiteX5" fmla="*/ 3357138 w 3357138"/>
                <a:gd name="connsiteY5" fmla="*/ 1916045 h 3791801"/>
                <a:gd name="connsiteX6" fmla="*/ 3042525 w 3357138"/>
                <a:gd name="connsiteY6" fmla="*/ 2240082 h 3791801"/>
                <a:gd name="connsiteX7" fmla="*/ 1814384 w 3357138"/>
                <a:gd name="connsiteY7" fmla="*/ 1704434 h 3791801"/>
                <a:gd name="connsiteX8" fmla="*/ 925198 w 3357138"/>
                <a:gd name="connsiteY8" fmla="*/ 2716442 h 3791801"/>
                <a:gd name="connsiteX9" fmla="*/ 1149581 w 3357138"/>
                <a:gd name="connsiteY9" fmla="*/ 3760494 h 3791801"/>
                <a:gd name="connsiteX0" fmla="*/ 1149581 w 3357138"/>
                <a:gd name="connsiteY0" fmla="*/ 3760494 h 3791801"/>
                <a:gd name="connsiteX1" fmla="*/ 742254 w 3357138"/>
                <a:gd name="connsiteY1" fmla="*/ 3691177 h 3791801"/>
                <a:gd name="connsiteX2" fmla="*/ 133 w 3357138"/>
                <a:gd name="connsiteY2" fmla="*/ 1585777 h 3791801"/>
                <a:gd name="connsiteX3" fmla="*/ 2068377 w 3357138"/>
                <a:gd name="connsiteY3" fmla="*/ 81854 h 3791801"/>
                <a:gd name="connsiteX4" fmla="*/ 2565245 w 3357138"/>
                <a:gd name="connsiteY4" fmla="*/ 1086486 h 3791801"/>
                <a:gd name="connsiteX5" fmla="*/ 3357138 w 3357138"/>
                <a:gd name="connsiteY5" fmla="*/ 1916045 h 3791801"/>
                <a:gd name="connsiteX6" fmla="*/ 2996379 w 3357138"/>
                <a:gd name="connsiteY6" fmla="*/ 2214789 h 3791801"/>
                <a:gd name="connsiteX7" fmla="*/ 1814384 w 3357138"/>
                <a:gd name="connsiteY7" fmla="*/ 1704434 h 3791801"/>
                <a:gd name="connsiteX8" fmla="*/ 925198 w 3357138"/>
                <a:gd name="connsiteY8" fmla="*/ 2716442 h 3791801"/>
                <a:gd name="connsiteX9" fmla="*/ 1149581 w 3357138"/>
                <a:gd name="connsiteY9" fmla="*/ 3760494 h 3791801"/>
                <a:gd name="connsiteX0" fmla="*/ 1149581 w 3357138"/>
                <a:gd name="connsiteY0" fmla="*/ 3760494 h 3791801"/>
                <a:gd name="connsiteX1" fmla="*/ 742254 w 3357138"/>
                <a:gd name="connsiteY1" fmla="*/ 3691177 h 3791801"/>
                <a:gd name="connsiteX2" fmla="*/ 133 w 3357138"/>
                <a:gd name="connsiteY2" fmla="*/ 1585777 h 3791801"/>
                <a:gd name="connsiteX3" fmla="*/ 2068377 w 3357138"/>
                <a:gd name="connsiteY3" fmla="*/ 81854 h 3791801"/>
                <a:gd name="connsiteX4" fmla="*/ 2565245 w 3357138"/>
                <a:gd name="connsiteY4" fmla="*/ 1086486 h 3791801"/>
                <a:gd name="connsiteX5" fmla="*/ 3357138 w 3357138"/>
                <a:gd name="connsiteY5" fmla="*/ 1916045 h 3791801"/>
                <a:gd name="connsiteX6" fmla="*/ 2996379 w 3357138"/>
                <a:gd name="connsiteY6" fmla="*/ 2214789 h 3791801"/>
                <a:gd name="connsiteX7" fmla="*/ 1768590 w 3357138"/>
                <a:gd name="connsiteY7" fmla="*/ 1367730 h 3791801"/>
                <a:gd name="connsiteX8" fmla="*/ 925198 w 3357138"/>
                <a:gd name="connsiteY8" fmla="*/ 2716442 h 3791801"/>
                <a:gd name="connsiteX9" fmla="*/ 1149581 w 3357138"/>
                <a:gd name="connsiteY9" fmla="*/ 3760494 h 3791801"/>
                <a:gd name="connsiteX0" fmla="*/ 1149581 w 3357138"/>
                <a:gd name="connsiteY0" fmla="*/ 3760494 h 3791801"/>
                <a:gd name="connsiteX1" fmla="*/ 742254 w 3357138"/>
                <a:gd name="connsiteY1" fmla="*/ 3691177 h 3791801"/>
                <a:gd name="connsiteX2" fmla="*/ 133 w 3357138"/>
                <a:gd name="connsiteY2" fmla="*/ 1585777 h 3791801"/>
                <a:gd name="connsiteX3" fmla="*/ 2068377 w 3357138"/>
                <a:gd name="connsiteY3" fmla="*/ 81854 h 3791801"/>
                <a:gd name="connsiteX4" fmla="*/ 2565245 w 3357138"/>
                <a:gd name="connsiteY4" fmla="*/ 1086486 h 3791801"/>
                <a:gd name="connsiteX5" fmla="*/ 3357138 w 3357138"/>
                <a:gd name="connsiteY5" fmla="*/ 1916045 h 3791801"/>
                <a:gd name="connsiteX6" fmla="*/ 2996379 w 3357138"/>
                <a:gd name="connsiteY6" fmla="*/ 2214789 h 3791801"/>
                <a:gd name="connsiteX7" fmla="*/ 1768590 w 3357138"/>
                <a:gd name="connsiteY7" fmla="*/ 1367730 h 3791801"/>
                <a:gd name="connsiteX8" fmla="*/ 725063 w 3357138"/>
                <a:gd name="connsiteY8" fmla="*/ 2341756 h 3791801"/>
                <a:gd name="connsiteX9" fmla="*/ 1149581 w 3357138"/>
                <a:gd name="connsiteY9" fmla="*/ 3760494 h 3791801"/>
                <a:gd name="connsiteX0" fmla="*/ 1149581 w 3357138"/>
                <a:gd name="connsiteY0" fmla="*/ 3760494 h 3791801"/>
                <a:gd name="connsiteX1" fmla="*/ 742254 w 3357138"/>
                <a:gd name="connsiteY1" fmla="*/ 3691177 h 3791801"/>
                <a:gd name="connsiteX2" fmla="*/ 133 w 3357138"/>
                <a:gd name="connsiteY2" fmla="*/ 1585777 h 3791801"/>
                <a:gd name="connsiteX3" fmla="*/ 2068377 w 3357138"/>
                <a:gd name="connsiteY3" fmla="*/ 81854 h 3791801"/>
                <a:gd name="connsiteX4" fmla="*/ 2565245 w 3357138"/>
                <a:gd name="connsiteY4" fmla="*/ 1086486 h 3791801"/>
                <a:gd name="connsiteX5" fmla="*/ 3357138 w 3357138"/>
                <a:gd name="connsiteY5" fmla="*/ 1916045 h 3791801"/>
                <a:gd name="connsiteX6" fmla="*/ 2996379 w 3357138"/>
                <a:gd name="connsiteY6" fmla="*/ 2214789 h 3791801"/>
                <a:gd name="connsiteX7" fmla="*/ 1639128 w 3357138"/>
                <a:gd name="connsiteY7" fmla="*/ 1385678 h 3791801"/>
                <a:gd name="connsiteX8" fmla="*/ 725063 w 3357138"/>
                <a:gd name="connsiteY8" fmla="*/ 2341756 h 3791801"/>
                <a:gd name="connsiteX9" fmla="*/ 1149581 w 3357138"/>
                <a:gd name="connsiteY9" fmla="*/ 3760494 h 3791801"/>
                <a:gd name="connsiteX0" fmla="*/ 1149581 w 3357138"/>
                <a:gd name="connsiteY0" fmla="*/ 3760494 h 3791801"/>
                <a:gd name="connsiteX1" fmla="*/ 742254 w 3357138"/>
                <a:gd name="connsiteY1" fmla="*/ 3691177 h 3791801"/>
                <a:gd name="connsiteX2" fmla="*/ 133 w 3357138"/>
                <a:gd name="connsiteY2" fmla="*/ 1585777 h 3791801"/>
                <a:gd name="connsiteX3" fmla="*/ 2068377 w 3357138"/>
                <a:gd name="connsiteY3" fmla="*/ 81854 h 3791801"/>
                <a:gd name="connsiteX4" fmla="*/ 2565245 w 3357138"/>
                <a:gd name="connsiteY4" fmla="*/ 1086486 h 3791801"/>
                <a:gd name="connsiteX5" fmla="*/ 3357138 w 3357138"/>
                <a:gd name="connsiteY5" fmla="*/ 1916045 h 3791801"/>
                <a:gd name="connsiteX6" fmla="*/ 2996379 w 3357138"/>
                <a:gd name="connsiteY6" fmla="*/ 2214789 h 3791801"/>
                <a:gd name="connsiteX7" fmla="*/ 1618318 w 3357138"/>
                <a:gd name="connsiteY7" fmla="*/ 1350103 h 3791801"/>
                <a:gd name="connsiteX8" fmla="*/ 725063 w 3357138"/>
                <a:gd name="connsiteY8" fmla="*/ 2341756 h 3791801"/>
                <a:gd name="connsiteX9" fmla="*/ 1149581 w 3357138"/>
                <a:gd name="connsiteY9" fmla="*/ 3760494 h 3791801"/>
                <a:gd name="connsiteX0" fmla="*/ 1149581 w 3357138"/>
                <a:gd name="connsiteY0" fmla="*/ 3760494 h 3791801"/>
                <a:gd name="connsiteX1" fmla="*/ 742254 w 3357138"/>
                <a:gd name="connsiteY1" fmla="*/ 3691177 h 3791801"/>
                <a:gd name="connsiteX2" fmla="*/ 133 w 3357138"/>
                <a:gd name="connsiteY2" fmla="*/ 1585777 h 3791801"/>
                <a:gd name="connsiteX3" fmla="*/ 2068377 w 3357138"/>
                <a:gd name="connsiteY3" fmla="*/ 81854 h 3791801"/>
                <a:gd name="connsiteX4" fmla="*/ 2565245 w 3357138"/>
                <a:gd name="connsiteY4" fmla="*/ 1086486 h 3791801"/>
                <a:gd name="connsiteX5" fmla="*/ 3357138 w 3357138"/>
                <a:gd name="connsiteY5" fmla="*/ 1916045 h 3791801"/>
                <a:gd name="connsiteX6" fmla="*/ 2996379 w 3357138"/>
                <a:gd name="connsiteY6" fmla="*/ 2214789 h 3791801"/>
                <a:gd name="connsiteX7" fmla="*/ 1682308 w 3357138"/>
                <a:gd name="connsiteY7" fmla="*/ 1317849 h 3791801"/>
                <a:gd name="connsiteX8" fmla="*/ 725063 w 3357138"/>
                <a:gd name="connsiteY8" fmla="*/ 2341756 h 3791801"/>
                <a:gd name="connsiteX9" fmla="*/ 1149581 w 3357138"/>
                <a:gd name="connsiteY9" fmla="*/ 3760494 h 3791801"/>
                <a:gd name="connsiteX0" fmla="*/ 1149581 w 3357138"/>
                <a:gd name="connsiteY0" fmla="*/ 3760494 h 3791801"/>
                <a:gd name="connsiteX1" fmla="*/ 742254 w 3357138"/>
                <a:gd name="connsiteY1" fmla="*/ 3691177 h 3791801"/>
                <a:gd name="connsiteX2" fmla="*/ 133 w 3357138"/>
                <a:gd name="connsiteY2" fmla="*/ 1585777 h 3791801"/>
                <a:gd name="connsiteX3" fmla="*/ 2068377 w 3357138"/>
                <a:gd name="connsiteY3" fmla="*/ 81854 h 3791801"/>
                <a:gd name="connsiteX4" fmla="*/ 2565245 w 3357138"/>
                <a:gd name="connsiteY4" fmla="*/ 1086486 h 3791801"/>
                <a:gd name="connsiteX5" fmla="*/ 3357138 w 3357138"/>
                <a:gd name="connsiteY5" fmla="*/ 1916045 h 3791801"/>
                <a:gd name="connsiteX6" fmla="*/ 2996379 w 3357138"/>
                <a:gd name="connsiteY6" fmla="*/ 2214789 h 3791801"/>
                <a:gd name="connsiteX7" fmla="*/ 1802983 w 3357138"/>
                <a:gd name="connsiteY7" fmla="*/ 1265738 h 3791801"/>
                <a:gd name="connsiteX8" fmla="*/ 725063 w 3357138"/>
                <a:gd name="connsiteY8" fmla="*/ 2341756 h 3791801"/>
                <a:gd name="connsiteX9" fmla="*/ 1149581 w 3357138"/>
                <a:gd name="connsiteY9" fmla="*/ 3760494 h 3791801"/>
                <a:gd name="connsiteX0" fmla="*/ 1149581 w 3357138"/>
                <a:gd name="connsiteY0" fmla="*/ 3760494 h 3791801"/>
                <a:gd name="connsiteX1" fmla="*/ 742254 w 3357138"/>
                <a:gd name="connsiteY1" fmla="*/ 3691177 h 3791801"/>
                <a:gd name="connsiteX2" fmla="*/ 133 w 3357138"/>
                <a:gd name="connsiteY2" fmla="*/ 1585777 h 3791801"/>
                <a:gd name="connsiteX3" fmla="*/ 2068377 w 3357138"/>
                <a:gd name="connsiteY3" fmla="*/ 81854 h 3791801"/>
                <a:gd name="connsiteX4" fmla="*/ 2565245 w 3357138"/>
                <a:gd name="connsiteY4" fmla="*/ 1086486 h 3791801"/>
                <a:gd name="connsiteX5" fmla="*/ 3357138 w 3357138"/>
                <a:gd name="connsiteY5" fmla="*/ 1916045 h 3791801"/>
                <a:gd name="connsiteX6" fmla="*/ 2996379 w 3357138"/>
                <a:gd name="connsiteY6" fmla="*/ 2214789 h 3791801"/>
                <a:gd name="connsiteX7" fmla="*/ 1802983 w 3357138"/>
                <a:gd name="connsiteY7" fmla="*/ 1265738 h 3791801"/>
                <a:gd name="connsiteX8" fmla="*/ 739295 w 3357138"/>
                <a:gd name="connsiteY8" fmla="*/ 2197640 h 3791801"/>
                <a:gd name="connsiteX9" fmla="*/ 1149581 w 3357138"/>
                <a:gd name="connsiteY9" fmla="*/ 3760494 h 3791801"/>
                <a:gd name="connsiteX0" fmla="*/ 1149581 w 3357138"/>
                <a:gd name="connsiteY0" fmla="*/ 3760494 h 3791801"/>
                <a:gd name="connsiteX1" fmla="*/ 742254 w 3357138"/>
                <a:gd name="connsiteY1" fmla="*/ 3691177 h 3791801"/>
                <a:gd name="connsiteX2" fmla="*/ 133 w 3357138"/>
                <a:gd name="connsiteY2" fmla="*/ 1585777 h 3791801"/>
                <a:gd name="connsiteX3" fmla="*/ 2068377 w 3357138"/>
                <a:gd name="connsiteY3" fmla="*/ 81854 h 3791801"/>
                <a:gd name="connsiteX4" fmla="*/ 2565245 w 3357138"/>
                <a:gd name="connsiteY4" fmla="*/ 1086486 h 3791801"/>
                <a:gd name="connsiteX5" fmla="*/ 3357138 w 3357138"/>
                <a:gd name="connsiteY5" fmla="*/ 1916045 h 3791801"/>
                <a:gd name="connsiteX6" fmla="*/ 2996379 w 3357138"/>
                <a:gd name="connsiteY6" fmla="*/ 2214789 h 3791801"/>
                <a:gd name="connsiteX7" fmla="*/ 1802983 w 3357138"/>
                <a:gd name="connsiteY7" fmla="*/ 1265738 h 3791801"/>
                <a:gd name="connsiteX8" fmla="*/ 705008 w 3357138"/>
                <a:gd name="connsiteY8" fmla="*/ 2544832 h 3791801"/>
                <a:gd name="connsiteX9" fmla="*/ 1149581 w 3357138"/>
                <a:gd name="connsiteY9" fmla="*/ 3760494 h 3791801"/>
                <a:gd name="connsiteX0" fmla="*/ 1149596 w 3357153"/>
                <a:gd name="connsiteY0" fmla="*/ 3760494 h 3793982"/>
                <a:gd name="connsiteX1" fmla="*/ 662835 w 3357153"/>
                <a:gd name="connsiteY1" fmla="*/ 3695114 h 3793982"/>
                <a:gd name="connsiteX2" fmla="*/ 148 w 3357153"/>
                <a:gd name="connsiteY2" fmla="*/ 1585777 h 3793982"/>
                <a:gd name="connsiteX3" fmla="*/ 2068392 w 3357153"/>
                <a:gd name="connsiteY3" fmla="*/ 81854 h 3793982"/>
                <a:gd name="connsiteX4" fmla="*/ 2565260 w 3357153"/>
                <a:gd name="connsiteY4" fmla="*/ 1086486 h 3793982"/>
                <a:gd name="connsiteX5" fmla="*/ 3357153 w 3357153"/>
                <a:gd name="connsiteY5" fmla="*/ 1916045 h 3793982"/>
                <a:gd name="connsiteX6" fmla="*/ 2996394 w 3357153"/>
                <a:gd name="connsiteY6" fmla="*/ 2214789 h 3793982"/>
                <a:gd name="connsiteX7" fmla="*/ 1802998 w 3357153"/>
                <a:gd name="connsiteY7" fmla="*/ 1265738 h 3793982"/>
                <a:gd name="connsiteX8" fmla="*/ 705023 w 3357153"/>
                <a:gd name="connsiteY8" fmla="*/ 2544832 h 3793982"/>
                <a:gd name="connsiteX9" fmla="*/ 1149596 w 3357153"/>
                <a:gd name="connsiteY9" fmla="*/ 3760494 h 3793982"/>
                <a:gd name="connsiteX0" fmla="*/ 1426804 w 3634361"/>
                <a:gd name="connsiteY0" fmla="*/ 3777228 h 3810716"/>
                <a:gd name="connsiteX1" fmla="*/ 940043 w 3634361"/>
                <a:gd name="connsiteY1" fmla="*/ 3711848 h 3810716"/>
                <a:gd name="connsiteX2" fmla="*/ 103 w 3634361"/>
                <a:gd name="connsiteY2" fmla="*/ 1331429 h 3810716"/>
                <a:gd name="connsiteX3" fmla="*/ 2345600 w 3634361"/>
                <a:gd name="connsiteY3" fmla="*/ 98588 h 3810716"/>
                <a:gd name="connsiteX4" fmla="*/ 2842468 w 3634361"/>
                <a:gd name="connsiteY4" fmla="*/ 1103220 h 3810716"/>
                <a:gd name="connsiteX5" fmla="*/ 3634361 w 3634361"/>
                <a:gd name="connsiteY5" fmla="*/ 1932779 h 3810716"/>
                <a:gd name="connsiteX6" fmla="*/ 3273602 w 3634361"/>
                <a:gd name="connsiteY6" fmla="*/ 2231523 h 3810716"/>
                <a:gd name="connsiteX7" fmla="*/ 2080206 w 3634361"/>
                <a:gd name="connsiteY7" fmla="*/ 1282472 h 3810716"/>
                <a:gd name="connsiteX8" fmla="*/ 982231 w 3634361"/>
                <a:gd name="connsiteY8" fmla="*/ 2561566 h 3810716"/>
                <a:gd name="connsiteX9" fmla="*/ 1426804 w 3634361"/>
                <a:gd name="connsiteY9" fmla="*/ 3777228 h 3810716"/>
                <a:gd name="connsiteX0" fmla="*/ 1426804 w 3634361"/>
                <a:gd name="connsiteY0" fmla="*/ 3777228 h 3810716"/>
                <a:gd name="connsiteX1" fmla="*/ 940043 w 3634361"/>
                <a:gd name="connsiteY1" fmla="*/ 3711848 h 3810716"/>
                <a:gd name="connsiteX2" fmla="*/ 103 w 3634361"/>
                <a:gd name="connsiteY2" fmla="*/ 1331429 h 3810716"/>
                <a:gd name="connsiteX3" fmla="*/ 2345600 w 3634361"/>
                <a:gd name="connsiteY3" fmla="*/ 98588 h 3810716"/>
                <a:gd name="connsiteX4" fmla="*/ 2842468 w 3634361"/>
                <a:gd name="connsiteY4" fmla="*/ 1103220 h 3810716"/>
                <a:gd name="connsiteX5" fmla="*/ 3634361 w 3634361"/>
                <a:gd name="connsiteY5" fmla="*/ 1932779 h 3810716"/>
                <a:gd name="connsiteX6" fmla="*/ 3273602 w 3634361"/>
                <a:gd name="connsiteY6" fmla="*/ 2231523 h 3810716"/>
                <a:gd name="connsiteX7" fmla="*/ 2080206 w 3634361"/>
                <a:gd name="connsiteY7" fmla="*/ 1282472 h 3810716"/>
                <a:gd name="connsiteX8" fmla="*/ 982231 w 3634361"/>
                <a:gd name="connsiteY8" fmla="*/ 2561566 h 3810716"/>
                <a:gd name="connsiteX9" fmla="*/ 1426804 w 3634361"/>
                <a:gd name="connsiteY9" fmla="*/ 3777228 h 3810716"/>
                <a:gd name="connsiteX0" fmla="*/ 1426804 w 3634361"/>
                <a:gd name="connsiteY0" fmla="*/ 3777228 h 3810716"/>
                <a:gd name="connsiteX1" fmla="*/ 940043 w 3634361"/>
                <a:gd name="connsiteY1" fmla="*/ 3711848 h 3810716"/>
                <a:gd name="connsiteX2" fmla="*/ 103 w 3634361"/>
                <a:gd name="connsiteY2" fmla="*/ 1331429 h 3810716"/>
                <a:gd name="connsiteX3" fmla="*/ 2345600 w 3634361"/>
                <a:gd name="connsiteY3" fmla="*/ 98588 h 3810716"/>
                <a:gd name="connsiteX4" fmla="*/ 2842468 w 3634361"/>
                <a:gd name="connsiteY4" fmla="*/ 1103220 h 3810716"/>
                <a:gd name="connsiteX5" fmla="*/ 3634361 w 3634361"/>
                <a:gd name="connsiteY5" fmla="*/ 1932779 h 3810716"/>
                <a:gd name="connsiteX6" fmla="*/ 3273602 w 3634361"/>
                <a:gd name="connsiteY6" fmla="*/ 2231523 h 3810716"/>
                <a:gd name="connsiteX7" fmla="*/ 2134303 w 3634361"/>
                <a:gd name="connsiteY7" fmla="*/ 1288819 h 3810716"/>
                <a:gd name="connsiteX8" fmla="*/ 982231 w 3634361"/>
                <a:gd name="connsiteY8" fmla="*/ 2561566 h 3810716"/>
                <a:gd name="connsiteX9" fmla="*/ 1426804 w 3634361"/>
                <a:gd name="connsiteY9" fmla="*/ 3777228 h 3810716"/>
                <a:gd name="connsiteX0" fmla="*/ 1426804 w 3634361"/>
                <a:gd name="connsiteY0" fmla="*/ 3777228 h 3810716"/>
                <a:gd name="connsiteX1" fmla="*/ 940043 w 3634361"/>
                <a:gd name="connsiteY1" fmla="*/ 3711848 h 3810716"/>
                <a:gd name="connsiteX2" fmla="*/ 103 w 3634361"/>
                <a:gd name="connsiteY2" fmla="*/ 1331429 h 3810716"/>
                <a:gd name="connsiteX3" fmla="*/ 2345600 w 3634361"/>
                <a:gd name="connsiteY3" fmla="*/ 98588 h 3810716"/>
                <a:gd name="connsiteX4" fmla="*/ 2842468 w 3634361"/>
                <a:gd name="connsiteY4" fmla="*/ 1103220 h 3810716"/>
                <a:gd name="connsiteX5" fmla="*/ 3634361 w 3634361"/>
                <a:gd name="connsiteY5" fmla="*/ 1932779 h 3810716"/>
                <a:gd name="connsiteX6" fmla="*/ 3273602 w 3634361"/>
                <a:gd name="connsiteY6" fmla="*/ 2231523 h 3810716"/>
                <a:gd name="connsiteX7" fmla="*/ 2134303 w 3634361"/>
                <a:gd name="connsiteY7" fmla="*/ 1288819 h 3810716"/>
                <a:gd name="connsiteX8" fmla="*/ 982231 w 3634361"/>
                <a:gd name="connsiteY8" fmla="*/ 2561566 h 3810716"/>
                <a:gd name="connsiteX9" fmla="*/ 1426804 w 3634361"/>
                <a:gd name="connsiteY9" fmla="*/ 3777228 h 3810716"/>
                <a:gd name="connsiteX0" fmla="*/ 1426804 w 3634361"/>
                <a:gd name="connsiteY0" fmla="*/ 3777228 h 3810716"/>
                <a:gd name="connsiteX1" fmla="*/ 940043 w 3634361"/>
                <a:gd name="connsiteY1" fmla="*/ 3711848 h 3810716"/>
                <a:gd name="connsiteX2" fmla="*/ 103 w 3634361"/>
                <a:gd name="connsiteY2" fmla="*/ 1331429 h 3810716"/>
                <a:gd name="connsiteX3" fmla="*/ 2345600 w 3634361"/>
                <a:gd name="connsiteY3" fmla="*/ 98588 h 3810716"/>
                <a:gd name="connsiteX4" fmla="*/ 2842468 w 3634361"/>
                <a:gd name="connsiteY4" fmla="*/ 1103220 h 3810716"/>
                <a:gd name="connsiteX5" fmla="*/ 3634361 w 3634361"/>
                <a:gd name="connsiteY5" fmla="*/ 1932779 h 3810716"/>
                <a:gd name="connsiteX6" fmla="*/ 3273602 w 3634361"/>
                <a:gd name="connsiteY6" fmla="*/ 2231523 h 3810716"/>
                <a:gd name="connsiteX7" fmla="*/ 2134303 w 3634361"/>
                <a:gd name="connsiteY7" fmla="*/ 1288819 h 3810716"/>
                <a:gd name="connsiteX8" fmla="*/ 982231 w 3634361"/>
                <a:gd name="connsiteY8" fmla="*/ 2561566 h 3810716"/>
                <a:gd name="connsiteX9" fmla="*/ 1426804 w 3634361"/>
                <a:gd name="connsiteY9" fmla="*/ 3777228 h 3810716"/>
                <a:gd name="connsiteX0" fmla="*/ 1426804 w 3634361"/>
                <a:gd name="connsiteY0" fmla="*/ 3777228 h 3810716"/>
                <a:gd name="connsiteX1" fmla="*/ 940043 w 3634361"/>
                <a:gd name="connsiteY1" fmla="*/ 3711848 h 3810716"/>
                <a:gd name="connsiteX2" fmla="*/ 103 w 3634361"/>
                <a:gd name="connsiteY2" fmla="*/ 1331429 h 3810716"/>
                <a:gd name="connsiteX3" fmla="*/ 2345600 w 3634361"/>
                <a:gd name="connsiteY3" fmla="*/ 98588 h 3810716"/>
                <a:gd name="connsiteX4" fmla="*/ 2842468 w 3634361"/>
                <a:gd name="connsiteY4" fmla="*/ 1103220 h 3810716"/>
                <a:gd name="connsiteX5" fmla="*/ 3634361 w 3634361"/>
                <a:gd name="connsiteY5" fmla="*/ 1932779 h 3810716"/>
                <a:gd name="connsiteX6" fmla="*/ 3273602 w 3634361"/>
                <a:gd name="connsiteY6" fmla="*/ 2231523 h 3810716"/>
                <a:gd name="connsiteX7" fmla="*/ 2174438 w 3634361"/>
                <a:gd name="connsiteY7" fmla="*/ 1313405 h 3810716"/>
                <a:gd name="connsiteX8" fmla="*/ 982231 w 3634361"/>
                <a:gd name="connsiteY8" fmla="*/ 2561566 h 3810716"/>
                <a:gd name="connsiteX9" fmla="*/ 1426804 w 3634361"/>
                <a:gd name="connsiteY9" fmla="*/ 3777228 h 3810716"/>
                <a:gd name="connsiteX0" fmla="*/ 1426804 w 3634361"/>
                <a:gd name="connsiteY0" fmla="*/ 3777228 h 3810716"/>
                <a:gd name="connsiteX1" fmla="*/ 940043 w 3634361"/>
                <a:gd name="connsiteY1" fmla="*/ 3711848 h 3810716"/>
                <a:gd name="connsiteX2" fmla="*/ 103 w 3634361"/>
                <a:gd name="connsiteY2" fmla="*/ 1331429 h 3810716"/>
                <a:gd name="connsiteX3" fmla="*/ 2345600 w 3634361"/>
                <a:gd name="connsiteY3" fmla="*/ 98588 h 3810716"/>
                <a:gd name="connsiteX4" fmla="*/ 2842468 w 3634361"/>
                <a:gd name="connsiteY4" fmla="*/ 1103220 h 3810716"/>
                <a:gd name="connsiteX5" fmla="*/ 3634361 w 3634361"/>
                <a:gd name="connsiteY5" fmla="*/ 1932779 h 3810716"/>
                <a:gd name="connsiteX6" fmla="*/ 3273602 w 3634361"/>
                <a:gd name="connsiteY6" fmla="*/ 2231523 h 3810716"/>
                <a:gd name="connsiteX7" fmla="*/ 2174438 w 3634361"/>
                <a:gd name="connsiteY7" fmla="*/ 1313405 h 3810716"/>
                <a:gd name="connsiteX8" fmla="*/ 982231 w 3634361"/>
                <a:gd name="connsiteY8" fmla="*/ 2561566 h 3810716"/>
                <a:gd name="connsiteX9" fmla="*/ 1426804 w 3634361"/>
                <a:gd name="connsiteY9" fmla="*/ 3777228 h 3810716"/>
                <a:gd name="connsiteX0" fmla="*/ 1426804 w 3634361"/>
                <a:gd name="connsiteY0" fmla="*/ 3777228 h 3810716"/>
                <a:gd name="connsiteX1" fmla="*/ 940043 w 3634361"/>
                <a:gd name="connsiteY1" fmla="*/ 3711848 h 3810716"/>
                <a:gd name="connsiteX2" fmla="*/ 103 w 3634361"/>
                <a:gd name="connsiteY2" fmla="*/ 1331429 h 3810716"/>
                <a:gd name="connsiteX3" fmla="*/ 2345600 w 3634361"/>
                <a:gd name="connsiteY3" fmla="*/ 98588 h 3810716"/>
                <a:gd name="connsiteX4" fmla="*/ 2842468 w 3634361"/>
                <a:gd name="connsiteY4" fmla="*/ 1103220 h 3810716"/>
                <a:gd name="connsiteX5" fmla="*/ 3634361 w 3634361"/>
                <a:gd name="connsiteY5" fmla="*/ 1932779 h 3810716"/>
                <a:gd name="connsiteX6" fmla="*/ 3273602 w 3634361"/>
                <a:gd name="connsiteY6" fmla="*/ 2231523 h 3810716"/>
                <a:gd name="connsiteX7" fmla="*/ 2174438 w 3634361"/>
                <a:gd name="connsiteY7" fmla="*/ 1313405 h 3810716"/>
                <a:gd name="connsiteX8" fmla="*/ 982231 w 3634361"/>
                <a:gd name="connsiteY8" fmla="*/ 2561566 h 3810716"/>
                <a:gd name="connsiteX9" fmla="*/ 1426804 w 3634361"/>
                <a:gd name="connsiteY9" fmla="*/ 3777228 h 3810716"/>
                <a:gd name="connsiteX0" fmla="*/ 1426804 w 3634361"/>
                <a:gd name="connsiteY0" fmla="*/ 3777228 h 3810716"/>
                <a:gd name="connsiteX1" fmla="*/ 940043 w 3634361"/>
                <a:gd name="connsiteY1" fmla="*/ 3711848 h 3810716"/>
                <a:gd name="connsiteX2" fmla="*/ 103 w 3634361"/>
                <a:gd name="connsiteY2" fmla="*/ 1331429 h 3810716"/>
                <a:gd name="connsiteX3" fmla="*/ 2345600 w 3634361"/>
                <a:gd name="connsiteY3" fmla="*/ 98588 h 3810716"/>
                <a:gd name="connsiteX4" fmla="*/ 2842468 w 3634361"/>
                <a:gd name="connsiteY4" fmla="*/ 1103220 h 3810716"/>
                <a:gd name="connsiteX5" fmla="*/ 3634361 w 3634361"/>
                <a:gd name="connsiteY5" fmla="*/ 1932779 h 3810716"/>
                <a:gd name="connsiteX6" fmla="*/ 3273602 w 3634361"/>
                <a:gd name="connsiteY6" fmla="*/ 2231523 h 3810716"/>
                <a:gd name="connsiteX7" fmla="*/ 2174438 w 3634361"/>
                <a:gd name="connsiteY7" fmla="*/ 1313405 h 3810716"/>
                <a:gd name="connsiteX8" fmla="*/ 982231 w 3634361"/>
                <a:gd name="connsiteY8" fmla="*/ 2561566 h 3810716"/>
                <a:gd name="connsiteX9" fmla="*/ 1426804 w 3634361"/>
                <a:gd name="connsiteY9" fmla="*/ 3777228 h 3810716"/>
                <a:gd name="connsiteX0" fmla="*/ 1426804 w 3634361"/>
                <a:gd name="connsiteY0" fmla="*/ 3777228 h 3810716"/>
                <a:gd name="connsiteX1" fmla="*/ 940043 w 3634361"/>
                <a:gd name="connsiteY1" fmla="*/ 3711848 h 3810716"/>
                <a:gd name="connsiteX2" fmla="*/ 103 w 3634361"/>
                <a:gd name="connsiteY2" fmla="*/ 1331429 h 3810716"/>
                <a:gd name="connsiteX3" fmla="*/ 2345600 w 3634361"/>
                <a:gd name="connsiteY3" fmla="*/ 98588 h 3810716"/>
                <a:gd name="connsiteX4" fmla="*/ 2842468 w 3634361"/>
                <a:gd name="connsiteY4" fmla="*/ 1103220 h 3810716"/>
                <a:gd name="connsiteX5" fmla="*/ 3634361 w 3634361"/>
                <a:gd name="connsiteY5" fmla="*/ 1932779 h 3810716"/>
                <a:gd name="connsiteX6" fmla="*/ 3273602 w 3634361"/>
                <a:gd name="connsiteY6" fmla="*/ 2231523 h 3810716"/>
                <a:gd name="connsiteX7" fmla="*/ 2174438 w 3634361"/>
                <a:gd name="connsiteY7" fmla="*/ 1313405 h 3810716"/>
                <a:gd name="connsiteX8" fmla="*/ 982231 w 3634361"/>
                <a:gd name="connsiteY8" fmla="*/ 2561566 h 3810716"/>
                <a:gd name="connsiteX9" fmla="*/ 1426804 w 3634361"/>
                <a:gd name="connsiteY9" fmla="*/ 3777228 h 3810716"/>
                <a:gd name="connsiteX0" fmla="*/ 1426804 w 3634361"/>
                <a:gd name="connsiteY0" fmla="*/ 3777228 h 3810716"/>
                <a:gd name="connsiteX1" fmla="*/ 940043 w 3634361"/>
                <a:gd name="connsiteY1" fmla="*/ 3711848 h 3810716"/>
                <a:gd name="connsiteX2" fmla="*/ 103 w 3634361"/>
                <a:gd name="connsiteY2" fmla="*/ 1331429 h 3810716"/>
                <a:gd name="connsiteX3" fmla="*/ 2345600 w 3634361"/>
                <a:gd name="connsiteY3" fmla="*/ 98588 h 3810716"/>
                <a:gd name="connsiteX4" fmla="*/ 2842468 w 3634361"/>
                <a:gd name="connsiteY4" fmla="*/ 1103220 h 3810716"/>
                <a:gd name="connsiteX5" fmla="*/ 3634361 w 3634361"/>
                <a:gd name="connsiteY5" fmla="*/ 1932779 h 3810716"/>
                <a:gd name="connsiteX6" fmla="*/ 3273602 w 3634361"/>
                <a:gd name="connsiteY6" fmla="*/ 2231523 h 3810716"/>
                <a:gd name="connsiteX7" fmla="*/ 2174438 w 3634361"/>
                <a:gd name="connsiteY7" fmla="*/ 1313405 h 3810716"/>
                <a:gd name="connsiteX8" fmla="*/ 982231 w 3634361"/>
                <a:gd name="connsiteY8" fmla="*/ 2561566 h 3810716"/>
                <a:gd name="connsiteX9" fmla="*/ 1426804 w 3634361"/>
                <a:gd name="connsiteY9" fmla="*/ 3777228 h 3810716"/>
                <a:gd name="connsiteX0" fmla="*/ 1426804 w 3634361"/>
                <a:gd name="connsiteY0" fmla="*/ 3777228 h 3810716"/>
                <a:gd name="connsiteX1" fmla="*/ 940043 w 3634361"/>
                <a:gd name="connsiteY1" fmla="*/ 3711848 h 3810716"/>
                <a:gd name="connsiteX2" fmla="*/ 103 w 3634361"/>
                <a:gd name="connsiteY2" fmla="*/ 1331429 h 3810716"/>
                <a:gd name="connsiteX3" fmla="*/ 2345600 w 3634361"/>
                <a:gd name="connsiteY3" fmla="*/ 98588 h 3810716"/>
                <a:gd name="connsiteX4" fmla="*/ 2842468 w 3634361"/>
                <a:gd name="connsiteY4" fmla="*/ 1103220 h 3810716"/>
                <a:gd name="connsiteX5" fmla="*/ 3634361 w 3634361"/>
                <a:gd name="connsiteY5" fmla="*/ 1932779 h 3810716"/>
                <a:gd name="connsiteX6" fmla="*/ 3273602 w 3634361"/>
                <a:gd name="connsiteY6" fmla="*/ 2231523 h 3810716"/>
                <a:gd name="connsiteX7" fmla="*/ 2174438 w 3634361"/>
                <a:gd name="connsiteY7" fmla="*/ 1313405 h 3810716"/>
                <a:gd name="connsiteX8" fmla="*/ 982231 w 3634361"/>
                <a:gd name="connsiteY8" fmla="*/ 2561566 h 3810716"/>
                <a:gd name="connsiteX9" fmla="*/ 1426804 w 3634361"/>
                <a:gd name="connsiteY9" fmla="*/ 3777228 h 3810716"/>
                <a:gd name="connsiteX0" fmla="*/ 1426804 w 3634361"/>
                <a:gd name="connsiteY0" fmla="*/ 3777228 h 3810716"/>
                <a:gd name="connsiteX1" fmla="*/ 940043 w 3634361"/>
                <a:gd name="connsiteY1" fmla="*/ 3711848 h 3810716"/>
                <a:gd name="connsiteX2" fmla="*/ 103 w 3634361"/>
                <a:gd name="connsiteY2" fmla="*/ 1331429 h 3810716"/>
                <a:gd name="connsiteX3" fmla="*/ 2345600 w 3634361"/>
                <a:gd name="connsiteY3" fmla="*/ 98588 h 3810716"/>
                <a:gd name="connsiteX4" fmla="*/ 2842468 w 3634361"/>
                <a:gd name="connsiteY4" fmla="*/ 1103220 h 3810716"/>
                <a:gd name="connsiteX5" fmla="*/ 3634361 w 3634361"/>
                <a:gd name="connsiteY5" fmla="*/ 1932779 h 3810716"/>
                <a:gd name="connsiteX6" fmla="*/ 3273602 w 3634361"/>
                <a:gd name="connsiteY6" fmla="*/ 2231523 h 3810716"/>
                <a:gd name="connsiteX7" fmla="*/ 2174438 w 3634361"/>
                <a:gd name="connsiteY7" fmla="*/ 1313405 h 3810716"/>
                <a:gd name="connsiteX8" fmla="*/ 982231 w 3634361"/>
                <a:gd name="connsiteY8" fmla="*/ 2561566 h 3810716"/>
                <a:gd name="connsiteX9" fmla="*/ 1426804 w 3634361"/>
                <a:gd name="connsiteY9" fmla="*/ 3777228 h 3810716"/>
                <a:gd name="connsiteX0" fmla="*/ 1426804 w 3634361"/>
                <a:gd name="connsiteY0" fmla="*/ 3777228 h 3810716"/>
                <a:gd name="connsiteX1" fmla="*/ 940043 w 3634361"/>
                <a:gd name="connsiteY1" fmla="*/ 3711848 h 3810716"/>
                <a:gd name="connsiteX2" fmla="*/ 103 w 3634361"/>
                <a:gd name="connsiteY2" fmla="*/ 1331429 h 3810716"/>
                <a:gd name="connsiteX3" fmla="*/ 2345600 w 3634361"/>
                <a:gd name="connsiteY3" fmla="*/ 98588 h 3810716"/>
                <a:gd name="connsiteX4" fmla="*/ 2842468 w 3634361"/>
                <a:gd name="connsiteY4" fmla="*/ 1103220 h 3810716"/>
                <a:gd name="connsiteX5" fmla="*/ 3634361 w 3634361"/>
                <a:gd name="connsiteY5" fmla="*/ 1932779 h 3810716"/>
                <a:gd name="connsiteX6" fmla="*/ 3273602 w 3634361"/>
                <a:gd name="connsiteY6" fmla="*/ 2231523 h 3810716"/>
                <a:gd name="connsiteX7" fmla="*/ 2174438 w 3634361"/>
                <a:gd name="connsiteY7" fmla="*/ 1313405 h 3810716"/>
                <a:gd name="connsiteX8" fmla="*/ 982231 w 3634361"/>
                <a:gd name="connsiteY8" fmla="*/ 2561566 h 3810716"/>
                <a:gd name="connsiteX9" fmla="*/ 1426804 w 3634361"/>
                <a:gd name="connsiteY9" fmla="*/ 3777228 h 3810716"/>
                <a:gd name="connsiteX0" fmla="*/ 1426804 w 3634361"/>
                <a:gd name="connsiteY0" fmla="*/ 3777228 h 3810716"/>
                <a:gd name="connsiteX1" fmla="*/ 940043 w 3634361"/>
                <a:gd name="connsiteY1" fmla="*/ 3711848 h 3810716"/>
                <a:gd name="connsiteX2" fmla="*/ 103 w 3634361"/>
                <a:gd name="connsiteY2" fmla="*/ 1331429 h 3810716"/>
                <a:gd name="connsiteX3" fmla="*/ 2345600 w 3634361"/>
                <a:gd name="connsiteY3" fmla="*/ 98588 h 3810716"/>
                <a:gd name="connsiteX4" fmla="*/ 2842468 w 3634361"/>
                <a:gd name="connsiteY4" fmla="*/ 1103220 h 3810716"/>
                <a:gd name="connsiteX5" fmla="*/ 3634361 w 3634361"/>
                <a:gd name="connsiteY5" fmla="*/ 1932779 h 3810716"/>
                <a:gd name="connsiteX6" fmla="*/ 3273602 w 3634361"/>
                <a:gd name="connsiteY6" fmla="*/ 2231523 h 3810716"/>
                <a:gd name="connsiteX7" fmla="*/ 2174438 w 3634361"/>
                <a:gd name="connsiteY7" fmla="*/ 1313405 h 3810716"/>
                <a:gd name="connsiteX8" fmla="*/ 982231 w 3634361"/>
                <a:gd name="connsiteY8" fmla="*/ 2561566 h 3810716"/>
                <a:gd name="connsiteX9" fmla="*/ 1426804 w 3634361"/>
                <a:gd name="connsiteY9" fmla="*/ 3777228 h 3810716"/>
                <a:gd name="connsiteX0" fmla="*/ 1426804 w 3634361"/>
                <a:gd name="connsiteY0" fmla="*/ 3777228 h 3810716"/>
                <a:gd name="connsiteX1" fmla="*/ 940043 w 3634361"/>
                <a:gd name="connsiteY1" fmla="*/ 3711848 h 3810716"/>
                <a:gd name="connsiteX2" fmla="*/ 103 w 3634361"/>
                <a:gd name="connsiteY2" fmla="*/ 1331429 h 3810716"/>
                <a:gd name="connsiteX3" fmla="*/ 2345600 w 3634361"/>
                <a:gd name="connsiteY3" fmla="*/ 98588 h 3810716"/>
                <a:gd name="connsiteX4" fmla="*/ 2842468 w 3634361"/>
                <a:gd name="connsiteY4" fmla="*/ 1103220 h 3810716"/>
                <a:gd name="connsiteX5" fmla="*/ 3634361 w 3634361"/>
                <a:gd name="connsiteY5" fmla="*/ 1932779 h 3810716"/>
                <a:gd name="connsiteX6" fmla="*/ 3273602 w 3634361"/>
                <a:gd name="connsiteY6" fmla="*/ 2231523 h 3810716"/>
                <a:gd name="connsiteX7" fmla="*/ 2174438 w 3634361"/>
                <a:gd name="connsiteY7" fmla="*/ 1313405 h 3810716"/>
                <a:gd name="connsiteX8" fmla="*/ 982231 w 3634361"/>
                <a:gd name="connsiteY8" fmla="*/ 2561566 h 3810716"/>
                <a:gd name="connsiteX9" fmla="*/ 1426804 w 3634361"/>
                <a:gd name="connsiteY9" fmla="*/ 3777228 h 3810716"/>
                <a:gd name="connsiteX0" fmla="*/ 1426804 w 3634361"/>
                <a:gd name="connsiteY0" fmla="*/ 3777228 h 3810716"/>
                <a:gd name="connsiteX1" fmla="*/ 940043 w 3634361"/>
                <a:gd name="connsiteY1" fmla="*/ 3711848 h 3810716"/>
                <a:gd name="connsiteX2" fmla="*/ 103 w 3634361"/>
                <a:gd name="connsiteY2" fmla="*/ 1331429 h 3810716"/>
                <a:gd name="connsiteX3" fmla="*/ 2345600 w 3634361"/>
                <a:gd name="connsiteY3" fmla="*/ 98588 h 3810716"/>
                <a:gd name="connsiteX4" fmla="*/ 2842468 w 3634361"/>
                <a:gd name="connsiteY4" fmla="*/ 1103220 h 3810716"/>
                <a:gd name="connsiteX5" fmla="*/ 3634361 w 3634361"/>
                <a:gd name="connsiteY5" fmla="*/ 1932779 h 3810716"/>
                <a:gd name="connsiteX6" fmla="*/ 3273602 w 3634361"/>
                <a:gd name="connsiteY6" fmla="*/ 2231523 h 3810716"/>
                <a:gd name="connsiteX7" fmla="*/ 2208077 w 3634361"/>
                <a:gd name="connsiteY7" fmla="*/ 1342200 h 3810716"/>
                <a:gd name="connsiteX8" fmla="*/ 982231 w 3634361"/>
                <a:gd name="connsiteY8" fmla="*/ 2561566 h 3810716"/>
                <a:gd name="connsiteX9" fmla="*/ 1426804 w 3634361"/>
                <a:gd name="connsiteY9" fmla="*/ 3777228 h 3810716"/>
                <a:gd name="connsiteX0" fmla="*/ 1426804 w 3634361"/>
                <a:gd name="connsiteY0" fmla="*/ 3777228 h 3810716"/>
                <a:gd name="connsiteX1" fmla="*/ 940043 w 3634361"/>
                <a:gd name="connsiteY1" fmla="*/ 3711848 h 3810716"/>
                <a:gd name="connsiteX2" fmla="*/ 103 w 3634361"/>
                <a:gd name="connsiteY2" fmla="*/ 1331429 h 3810716"/>
                <a:gd name="connsiteX3" fmla="*/ 2345600 w 3634361"/>
                <a:gd name="connsiteY3" fmla="*/ 98588 h 3810716"/>
                <a:gd name="connsiteX4" fmla="*/ 2842468 w 3634361"/>
                <a:gd name="connsiteY4" fmla="*/ 1103220 h 3810716"/>
                <a:gd name="connsiteX5" fmla="*/ 3634361 w 3634361"/>
                <a:gd name="connsiteY5" fmla="*/ 1932779 h 3810716"/>
                <a:gd name="connsiteX6" fmla="*/ 3273602 w 3634361"/>
                <a:gd name="connsiteY6" fmla="*/ 2231523 h 3810716"/>
                <a:gd name="connsiteX7" fmla="*/ 2414823 w 3634361"/>
                <a:gd name="connsiteY7" fmla="*/ 1326690 h 3810716"/>
                <a:gd name="connsiteX8" fmla="*/ 982231 w 3634361"/>
                <a:gd name="connsiteY8" fmla="*/ 2561566 h 3810716"/>
                <a:gd name="connsiteX9" fmla="*/ 1426804 w 3634361"/>
                <a:gd name="connsiteY9" fmla="*/ 3777228 h 3810716"/>
                <a:gd name="connsiteX0" fmla="*/ 1426804 w 3634361"/>
                <a:gd name="connsiteY0" fmla="*/ 3777228 h 3810716"/>
                <a:gd name="connsiteX1" fmla="*/ 940043 w 3634361"/>
                <a:gd name="connsiteY1" fmla="*/ 3711848 h 3810716"/>
                <a:gd name="connsiteX2" fmla="*/ 103 w 3634361"/>
                <a:gd name="connsiteY2" fmla="*/ 1331429 h 3810716"/>
                <a:gd name="connsiteX3" fmla="*/ 2345600 w 3634361"/>
                <a:gd name="connsiteY3" fmla="*/ 98588 h 3810716"/>
                <a:gd name="connsiteX4" fmla="*/ 2842468 w 3634361"/>
                <a:gd name="connsiteY4" fmla="*/ 1103220 h 3810716"/>
                <a:gd name="connsiteX5" fmla="*/ 3634361 w 3634361"/>
                <a:gd name="connsiteY5" fmla="*/ 1932779 h 3810716"/>
                <a:gd name="connsiteX6" fmla="*/ 3273602 w 3634361"/>
                <a:gd name="connsiteY6" fmla="*/ 2231523 h 3810716"/>
                <a:gd name="connsiteX7" fmla="*/ 2414823 w 3634361"/>
                <a:gd name="connsiteY7" fmla="*/ 1326690 h 3810716"/>
                <a:gd name="connsiteX8" fmla="*/ 982231 w 3634361"/>
                <a:gd name="connsiteY8" fmla="*/ 2561566 h 3810716"/>
                <a:gd name="connsiteX9" fmla="*/ 1426804 w 3634361"/>
                <a:gd name="connsiteY9" fmla="*/ 3777228 h 3810716"/>
                <a:gd name="connsiteX0" fmla="*/ 1426804 w 3634361"/>
                <a:gd name="connsiteY0" fmla="*/ 3777228 h 3810716"/>
                <a:gd name="connsiteX1" fmla="*/ 940043 w 3634361"/>
                <a:gd name="connsiteY1" fmla="*/ 3711848 h 3810716"/>
                <a:gd name="connsiteX2" fmla="*/ 103 w 3634361"/>
                <a:gd name="connsiteY2" fmla="*/ 1331429 h 3810716"/>
                <a:gd name="connsiteX3" fmla="*/ 2345600 w 3634361"/>
                <a:gd name="connsiteY3" fmla="*/ 98588 h 3810716"/>
                <a:gd name="connsiteX4" fmla="*/ 2842468 w 3634361"/>
                <a:gd name="connsiteY4" fmla="*/ 1103220 h 3810716"/>
                <a:gd name="connsiteX5" fmla="*/ 3634361 w 3634361"/>
                <a:gd name="connsiteY5" fmla="*/ 1932779 h 3810716"/>
                <a:gd name="connsiteX6" fmla="*/ 3270690 w 3634361"/>
                <a:gd name="connsiteY6" fmla="*/ 2260998 h 3810716"/>
                <a:gd name="connsiteX7" fmla="*/ 2414823 w 3634361"/>
                <a:gd name="connsiteY7" fmla="*/ 1326690 h 3810716"/>
                <a:gd name="connsiteX8" fmla="*/ 982231 w 3634361"/>
                <a:gd name="connsiteY8" fmla="*/ 2561566 h 3810716"/>
                <a:gd name="connsiteX9" fmla="*/ 1426804 w 3634361"/>
                <a:gd name="connsiteY9" fmla="*/ 3777228 h 3810716"/>
                <a:gd name="connsiteX0" fmla="*/ 1426804 w 3634361"/>
                <a:gd name="connsiteY0" fmla="*/ 3777228 h 3810716"/>
                <a:gd name="connsiteX1" fmla="*/ 940043 w 3634361"/>
                <a:gd name="connsiteY1" fmla="*/ 3711848 h 3810716"/>
                <a:gd name="connsiteX2" fmla="*/ 103 w 3634361"/>
                <a:gd name="connsiteY2" fmla="*/ 1331429 h 3810716"/>
                <a:gd name="connsiteX3" fmla="*/ 2345600 w 3634361"/>
                <a:gd name="connsiteY3" fmla="*/ 98588 h 3810716"/>
                <a:gd name="connsiteX4" fmla="*/ 2842468 w 3634361"/>
                <a:gd name="connsiteY4" fmla="*/ 1103220 h 3810716"/>
                <a:gd name="connsiteX5" fmla="*/ 3634361 w 3634361"/>
                <a:gd name="connsiteY5" fmla="*/ 1932779 h 3810716"/>
                <a:gd name="connsiteX6" fmla="*/ 3270690 w 3634361"/>
                <a:gd name="connsiteY6" fmla="*/ 2260998 h 3810716"/>
                <a:gd name="connsiteX7" fmla="*/ 2459419 w 3634361"/>
                <a:gd name="connsiteY7" fmla="*/ 1336893 h 3810716"/>
                <a:gd name="connsiteX8" fmla="*/ 982231 w 3634361"/>
                <a:gd name="connsiteY8" fmla="*/ 2561566 h 3810716"/>
                <a:gd name="connsiteX9" fmla="*/ 1426804 w 3634361"/>
                <a:gd name="connsiteY9" fmla="*/ 3777228 h 3810716"/>
                <a:gd name="connsiteX0" fmla="*/ 1390878 w 3634361"/>
                <a:gd name="connsiteY0" fmla="*/ 3817744 h 3831974"/>
                <a:gd name="connsiteX1" fmla="*/ 940043 w 3634361"/>
                <a:gd name="connsiteY1" fmla="*/ 3711848 h 3831974"/>
                <a:gd name="connsiteX2" fmla="*/ 103 w 3634361"/>
                <a:gd name="connsiteY2" fmla="*/ 1331429 h 3831974"/>
                <a:gd name="connsiteX3" fmla="*/ 2345600 w 3634361"/>
                <a:gd name="connsiteY3" fmla="*/ 98588 h 3831974"/>
                <a:gd name="connsiteX4" fmla="*/ 2842468 w 3634361"/>
                <a:gd name="connsiteY4" fmla="*/ 1103220 h 3831974"/>
                <a:gd name="connsiteX5" fmla="*/ 3634361 w 3634361"/>
                <a:gd name="connsiteY5" fmla="*/ 1932779 h 3831974"/>
                <a:gd name="connsiteX6" fmla="*/ 3270690 w 3634361"/>
                <a:gd name="connsiteY6" fmla="*/ 2260998 h 3831974"/>
                <a:gd name="connsiteX7" fmla="*/ 2459419 w 3634361"/>
                <a:gd name="connsiteY7" fmla="*/ 1336893 h 3831974"/>
                <a:gd name="connsiteX8" fmla="*/ 982231 w 3634361"/>
                <a:gd name="connsiteY8" fmla="*/ 2561566 h 3831974"/>
                <a:gd name="connsiteX9" fmla="*/ 1390878 w 3634361"/>
                <a:gd name="connsiteY9" fmla="*/ 3817744 h 3831974"/>
                <a:gd name="connsiteX0" fmla="*/ 1390880 w 3634363"/>
                <a:gd name="connsiteY0" fmla="*/ 3817744 h 3856193"/>
                <a:gd name="connsiteX1" fmla="*/ 935193 w 3634363"/>
                <a:gd name="connsiteY1" fmla="*/ 3760979 h 3856193"/>
                <a:gd name="connsiteX2" fmla="*/ 105 w 3634363"/>
                <a:gd name="connsiteY2" fmla="*/ 1331429 h 3856193"/>
                <a:gd name="connsiteX3" fmla="*/ 2345602 w 3634363"/>
                <a:gd name="connsiteY3" fmla="*/ 98588 h 3856193"/>
                <a:gd name="connsiteX4" fmla="*/ 2842470 w 3634363"/>
                <a:gd name="connsiteY4" fmla="*/ 1103220 h 3856193"/>
                <a:gd name="connsiteX5" fmla="*/ 3634363 w 3634363"/>
                <a:gd name="connsiteY5" fmla="*/ 1932779 h 3856193"/>
                <a:gd name="connsiteX6" fmla="*/ 3270692 w 3634363"/>
                <a:gd name="connsiteY6" fmla="*/ 2260998 h 3856193"/>
                <a:gd name="connsiteX7" fmla="*/ 2459421 w 3634363"/>
                <a:gd name="connsiteY7" fmla="*/ 1336893 h 3856193"/>
                <a:gd name="connsiteX8" fmla="*/ 982233 w 3634363"/>
                <a:gd name="connsiteY8" fmla="*/ 2561566 h 3856193"/>
                <a:gd name="connsiteX9" fmla="*/ 1390880 w 3634363"/>
                <a:gd name="connsiteY9" fmla="*/ 3817744 h 3856193"/>
                <a:gd name="connsiteX0" fmla="*/ 1390880 w 3634363"/>
                <a:gd name="connsiteY0" fmla="*/ 3817744 h 3856193"/>
                <a:gd name="connsiteX1" fmla="*/ 935193 w 3634363"/>
                <a:gd name="connsiteY1" fmla="*/ 3760979 h 3856193"/>
                <a:gd name="connsiteX2" fmla="*/ 105 w 3634363"/>
                <a:gd name="connsiteY2" fmla="*/ 1331429 h 3856193"/>
                <a:gd name="connsiteX3" fmla="*/ 2345602 w 3634363"/>
                <a:gd name="connsiteY3" fmla="*/ 98588 h 3856193"/>
                <a:gd name="connsiteX4" fmla="*/ 2842470 w 3634363"/>
                <a:gd name="connsiteY4" fmla="*/ 1103220 h 3856193"/>
                <a:gd name="connsiteX5" fmla="*/ 3634363 w 3634363"/>
                <a:gd name="connsiteY5" fmla="*/ 1932779 h 3856193"/>
                <a:gd name="connsiteX6" fmla="*/ 3270692 w 3634363"/>
                <a:gd name="connsiteY6" fmla="*/ 2260998 h 3856193"/>
                <a:gd name="connsiteX7" fmla="*/ 2459421 w 3634363"/>
                <a:gd name="connsiteY7" fmla="*/ 1336893 h 3856193"/>
                <a:gd name="connsiteX8" fmla="*/ 1675769 w 3634363"/>
                <a:gd name="connsiteY8" fmla="*/ 1498261 h 3856193"/>
                <a:gd name="connsiteX9" fmla="*/ 982233 w 3634363"/>
                <a:gd name="connsiteY9" fmla="*/ 2561566 h 3856193"/>
                <a:gd name="connsiteX10" fmla="*/ 1390880 w 3634363"/>
                <a:gd name="connsiteY10" fmla="*/ 3817744 h 3856193"/>
                <a:gd name="connsiteX0" fmla="*/ 1390880 w 3634363"/>
                <a:gd name="connsiteY0" fmla="*/ 3817744 h 3856193"/>
                <a:gd name="connsiteX1" fmla="*/ 935193 w 3634363"/>
                <a:gd name="connsiteY1" fmla="*/ 3760979 h 3856193"/>
                <a:gd name="connsiteX2" fmla="*/ 105 w 3634363"/>
                <a:gd name="connsiteY2" fmla="*/ 1331429 h 3856193"/>
                <a:gd name="connsiteX3" fmla="*/ 2345602 w 3634363"/>
                <a:gd name="connsiteY3" fmla="*/ 98588 h 3856193"/>
                <a:gd name="connsiteX4" fmla="*/ 2842470 w 3634363"/>
                <a:gd name="connsiteY4" fmla="*/ 1103220 h 3856193"/>
                <a:gd name="connsiteX5" fmla="*/ 3634363 w 3634363"/>
                <a:gd name="connsiteY5" fmla="*/ 1932779 h 3856193"/>
                <a:gd name="connsiteX6" fmla="*/ 3270692 w 3634363"/>
                <a:gd name="connsiteY6" fmla="*/ 2260998 h 3856193"/>
                <a:gd name="connsiteX7" fmla="*/ 2459421 w 3634363"/>
                <a:gd name="connsiteY7" fmla="*/ 1336893 h 3856193"/>
                <a:gd name="connsiteX8" fmla="*/ 1660646 w 3634363"/>
                <a:gd name="connsiteY8" fmla="*/ 1466669 h 3856193"/>
                <a:gd name="connsiteX9" fmla="*/ 982233 w 3634363"/>
                <a:gd name="connsiteY9" fmla="*/ 2561566 h 3856193"/>
                <a:gd name="connsiteX10" fmla="*/ 1390880 w 3634363"/>
                <a:gd name="connsiteY10" fmla="*/ 3817744 h 3856193"/>
                <a:gd name="connsiteX0" fmla="*/ 1390880 w 3634363"/>
                <a:gd name="connsiteY0" fmla="*/ 3817744 h 3856193"/>
                <a:gd name="connsiteX1" fmla="*/ 935193 w 3634363"/>
                <a:gd name="connsiteY1" fmla="*/ 3760979 h 3856193"/>
                <a:gd name="connsiteX2" fmla="*/ 105 w 3634363"/>
                <a:gd name="connsiteY2" fmla="*/ 1331429 h 3856193"/>
                <a:gd name="connsiteX3" fmla="*/ 2345602 w 3634363"/>
                <a:gd name="connsiteY3" fmla="*/ 98588 h 3856193"/>
                <a:gd name="connsiteX4" fmla="*/ 2842470 w 3634363"/>
                <a:gd name="connsiteY4" fmla="*/ 1103220 h 3856193"/>
                <a:gd name="connsiteX5" fmla="*/ 3634363 w 3634363"/>
                <a:gd name="connsiteY5" fmla="*/ 1932779 h 3856193"/>
                <a:gd name="connsiteX6" fmla="*/ 3270692 w 3634363"/>
                <a:gd name="connsiteY6" fmla="*/ 2260998 h 3856193"/>
                <a:gd name="connsiteX7" fmla="*/ 2459421 w 3634363"/>
                <a:gd name="connsiteY7" fmla="*/ 1336893 h 3856193"/>
                <a:gd name="connsiteX8" fmla="*/ 1660646 w 3634363"/>
                <a:gd name="connsiteY8" fmla="*/ 1466669 h 3856193"/>
                <a:gd name="connsiteX9" fmla="*/ 982233 w 3634363"/>
                <a:gd name="connsiteY9" fmla="*/ 2561566 h 3856193"/>
                <a:gd name="connsiteX10" fmla="*/ 1390880 w 3634363"/>
                <a:gd name="connsiteY10" fmla="*/ 3817744 h 3856193"/>
                <a:gd name="connsiteX0" fmla="*/ 1390880 w 3634363"/>
                <a:gd name="connsiteY0" fmla="*/ 3817744 h 3856193"/>
                <a:gd name="connsiteX1" fmla="*/ 935193 w 3634363"/>
                <a:gd name="connsiteY1" fmla="*/ 3760979 h 3856193"/>
                <a:gd name="connsiteX2" fmla="*/ 105 w 3634363"/>
                <a:gd name="connsiteY2" fmla="*/ 1331429 h 3856193"/>
                <a:gd name="connsiteX3" fmla="*/ 2345602 w 3634363"/>
                <a:gd name="connsiteY3" fmla="*/ 98588 h 3856193"/>
                <a:gd name="connsiteX4" fmla="*/ 2842470 w 3634363"/>
                <a:gd name="connsiteY4" fmla="*/ 1103220 h 3856193"/>
                <a:gd name="connsiteX5" fmla="*/ 3634363 w 3634363"/>
                <a:gd name="connsiteY5" fmla="*/ 1932779 h 3856193"/>
                <a:gd name="connsiteX6" fmla="*/ 3270692 w 3634363"/>
                <a:gd name="connsiteY6" fmla="*/ 2260998 h 3856193"/>
                <a:gd name="connsiteX7" fmla="*/ 2459421 w 3634363"/>
                <a:gd name="connsiteY7" fmla="*/ 1336893 h 3856193"/>
                <a:gd name="connsiteX8" fmla="*/ 1660646 w 3634363"/>
                <a:gd name="connsiteY8" fmla="*/ 1466669 h 3856193"/>
                <a:gd name="connsiteX9" fmla="*/ 982233 w 3634363"/>
                <a:gd name="connsiteY9" fmla="*/ 2561566 h 3856193"/>
                <a:gd name="connsiteX10" fmla="*/ 1390880 w 3634363"/>
                <a:gd name="connsiteY10" fmla="*/ 3817744 h 3856193"/>
                <a:gd name="connsiteX0" fmla="*/ 1390880 w 3634363"/>
                <a:gd name="connsiteY0" fmla="*/ 3817744 h 3856193"/>
                <a:gd name="connsiteX1" fmla="*/ 935193 w 3634363"/>
                <a:gd name="connsiteY1" fmla="*/ 3760979 h 3856193"/>
                <a:gd name="connsiteX2" fmla="*/ 105 w 3634363"/>
                <a:gd name="connsiteY2" fmla="*/ 1331429 h 3856193"/>
                <a:gd name="connsiteX3" fmla="*/ 2345602 w 3634363"/>
                <a:gd name="connsiteY3" fmla="*/ 98588 h 3856193"/>
                <a:gd name="connsiteX4" fmla="*/ 2842470 w 3634363"/>
                <a:gd name="connsiteY4" fmla="*/ 1103220 h 3856193"/>
                <a:gd name="connsiteX5" fmla="*/ 3634363 w 3634363"/>
                <a:gd name="connsiteY5" fmla="*/ 1932779 h 3856193"/>
                <a:gd name="connsiteX6" fmla="*/ 3270692 w 3634363"/>
                <a:gd name="connsiteY6" fmla="*/ 2260998 h 3856193"/>
                <a:gd name="connsiteX7" fmla="*/ 2459421 w 3634363"/>
                <a:gd name="connsiteY7" fmla="*/ 1336893 h 3856193"/>
                <a:gd name="connsiteX8" fmla="*/ 982233 w 3634363"/>
                <a:gd name="connsiteY8" fmla="*/ 2561566 h 3856193"/>
                <a:gd name="connsiteX9" fmla="*/ 1390880 w 3634363"/>
                <a:gd name="connsiteY9" fmla="*/ 3817744 h 3856193"/>
                <a:gd name="connsiteX0" fmla="*/ 1390880 w 3634363"/>
                <a:gd name="connsiteY0" fmla="*/ 3817744 h 3856193"/>
                <a:gd name="connsiteX1" fmla="*/ 935193 w 3634363"/>
                <a:gd name="connsiteY1" fmla="*/ 3760979 h 3856193"/>
                <a:gd name="connsiteX2" fmla="*/ 105 w 3634363"/>
                <a:gd name="connsiteY2" fmla="*/ 1331429 h 3856193"/>
                <a:gd name="connsiteX3" fmla="*/ 2345602 w 3634363"/>
                <a:gd name="connsiteY3" fmla="*/ 98588 h 3856193"/>
                <a:gd name="connsiteX4" fmla="*/ 2842470 w 3634363"/>
                <a:gd name="connsiteY4" fmla="*/ 1103220 h 3856193"/>
                <a:gd name="connsiteX5" fmla="*/ 3634363 w 3634363"/>
                <a:gd name="connsiteY5" fmla="*/ 1932779 h 3856193"/>
                <a:gd name="connsiteX6" fmla="*/ 3270692 w 3634363"/>
                <a:gd name="connsiteY6" fmla="*/ 2260998 h 3856193"/>
                <a:gd name="connsiteX7" fmla="*/ 2459421 w 3634363"/>
                <a:gd name="connsiteY7" fmla="*/ 1336893 h 3856193"/>
                <a:gd name="connsiteX8" fmla="*/ 982233 w 3634363"/>
                <a:gd name="connsiteY8" fmla="*/ 2561566 h 3856193"/>
                <a:gd name="connsiteX9" fmla="*/ 1390880 w 3634363"/>
                <a:gd name="connsiteY9" fmla="*/ 3817744 h 3856193"/>
                <a:gd name="connsiteX0" fmla="*/ 1390880 w 3634363"/>
                <a:gd name="connsiteY0" fmla="*/ 3817744 h 3856193"/>
                <a:gd name="connsiteX1" fmla="*/ 935193 w 3634363"/>
                <a:gd name="connsiteY1" fmla="*/ 3760979 h 3856193"/>
                <a:gd name="connsiteX2" fmla="*/ 105 w 3634363"/>
                <a:gd name="connsiteY2" fmla="*/ 1331429 h 3856193"/>
                <a:gd name="connsiteX3" fmla="*/ 2345602 w 3634363"/>
                <a:gd name="connsiteY3" fmla="*/ 98588 h 3856193"/>
                <a:gd name="connsiteX4" fmla="*/ 2842470 w 3634363"/>
                <a:gd name="connsiteY4" fmla="*/ 1103220 h 3856193"/>
                <a:gd name="connsiteX5" fmla="*/ 3634363 w 3634363"/>
                <a:gd name="connsiteY5" fmla="*/ 1932779 h 3856193"/>
                <a:gd name="connsiteX6" fmla="*/ 3270692 w 3634363"/>
                <a:gd name="connsiteY6" fmla="*/ 2260998 h 3856193"/>
                <a:gd name="connsiteX7" fmla="*/ 2459421 w 3634363"/>
                <a:gd name="connsiteY7" fmla="*/ 1336893 h 3856193"/>
                <a:gd name="connsiteX8" fmla="*/ 982233 w 3634363"/>
                <a:gd name="connsiteY8" fmla="*/ 2561566 h 3856193"/>
                <a:gd name="connsiteX9" fmla="*/ 1390880 w 3634363"/>
                <a:gd name="connsiteY9" fmla="*/ 3817744 h 3856193"/>
                <a:gd name="connsiteX0" fmla="*/ 1390880 w 3634363"/>
                <a:gd name="connsiteY0" fmla="*/ 3817744 h 3856193"/>
                <a:gd name="connsiteX1" fmla="*/ 935193 w 3634363"/>
                <a:gd name="connsiteY1" fmla="*/ 3760979 h 3856193"/>
                <a:gd name="connsiteX2" fmla="*/ 105 w 3634363"/>
                <a:gd name="connsiteY2" fmla="*/ 1331429 h 3856193"/>
                <a:gd name="connsiteX3" fmla="*/ 2345602 w 3634363"/>
                <a:gd name="connsiteY3" fmla="*/ 98588 h 3856193"/>
                <a:gd name="connsiteX4" fmla="*/ 2842470 w 3634363"/>
                <a:gd name="connsiteY4" fmla="*/ 1103220 h 3856193"/>
                <a:gd name="connsiteX5" fmla="*/ 3634363 w 3634363"/>
                <a:gd name="connsiteY5" fmla="*/ 1932779 h 3856193"/>
                <a:gd name="connsiteX6" fmla="*/ 3270692 w 3634363"/>
                <a:gd name="connsiteY6" fmla="*/ 2260998 h 3856193"/>
                <a:gd name="connsiteX7" fmla="*/ 2459421 w 3634363"/>
                <a:gd name="connsiteY7" fmla="*/ 1336893 h 3856193"/>
                <a:gd name="connsiteX8" fmla="*/ 982233 w 3634363"/>
                <a:gd name="connsiteY8" fmla="*/ 2561566 h 3856193"/>
                <a:gd name="connsiteX9" fmla="*/ 1390880 w 3634363"/>
                <a:gd name="connsiteY9" fmla="*/ 3817744 h 3856193"/>
                <a:gd name="connsiteX0" fmla="*/ 1390880 w 3634363"/>
                <a:gd name="connsiteY0" fmla="*/ 3817744 h 3856193"/>
                <a:gd name="connsiteX1" fmla="*/ 935193 w 3634363"/>
                <a:gd name="connsiteY1" fmla="*/ 3760979 h 3856193"/>
                <a:gd name="connsiteX2" fmla="*/ 105 w 3634363"/>
                <a:gd name="connsiteY2" fmla="*/ 1331429 h 3856193"/>
                <a:gd name="connsiteX3" fmla="*/ 2345602 w 3634363"/>
                <a:gd name="connsiteY3" fmla="*/ 98588 h 3856193"/>
                <a:gd name="connsiteX4" fmla="*/ 2842470 w 3634363"/>
                <a:gd name="connsiteY4" fmla="*/ 1103220 h 3856193"/>
                <a:gd name="connsiteX5" fmla="*/ 3634363 w 3634363"/>
                <a:gd name="connsiteY5" fmla="*/ 1932779 h 3856193"/>
                <a:gd name="connsiteX6" fmla="*/ 3270692 w 3634363"/>
                <a:gd name="connsiteY6" fmla="*/ 2260998 h 3856193"/>
                <a:gd name="connsiteX7" fmla="*/ 2459421 w 3634363"/>
                <a:gd name="connsiteY7" fmla="*/ 1336893 h 3856193"/>
                <a:gd name="connsiteX8" fmla="*/ 982233 w 3634363"/>
                <a:gd name="connsiteY8" fmla="*/ 2561566 h 3856193"/>
                <a:gd name="connsiteX9" fmla="*/ 1390880 w 3634363"/>
                <a:gd name="connsiteY9" fmla="*/ 3817744 h 3856193"/>
                <a:gd name="connsiteX0" fmla="*/ 1390880 w 3634363"/>
                <a:gd name="connsiteY0" fmla="*/ 3817744 h 3856193"/>
                <a:gd name="connsiteX1" fmla="*/ 935193 w 3634363"/>
                <a:gd name="connsiteY1" fmla="*/ 3760979 h 3856193"/>
                <a:gd name="connsiteX2" fmla="*/ 105 w 3634363"/>
                <a:gd name="connsiteY2" fmla="*/ 1331429 h 3856193"/>
                <a:gd name="connsiteX3" fmla="*/ 2345602 w 3634363"/>
                <a:gd name="connsiteY3" fmla="*/ 98588 h 3856193"/>
                <a:gd name="connsiteX4" fmla="*/ 2842470 w 3634363"/>
                <a:gd name="connsiteY4" fmla="*/ 1103220 h 3856193"/>
                <a:gd name="connsiteX5" fmla="*/ 3634363 w 3634363"/>
                <a:gd name="connsiteY5" fmla="*/ 1932779 h 3856193"/>
                <a:gd name="connsiteX6" fmla="*/ 3270692 w 3634363"/>
                <a:gd name="connsiteY6" fmla="*/ 2260998 h 3856193"/>
                <a:gd name="connsiteX7" fmla="*/ 2459421 w 3634363"/>
                <a:gd name="connsiteY7" fmla="*/ 1336893 h 3856193"/>
                <a:gd name="connsiteX8" fmla="*/ 982233 w 3634363"/>
                <a:gd name="connsiteY8" fmla="*/ 2561566 h 3856193"/>
                <a:gd name="connsiteX9" fmla="*/ 1390880 w 3634363"/>
                <a:gd name="connsiteY9" fmla="*/ 3817744 h 3856193"/>
                <a:gd name="connsiteX0" fmla="*/ 1390880 w 3634363"/>
                <a:gd name="connsiteY0" fmla="*/ 3817744 h 3856193"/>
                <a:gd name="connsiteX1" fmla="*/ 935193 w 3634363"/>
                <a:gd name="connsiteY1" fmla="*/ 3760979 h 3856193"/>
                <a:gd name="connsiteX2" fmla="*/ 105 w 3634363"/>
                <a:gd name="connsiteY2" fmla="*/ 1331429 h 3856193"/>
                <a:gd name="connsiteX3" fmla="*/ 2345602 w 3634363"/>
                <a:gd name="connsiteY3" fmla="*/ 98588 h 3856193"/>
                <a:gd name="connsiteX4" fmla="*/ 2842470 w 3634363"/>
                <a:gd name="connsiteY4" fmla="*/ 1103220 h 3856193"/>
                <a:gd name="connsiteX5" fmla="*/ 3634363 w 3634363"/>
                <a:gd name="connsiteY5" fmla="*/ 1932779 h 3856193"/>
                <a:gd name="connsiteX6" fmla="*/ 3270692 w 3634363"/>
                <a:gd name="connsiteY6" fmla="*/ 2260998 h 3856193"/>
                <a:gd name="connsiteX7" fmla="*/ 2459421 w 3634363"/>
                <a:gd name="connsiteY7" fmla="*/ 1336893 h 3856193"/>
                <a:gd name="connsiteX8" fmla="*/ 982233 w 3634363"/>
                <a:gd name="connsiteY8" fmla="*/ 2561566 h 3856193"/>
                <a:gd name="connsiteX9" fmla="*/ 1390880 w 3634363"/>
                <a:gd name="connsiteY9" fmla="*/ 3817744 h 3856193"/>
                <a:gd name="connsiteX0" fmla="*/ 1390880 w 3634363"/>
                <a:gd name="connsiteY0" fmla="*/ 3817744 h 3856193"/>
                <a:gd name="connsiteX1" fmla="*/ 935193 w 3634363"/>
                <a:gd name="connsiteY1" fmla="*/ 3760979 h 3856193"/>
                <a:gd name="connsiteX2" fmla="*/ 105 w 3634363"/>
                <a:gd name="connsiteY2" fmla="*/ 1331429 h 3856193"/>
                <a:gd name="connsiteX3" fmla="*/ 2345602 w 3634363"/>
                <a:gd name="connsiteY3" fmla="*/ 98588 h 3856193"/>
                <a:gd name="connsiteX4" fmla="*/ 2842470 w 3634363"/>
                <a:gd name="connsiteY4" fmla="*/ 1103220 h 3856193"/>
                <a:gd name="connsiteX5" fmla="*/ 3634363 w 3634363"/>
                <a:gd name="connsiteY5" fmla="*/ 1932779 h 3856193"/>
                <a:gd name="connsiteX6" fmla="*/ 3270692 w 3634363"/>
                <a:gd name="connsiteY6" fmla="*/ 2260998 h 3856193"/>
                <a:gd name="connsiteX7" fmla="*/ 2459421 w 3634363"/>
                <a:gd name="connsiteY7" fmla="*/ 1336893 h 3856193"/>
                <a:gd name="connsiteX8" fmla="*/ 982233 w 3634363"/>
                <a:gd name="connsiteY8" fmla="*/ 2561566 h 3856193"/>
                <a:gd name="connsiteX9" fmla="*/ 1390880 w 3634363"/>
                <a:gd name="connsiteY9" fmla="*/ 3817744 h 3856193"/>
                <a:gd name="connsiteX0" fmla="*/ 1390880 w 3634363"/>
                <a:gd name="connsiteY0" fmla="*/ 3817744 h 3856193"/>
                <a:gd name="connsiteX1" fmla="*/ 935193 w 3634363"/>
                <a:gd name="connsiteY1" fmla="*/ 3760979 h 3856193"/>
                <a:gd name="connsiteX2" fmla="*/ 105 w 3634363"/>
                <a:gd name="connsiteY2" fmla="*/ 1331429 h 3856193"/>
                <a:gd name="connsiteX3" fmla="*/ 2345602 w 3634363"/>
                <a:gd name="connsiteY3" fmla="*/ 98588 h 3856193"/>
                <a:gd name="connsiteX4" fmla="*/ 2842470 w 3634363"/>
                <a:gd name="connsiteY4" fmla="*/ 1103220 h 3856193"/>
                <a:gd name="connsiteX5" fmla="*/ 3634363 w 3634363"/>
                <a:gd name="connsiteY5" fmla="*/ 1932779 h 3856193"/>
                <a:gd name="connsiteX6" fmla="*/ 3270692 w 3634363"/>
                <a:gd name="connsiteY6" fmla="*/ 2260998 h 3856193"/>
                <a:gd name="connsiteX7" fmla="*/ 2459421 w 3634363"/>
                <a:gd name="connsiteY7" fmla="*/ 1336893 h 3856193"/>
                <a:gd name="connsiteX8" fmla="*/ 982233 w 3634363"/>
                <a:gd name="connsiteY8" fmla="*/ 2561566 h 3856193"/>
                <a:gd name="connsiteX9" fmla="*/ 1390880 w 3634363"/>
                <a:gd name="connsiteY9" fmla="*/ 3817744 h 3856193"/>
                <a:gd name="connsiteX0" fmla="*/ 1390880 w 3596357"/>
                <a:gd name="connsiteY0" fmla="*/ 3817744 h 3856193"/>
                <a:gd name="connsiteX1" fmla="*/ 935193 w 3596357"/>
                <a:gd name="connsiteY1" fmla="*/ 3760979 h 3856193"/>
                <a:gd name="connsiteX2" fmla="*/ 105 w 3596357"/>
                <a:gd name="connsiteY2" fmla="*/ 1331429 h 3856193"/>
                <a:gd name="connsiteX3" fmla="*/ 2345602 w 3596357"/>
                <a:gd name="connsiteY3" fmla="*/ 98588 h 3856193"/>
                <a:gd name="connsiteX4" fmla="*/ 2842470 w 3596357"/>
                <a:gd name="connsiteY4" fmla="*/ 1103220 h 3856193"/>
                <a:gd name="connsiteX5" fmla="*/ 3596356 w 3596357"/>
                <a:gd name="connsiteY5" fmla="*/ 1948199 h 3856193"/>
                <a:gd name="connsiteX6" fmla="*/ 3270692 w 3596357"/>
                <a:gd name="connsiteY6" fmla="*/ 2260998 h 3856193"/>
                <a:gd name="connsiteX7" fmla="*/ 2459421 w 3596357"/>
                <a:gd name="connsiteY7" fmla="*/ 1336893 h 3856193"/>
                <a:gd name="connsiteX8" fmla="*/ 982233 w 3596357"/>
                <a:gd name="connsiteY8" fmla="*/ 2561566 h 3856193"/>
                <a:gd name="connsiteX9" fmla="*/ 1390880 w 3596357"/>
                <a:gd name="connsiteY9" fmla="*/ 3817744 h 3856193"/>
                <a:gd name="connsiteX0" fmla="*/ 1390880 w 3596355"/>
                <a:gd name="connsiteY0" fmla="*/ 3817744 h 3856193"/>
                <a:gd name="connsiteX1" fmla="*/ 935193 w 3596355"/>
                <a:gd name="connsiteY1" fmla="*/ 3760979 h 3856193"/>
                <a:gd name="connsiteX2" fmla="*/ 105 w 3596355"/>
                <a:gd name="connsiteY2" fmla="*/ 1331429 h 3856193"/>
                <a:gd name="connsiteX3" fmla="*/ 2345602 w 3596355"/>
                <a:gd name="connsiteY3" fmla="*/ 98588 h 3856193"/>
                <a:gd name="connsiteX4" fmla="*/ 2842470 w 3596355"/>
                <a:gd name="connsiteY4" fmla="*/ 1103220 h 3856193"/>
                <a:gd name="connsiteX5" fmla="*/ 3596356 w 3596355"/>
                <a:gd name="connsiteY5" fmla="*/ 1948199 h 3856193"/>
                <a:gd name="connsiteX6" fmla="*/ 3270692 w 3596355"/>
                <a:gd name="connsiteY6" fmla="*/ 2260998 h 3856193"/>
                <a:gd name="connsiteX7" fmla="*/ 2459421 w 3596355"/>
                <a:gd name="connsiteY7" fmla="*/ 1336893 h 3856193"/>
                <a:gd name="connsiteX8" fmla="*/ 982233 w 3596355"/>
                <a:gd name="connsiteY8" fmla="*/ 2561566 h 3856193"/>
                <a:gd name="connsiteX9" fmla="*/ 1390880 w 3596355"/>
                <a:gd name="connsiteY9" fmla="*/ 3817744 h 3856193"/>
                <a:gd name="connsiteX0" fmla="*/ 1390880 w 3596357"/>
                <a:gd name="connsiteY0" fmla="*/ 3817744 h 3856193"/>
                <a:gd name="connsiteX1" fmla="*/ 935193 w 3596357"/>
                <a:gd name="connsiteY1" fmla="*/ 3760979 h 3856193"/>
                <a:gd name="connsiteX2" fmla="*/ 105 w 3596357"/>
                <a:gd name="connsiteY2" fmla="*/ 1331429 h 3856193"/>
                <a:gd name="connsiteX3" fmla="*/ 2345602 w 3596357"/>
                <a:gd name="connsiteY3" fmla="*/ 98588 h 3856193"/>
                <a:gd name="connsiteX4" fmla="*/ 2842470 w 3596357"/>
                <a:gd name="connsiteY4" fmla="*/ 1103220 h 3856193"/>
                <a:gd name="connsiteX5" fmla="*/ 3596356 w 3596357"/>
                <a:gd name="connsiteY5" fmla="*/ 1948199 h 3856193"/>
                <a:gd name="connsiteX6" fmla="*/ 3270692 w 3596357"/>
                <a:gd name="connsiteY6" fmla="*/ 2260998 h 3856193"/>
                <a:gd name="connsiteX7" fmla="*/ 2459421 w 3596357"/>
                <a:gd name="connsiteY7" fmla="*/ 1336893 h 3856193"/>
                <a:gd name="connsiteX8" fmla="*/ 982233 w 3596357"/>
                <a:gd name="connsiteY8" fmla="*/ 2561566 h 3856193"/>
                <a:gd name="connsiteX9" fmla="*/ 1390880 w 3596357"/>
                <a:gd name="connsiteY9" fmla="*/ 3817744 h 3856193"/>
                <a:gd name="connsiteX0" fmla="*/ 1390880 w 3596355"/>
                <a:gd name="connsiteY0" fmla="*/ 3817744 h 3856193"/>
                <a:gd name="connsiteX1" fmla="*/ 935193 w 3596355"/>
                <a:gd name="connsiteY1" fmla="*/ 3760979 h 3856193"/>
                <a:gd name="connsiteX2" fmla="*/ 105 w 3596355"/>
                <a:gd name="connsiteY2" fmla="*/ 1331429 h 3856193"/>
                <a:gd name="connsiteX3" fmla="*/ 2345602 w 3596355"/>
                <a:gd name="connsiteY3" fmla="*/ 98588 h 3856193"/>
                <a:gd name="connsiteX4" fmla="*/ 2842470 w 3596355"/>
                <a:gd name="connsiteY4" fmla="*/ 1103220 h 3856193"/>
                <a:gd name="connsiteX5" fmla="*/ 3596356 w 3596355"/>
                <a:gd name="connsiteY5" fmla="*/ 1948199 h 3856193"/>
                <a:gd name="connsiteX6" fmla="*/ 3270692 w 3596355"/>
                <a:gd name="connsiteY6" fmla="*/ 2260998 h 3856193"/>
                <a:gd name="connsiteX7" fmla="*/ 2445413 w 3596355"/>
                <a:gd name="connsiteY7" fmla="*/ 1340219 h 3856193"/>
                <a:gd name="connsiteX8" fmla="*/ 982233 w 3596355"/>
                <a:gd name="connsiteY8" fmla="*/ 2561566 h 3856193"/>
                <a:gd name="connsiteX9" fmla="*/ 1390880 w 3596355"/>
                <a:gd name="connsiteY9" fmla="*/ 3817744 h 3856193"/>
                <a:gd name="connsiteX0" fmla="*/ 1390880 w 3596357"/>
                <a:gd name="connsiteY0" fmla="*/ 3817744 h 3856193"/>
                <a:gd name="connsiteX1" fmla="*/ 935193 w 3596357"/>
                <a:gd name="connsiteY1" fmla="*/ 3760979 h 3856193"/>
                <a:gd name="connsiteX2" fmla="*/ 105 w 3596357"/>
                <a:gd name="connsiteY2" fmla="*/ 1331429 h 3856193"/>
                <a:gd name="connsiteX3" fmla="*/ 2345602 w 3596357"/>
                <a:gd name="connsiteY3" fmla="*/ 98588 h 3856193"/>
                <a:gd name="connsiteX4" fmla="*/ 2842470 w 3596357"/>
                <a:gd name="connsiteY4" fmla="*/ 1103220 h 3856193"/>
                <a:gd name="connsiteX5" fmla="*/ 3596356 w 3596357"/>
                <a:gd name="connsiteY5" fmla="*/ 1948199 h 3856193"/>
                <a:gd name="connsiteX6" fmla="*/ 3270692 w 3596357"/>
                <a:gd name="connsiteY6" fmla="*/ 2260998 h 3856193"/>
                <a:gd name="connsiteX7" fmla="*/ 2445413 w 3596357"/>
                <a:gd name="connsiteY7" fmla="*/ 1340219 h 3856193"/>
                <a:gd name="connsiteX8" fmla="*/ 982233 w 3596357"/>
                <a:gd name="connsiteY8" fmla="*/ 2561566 h 3856193"/>
                <a:gd name="connsiteX9" fmla="*/ 1390880 w 3596357"/>
                <a:gd name="connsiteY9" fmla="*/ 3817744 h 3856193"/>
                <a:gd name="connsiteX0" fmla="*/ 1390880 w 3596355"/>
                <a:gd name="connsiteY0" fmla="*/ 3817744 h 3856193"/>
                <a:gd name="connsiteX1" fmla="*/ 935193 w 3596355"/>
                <a:gd name="connsiteY1" fmla="*/ 3760979 h 3856193"/>
                <a:gd name="connsiteX2" fmla="*/ 105 w 3596355"/>
                <a:gd name="connsiteY2" fmla="*/ 1331429 h 3856193"/>
                <a:gd name="connsiteX3" fmla="*/ 2345602 w 3596355"/>
                <a:gd name="connsiteY3" fmla="*/ 98588 h 3856193"/>
                <a:gd name="connsiteX4" fmla="*/ 2842470 w 3596355"/>
                <a:gd name="connsiteY4" fmla="*/ 1103220 h 3856193"/>
                <a:gd name="connsiteX5" fmla="*/ 3596356 w 3596355"/>
                <a:gd name="connsiteY5" fmla="*/ 1948199 h 3856193"/>
                <a:gd name="connsiteX6" fmla="*/ 3270692 w 3596355"/>
                <a:gd name="connsiteY6" fmla="*/ 2260998 h 3856193"/>
                <a:gd name="connsiteX7" fmla="*/ 2445413 w 3596355"/>
                <a:gd name="connsiteY7" fmla="*/ 1340219 h 3856193"/>
                <a:gd name="connsiteX8" fmla="*/ 982233 w 3596355"/>
                <a:gd name="connsiteY8" fmla="*/ 2561566 h 3856193"/>
                <a:gd name="connsiteX9" fmla="*/ 1390880 w 3596355"/>
                <a:gd name="connsiteY9" fmla="*/ 3817744 h 3856193"/>
                <a:gd name="connsiteX0" fmla="*/ 1390880 w 3596357"/>
                <a:gd name="connsiteY0" fmla="*/ 3817744 h 3856193"/>
                <a:gd name="connsiteX1" fmla="*/ 935193 w 3596357"/>
                <a:gd name="connsiteY1" fmla="*/ 3760979 h 3856193"/>
                <a:gd name="connsiteX2" fmla="*/ 105 w 3596357"/>
                <a:gd name="connsiteY2" fmla="*/ 1331429 h 3856193"/>
                <a:gd name="connsiteX3" fmla="*/ 2345602 w 3596357"/>
                <a:gd name="connsiteY3" fmla="*/ 98588 h 3856193"/>
                <a:gd name="connsiteX4" fmla="*/ 2842470 w 3596357"/>
                <a:gd name="connsiteY4" fmla="*/ 1103220 h 3856193"/>
                <a:gd name="connsiteX5" fmla="*/ 3596356 w 3596357"/>
                <a:gd name="connsiteY5" fmla="*/ 1948199 h 3856193"/>
                <a:gd name="connsiteX6" fmla="*/ 3270692 w 3596357"/>
                <a:gd name="connsiteY6" fmla="*/ 2260998 h 3856193"/>
                <a:gd name="connsiteX7" fmla="*/ 2445413 w 3596357"/>
                <a:gd name="connsiteY7" fmla="*/ 1340219 h 3856193"/>
                <a:gd name="connsiteX8" fmla="*/ 982233 w 3596357"/>
                <a:gd name="connsiteY8" fmla="*/ 2561566 h 3856193"/>
                <a:gd name="connsiteX9" fmla="*/ 1390880 w 3596357"/>
                <a:gd name="connsiteY9" fmla="*/ 3817744 h 3856193"/>
                <a:gd name="connsiteX0" fmla="*/ 1390880 w 3596355"/>
                <a:gd name="connsiteY0" fmla="*/ 3817744 h 3856193"/>
                <a:gd name="connsiteX1" fmla="*/ 935193 w 3596355"/>
                <a:gd name="connsiteY1" fmla="*/ 3760979 h 3856193"/>
                <a:gd name="connsiteX2" fmla="*/ 105 w 3596355"/>
                <a:gd name="connsiteY2" fmla="*/ 1331429 h 3856193"/>
                <a:gd name="connsiteX3" fmla="*/ 2345602 w 3596355"/>
                <a:gd name="connsiteY3" fmla="*/ 98588 h 3856193"/>
                <a:gd name="connsiteX4" fmla="*/ 2842470 w 3596355"/>
                <a:gd name="connsiteY4" fmla="*/ 1103220 h 3856193"/>
                <a:gd name="connsiteX5" fmla="*/ 3596356 w 3596355"/>
                <a:gd name="connsiteY5" fmla="*/ 1948199 h 3856193"/>
                <a:gd name="connsiteX6" fmla="*/ 3270692 w 3596355"/>
                <a:gd name="connsiteY6" fmla="*/ 2260998 h 3856193"/>
                <a:gd name="connsiteX7" fmla="*/ 2445413 w 3596355"/>
                <a:gd name="connsiteY7" fmla="*/ 1340219 h 3856193"/>
                <a:gd name="connsiteX8" fmla="*/ 982233 w 3596355"/>
                <a:gd name="connsiteY8" fmla="*/ 2561566 h 3856193"/>
                <a:gd name="connsiteX9" fmla="*/ 1390880 w 3596355"/>
                <a:gd name="connsiteY9" fmla="*/ 3817744 h 3856193"/>
                <a:gd name="connsiteX0" fmla="*/ 1390880 w 3596357"/>
                <a:gd name="connsiteY0" fmla="*/ 3817744 h 3856193"/>
                <a:gd name="connsiteX1" fmla="*/ 935193 w 3596357"/>
                <a:gd name="connsiteY1" fmla="*/ 3760979 h 3856193"/>
                <a:gd name="connsiteX2" fmla="*/ 105 w 3596357"/>
                <a:gd name="connsiteY2" fmla="*/ 1331429 h 3856193"/>
                <a:gd name="connsiteX3" fmla="*/ 2345602 w 3596357"/>
                <a:gd name="connsiteY3" fmla="*/ 98588 h 3856193"/>
                <a:gd name="connsiteX4" fmla="*/ 2842470 w 3596357"/>
                <a:gd name="connsiteY4" fmla="*/ 1103220 h 3856193"/>
                <a:gd name="connsiteX5" fmla="*/ 3596356 w 3596357"/>
                <a:gd name="connsiteY5" fmla="*/ 1948199 h 3856193"/>
                <a:gd name="connsiteX6" fmla="*/ 3270692 w 3596357"/>
                <a:gd name="connsiteY6" fmla="*/ 2260998 h 3856193"/>
                <a:gd name="connsiteX7" fmla="*/ 2445413 w 3596357"/>
                <a:gd name="connsiteY7" fmla="*/ 1340219 h 3856193"/>
                <a:gd name="connsiteX8" fmla="*/ 982233 w 3596357"/>
                <a:gd name="connsiteY8" fmla="*/ 2561566 h 3856193"/>
                <a:gd name="connsiteX9" fmla="*/ 1390880 w 3596357"/>
                <a:gd name="connsiteY9" fmla="*/ 3817744 h 3856193"/>
                <a:gd name="connsiteX0" fmla="*/ 1390880 w 3596355"/>
                <a:gd name="connsiteY0" fmla="*/ 3817744 h 3856193"/>
                <a:gd name="connsiteX1" fmla="*/ 935193 w 3596355"/>
                <a:gd name="connsiteY1" fmla="*/ 3760979 h 3856193"/>
                <a:gd name="connsiteX2" fmla="*/ 105 w 3596355"/>
                <a:gd name="connsiteY2" fmla="*/ 1331429 h 3856193"/>
                <a:gd name="connsiteX3" fmla="*/ 2345602 w 3596355"/>
                <a:gd name="connsiteY3" fmla="*/ 98588 h 3856193"/>
                <a:gd name="connsiteX4" fmla="*/ 2842470 w 3596355"/>
                <a:gd name="connsiteY4" fmla="*/ 1103220 h 3856193"/>
                <a:gd name="connsiteX5" fmla="*/ 3596356 w 3596355"/>
                <a:gd name="connsiteY5" fmla="*/ 1948199 h 3856193"/>
                <a:gd name="connsiteX6" fmla="*/ 3270692 w 3596355"/>
                <a:gd name="connsiteY6" fmla="*/ 2260998 h 3856193"/>
                <a:gd name="connsiteX7" fmla="*/ 2445413 w 3596355"/>
                <a:gd name="connsiteY7" fmla="*/ 1340219 h 3856193"/>
                <a:gd name="connsiteX8" fmla="*/ 982233 w 3596355"/>
                <a:gd name="connsiteY8" fmla="*/ 2561566 h 3856193"/>
                <a:gd name="connsiteX9" fmla="*/ 1390880 w 3596355"/>
                <a:gd name="connsiteY9" fmla="*/ 3817744 h 38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6355" h="3856193">
                  <a:moveTo>
                    <a:pt x="1390880" y="3817744"/>
                  </a:moveTo>
                  <a:cubicBezTo>
                    <a:pt x="1244217" y="3824606"/>
                    <a:pt x="1110212" y="3929315"/>
                    <a:pt x="935193" y="3760979"/>
                  </a:cubicBezTo>
                  <a:cubicBezTo>
                    <a:pt x="881070" y="2553188"/>
                    <a:pt x="-11089" y="2055611"/>
                    <a:pt x="105" y="1331429"/>
                  </a:cubicBezTo>
                  <a:cubicBezTo>
                    <a:pt x="112077" y="648886"/>
                    <a:pt x="1750510" y="-311844"/>
                    <a:pt x="2345602" y="98588"/>
                  </a:cubicBezTo>
                  <a:cubicBezTo>
                    <a:pt x="2661945" y="530533"/>
                    <a:pt x="2603588" y="815681"/>
                    <a:pt x="2842470" y="1103220"/>
                  </a:cubicBezTo>
                  <a:cubicBezTo>
                    <a:pt x="3298106" y="1689534"/>
                    <a:pt x="3385402" y="1783320"/>
                    <a:pt x="3596356" y="1948199"/>
                  </a:cubicBezTo>
                  <a:cubicBezTo>
                    <a:pt x="3450521" y="2078203"/>
                    <a:pt x="3382366" y="2160972"/>
                    <a:pt x="3270692" y="2260998"/>
                  </a:cubicBezTo>
                  <a:cubicBezTo>
                    <a:pt x="2966354" y="1602867"/>
                    <a:pt x="2938193" y="1415750"/>
                    <a:pt x="2445413" y="1340219"/>
                  </a:cubicBezTo>
                  <a:cubicBezTo>
                    <a:pt x="1533634" y="1357921"/>
                    <a:pt x="1108822" y="1598335"/>
                    <a:pt x="982233" y="2561566"/>
                  </a:cubicBezTo>
                  <a:cubicBezTo>
                    <a:pt x="931204" y="3120990"/>
                    <a:pt x="1383111" y="3511640"/>
                    <a:pt x="1390880" y="3817744"/>
                  </a:cubicBezTo>
                  <a:close/>
                </a:path>
              </a:pathLst>
            </a:custGeom>
            <a:pattFill prst="dashVert">
              <a:fgClr>
                <a:schemeClr val="bg1">
                  <a:lumMod val="50000"/>
                </a:schemeClr>
              </a:fgClr>
              <a:bgClr>
                <a:sysClr val="window" lastClr="FFFFFF"/>
              </a:bgClr>
            </a:patt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9667815" y="21129004"/>
              <a:ext cx="2085704" cy="2284040"/>
            </a:xfrm>
            <a:custGeom>
              <a:avLst/>
              <a:gdLst>
                <a:gd name="connsiteX0" fmla="*/ 0 w 1005840"/>
                <a:gd name="connsiteY0" fmla="*/ 0 h 914400"/>
                <a:gd name="connsiteX1" fmla="*/ 1005840 w 1005840"/>
                <a:gd name="connsiteY1" fmla="*/ 914400 h 914400"/>
                <a:gd name="connsiteX0" fmla="*/ 0 w 1005840"/>
                <a:gd name="connsiteY0" fmla="*/ 0 h 914400"/>
                <a:gd name="connsiteX1" fmla="*/ 1005840 w 1005840"/>
                <a:gd name="connsiteY1" fmla="*/ 914400 h 914400"/>
                <a:gd name="connsiteX0" fmla="*/ 0 w 1005840"/>
                <a:gd name="connsiteY0" fmla="*/ 0 h 914400"/>
                <a:gd name="connsiteX1" fmla="*/ 1005840 w 1005840"/>
                <a:gd name="connsiteY1" fmla="*/ 914400 h 914400"/>
                <a:gd name="connsiteX0" fmla="*/ 0 w 1005840"/>
                <a:gd name="connsiteY0" fmla="*/ 0 h 914400"/>
                <a:gd name="connsiteX1" fmla="*/ 1005840 w 1005840"/>
                <a:gd name="connsiteY1" fmla="*/ 914400 h 914400"/>
                <a:gd name="connsiteX0" fmla="*/ 0 w 1005840"/>
                <a:gd name="connsiteY0" fmla="*/ 0 h 914400"/>
                <a:gd name="connsiteX1" fmla="*/ 1005840 w 1005840"/>
                <a:gd name="connsiteY1" fmla="*/ 914400 h 914400"/>
                <a:gd name="connsiteX0" fmla="*/ 0 w 1115922"/>
                <a:gd name="connsiteY0" fmla="*/ 0 h 811446"/>
                <a:gd name="connsiteX1" fmla="*/ 1115922 w 1115922"/>
                <a:gd name="connsiteY1" fmla="*/ 811446 h 811446"/>
                <a:gd name="connsiteX0" fmla="*/ 0 w 1115922"/>
                <a:gd name="connsiteY0" fmla="*/ 0 h 862303"/>
                <a:gd name="connsiteX1" fmla="*/ 1115922 w 1115922"/>
                <a:gd name="connsiteY1" fmla="*/ 811446 h 862303"/>
                <a:gd name="connsiteX0" fmla="*/ 0 w 1115922"/>
                <a:gd name="connsiteY0" fmla="*/ 0 h 862935"/>
                <a:gd name="connsiteX1" fmla="*/ 468541 w 1115922"/>
                <a:gd name="connsiteY1" fmla="*/ 324638 h 862935"/>
                <a:gd name="connsiteX2" fmla="*/ 1115922 w 1115922"/>
                <a:gd name="connsiteY2" fmla="*/ 811446 h 862935"/>
                <a:gd name="connsiteX0" fmla="*/ 0 w 1115922"/>
                <a:gd name="connsiteY0" fmla="*/ 0 h 860743"/>
                <a:gd name="connsiteX1" fmla="*/ 536971 w 1115922"/>
                <a:gd name="connsiteY1" fmla="*/ 272258 h 860743"/>
                <a:gd name="connsiteX2" fmla="*/ 1115922 w 1115922"/>
                <a:gd name="connsiteY2" fmla="*/ 811446 h 860743"/>
                <a:gd name="connsiteX0" fmla="*/ 0 w 1115922"/>
                <a:gd name="connsiteY0" fmla="*/ 0 h 878902"/>
                <a:gd name="connsiteX1" fmla="*/ 536971 w 1115922"/>
                <a:gd name="connsiteY1" fmla="*/ 272258 h 878902"/>
                <a:gd name="connsiteX2" fmla="*/ 1115922 w 1115922"/>
                <a:gd name="connsiteY2" fmla="*/ 811446 h 878902"/>
                <a:gd name="connsiteX0" fmla="*/ 0 w 1115922"/>
                <a:gd name="connsiteY0" fmla="*/ 0 h 878902"/>
                <a:gd name="connsiteX1" fmla="*/ 536971 w 1115922"/>
                <a:gd name="connsiteY1" fmla="*/ 272258 h 878902"/>
                <a:gd name="connsiteX2" fmla="*/ 1115922 w 1115922"/>
                <a:gd name="connsiteY2" fmla="*/ 811446 h 878902"/>
                <a:gd name="connsiteX0" fmla="*/ 0 w 1115922"/>
                <a:gd name="connsiteY0" fmla="*/ 0 h 878902"/>
                <a:gd name="connsiteX1" fmla="*/ 536971 w 1115922"/>
                <a:gd name="connsiteY1" fmla="*/ 272258 h 878902"/>
                <a:gd name="connsiteX2" fmla="*/ 1115922 w 1115922"/>
                <a:gd name="connsiteY2" fmla="*/ 811446 h 878902"/>
                <a:gd name="connsiteX0" fmla="*/ 0 w 1115922"/>
                <a:gd name="connsiteY0" fmla="*/ 0 h 892776"/>
                <a:gd name="connsiteX1" fmla="*/ 575648 w 1115922"/>
                <a:gd name="connsiteY1" fmla="*/ 429399 h 892776"/>
                <a:gd name="connsiteX2" fmla="*/ 1115922 w 1115922"/>
                <a:gd name="connsiteY2" fmla="*/ 811446 h 892776"/>
                <a:gd name="connsiteX0" fmla="*/ 0 w 1115922"/>
                <a:gd name="connsiteY0" fmla="*/ 0 h 894576"/>
                <a:gd name="connsiteX1" fmla="*/ 575648 w 1115922"/>
                <a:gd name="connsiteY1" fmla="*/ 429399 h 894576"/>
                <a:gd name="connsiteX2" fmla="*/ 1115922 w 1115922"/>
                <a:gd name="connsiteY2" fmla="*/ 811446 h 894576"/>
                <a:gd name="connsiteX0" fmla="*/ 0 w 1115922"/>
                <a:gd name="connsiteY0" fmla="*/ 0 h 861879"/>
                <a:gd name="connsiteX1" fmla="*/ 575648 w 1115922"/>
                <a:gd name="connsiteY1" fmla="*/ 429399 h 861879"/>
                <a:gd name="connsiteX2" fmla="*/ 1115922 w 1115922"/>
                <a:gd name="connsiteY2" fmla="*/ 811446 h 861879"/>
                <a:gd name="connsiteX0" fmla="*/ 0 w 1115922"/>
                <a:gd name="connsiteY0" fmla="*/ 0 h 866787"/>
                <a:gd name="connsiteX1" fmla="*/ 575648 w 1115922"/>
                <a:gd name="connsiteY1" fmla="*/ 429399 h 866787"/>
                <a:gd name="connsiteX2" fmla="*/ 1115922 w 1115922"/>
                <a:gd name="connsiteY2" fmla="*/ 811446 h 866787"/>
                <a:gd name="connsiteX0" fmla="*/ 0 w 1115922"/>
                <a:gd name="connsiteY0" fmla="*/ 0 h 866787"/>
                <a:gd name="connsiteX1" fmla="*/ 575648 w 1115922"/>
                <a:gd name="connsiteY1" fmla="*/ 429399 h 866787"/>
                <a:gd name="connsiteX2" fmla="*/ 1115922 w 1115922"/>
                <a:gd name="connsiteY2" fmla="*/ 811446 h 866787"/>
                <a:gd name="connsiteX0" fmla="*/ 0 w 1065344"/>
                <a:gd name="connsiteY0" fmla="*/ 0 h 874012"/>
                <a:gd name="connsiteX1" fmla="*/ 525070 w 1065344"/>
                <a:gd name="connsiteY1" fmla="*/ 436624 h 874012"/>
                <a:gd name="connsiteX2" fmla="*/ 1065344 w 1065344"/>
                <a:gd name="connsiteY2" fmla="*/ 818671 h 874012"/>
                <a:gd name="connsiteX0" fmla="*/ 8420 w 1073764"/>
                <a:gd name="connsiteY0" fmla="*/ 0 h 874012"/>
                <a:gd name="connsiteX1" fmla="*/ 533490 w 1073764"/>
                <a:gd name="connsiteY1" fmla="*/ 436624 h 874012"/>
                <a:gd name="connsiteX2" fmla="*/ 1073764 w 1073764"/>
                <a:gd name="connsiteY2" fmla="*/ 818671 h 874012"/>
                <a:gd name="connsiteX0" fmla="*/ 16539 w 1081883"/>
                <a:gd name="connsiteY0" fmla="*/ 0 h 874012"/>
                <a:gd name="connsiteX1" fmla="*/ 541609 w 1081883"/>
                <a:gd name="connsiteY1" fmla="*/ 436624 h 874012"/>
                <a:gd name="connsiteX2" fmla="*/ 1081883 w 1081883"/>
                <a:gd name="connsiteY2" fmla="*/ 818671 h 874012"/>
                <a:gd name="connsiteX0" fmla="*/ 16412 w 1081756"/>
                <a:gd name="connsiteY0" fmla="*/ 0 h 872269"/>
                <a:gd name="connsiteX1" fmla="*/ 547432 w 1081756"/>
                <a:gd name="connsiteY1" fmla="*/ 418562 h 872269"/>
                <a:gd name="connsiteX2" fmla="*/ 1081756 w 1081756"/>
                <a:gd name="connsiteY2" fmla="*/ 818671 h 872269"/>
                <a:gd name="connsiteX0" fmla="*/ 16412 w 1081756"/>
                <a:gd name="connsiteY0" fmla="*/ 0 h 872269"/>
                <a:gd name="connsiteX1" fmla="*/ 547432 w 1081756"/>
                <a:gd name="connsiteY1" fmla="*/ 418562 h 872269"/>
                <a:gd name="connsiteX2" fmla="*/ 1081756 w 1081756"/>
                <a:gd name="connsiteY2" fmla="*/ 818671 h 872269"/>
                <a:gd name="connsiteX0" fmla="*/ 16412 w 1081756"/>
                <a:gd name="connsiteY0" fmla="*/ 0 h 870443"/>
                <a:gd name="connsiteX1" fmla="*/ 547432 w 1081756"/>
                <a:gd name="connsiteY1" fmla="*/ 418562 h 870443"/>
                <a:gd name="connsiteX2" fmla="*/ 1081756 w 1081756"/>
                <a:gd name="connsiteY2" fmla="*/ 818671 h 870443"/>
                <a:gd name="connsiteX0" fmla="*/ 16667 w 1082011"/>
                <a:gd name="connsiteY0" fmla="*/ 0 h 875855"/>
                <a:gd name="connsiteX1" fmla="*/ 535786 w 1082011"/>
                <a:gd name="connsiteY1" fmla="*/ 474555 h 875855"/>
                <a:gd name="connsiteX2" fmla="*/ 1082011 w 1082011"/>
                <a:gd name="connsiteY2" fmla="*/ 818671 h 875855"/>
                <a:gd name="connsiteX0" fmla="*/ 14104 w 1079448"/>
                <a:gd name="connsiteY0" fmla="*/ 0 h 875855"/>
                <a:gd name="connsiteX1" fmla="*/ 533223 w 1079448"/>
                <a:gd name="connsiteY1" fmla="*/ 474555 h 875855"/>
                <a:gd name="connsiteX2" fmla="*/ 1079448 w 1079448"/>
                <a:gd name="connsiteY2" fmla="*/ 818671 h 875855"/>
                <a:gd name="connsiteX0" fmla="*/ 14104 w 1079448"/>
                <a:gd name="connsiteY0" fmla="*/ 0 h 873630"/>
                <a:gd name="connsiteX1" fmla="*/ 533223 w 1079448"/>
                <a:gd name="connsiteY1" fmla="*/ 474555 h 873630"/>
                <a:gd name="connsiteX2" fmla="*/ 1079448 w 1079448"/>
                <a:gd name="connsiteY2" fmla="*/ 818671 h 873630"/>
                <a:gd name="connsiteX0" fmla="*/ 14104 w 1079448"/>
                <a:gd name="connsiteY0" fmla="*/ 0 h 837956"/>
                <a:gd name="connsiteX1" fmla="*/ 533223 w 1079448"/>
                <a:gd name="connsiteY1" fmla="*/ 474555 h 837956"/>
                <a:gd name="connsiteX2" fmla="*/ 643307 w 1079448"/>
                <a:gd name="connsiteY2" fmla="*/ 810511 h 837956"/>
                <a:gd name="connsiteX3" fmla="*/ 1079448 w 1079448"/>
                <a:gd name="connsiteY3" fmla="*/ 818671 h 837956"/>
                <a:gd name="connsiteX0" fmla="*/ 14104 w 1079448"/>
                <a:gd name="connsiteY0" fmla="*/ 0 h 867579"/>
                <a:gd name="connsiteX1" fmla="*/ 533223 w 1079448"/>
                <a:gd name="connsiteY1" fmla="*/ 474555 h 867579"/>
                <a:gd name="connsiteX2" fmla="*/ 643307 w 1079448"/>
                <a:gd name="connsiteY2" fmla="*/ 810511 h 867579"/>
                <a:gd name="connsiteX3" fmla="*/ 1079448 w 1079448"/>
                <a:gd name="connsiteY3" fmla="*/ 818671 h 867579"/>
                <a:gd name="connsiteX0" fmla="*/ 14104 w 1079448"/>
                <a:gd name="connsiteY0" fmla="*/ 0 h 874001"/>
                <a:gd name="connsiteX1" fmla="*/ 533223 w 1079448"/>
                <a:gd name="connsiteY1" fmla="*/ 474555 h 874001"/>
                <a:gd name="connsiteX2" fmla="*/ 643307 w 1079448"/>
                <a:gd name="connsiteY2" fmla="*/ 810511 h 874001"/>
                <a:gd name="connsiteX3" fmla="*/ 1079448 w 1079448"/>
                <a:gd name="connsiteY3" fmla="*/ 818671 h 874001"/>
                <a:gd name="connsiteX0" fmla="*/ 14104 w 1079448"/>
                <a:gd name="connsiteY0" fmla="*/ 0 h 874001"/>
                <a:gd name="connsiteX1" fmla="*/ 533223 w 1079448"/>
                <a:gd name="connsiteY1" fmla="*/ 474555 h 874001"/>
                <a:gd name="connsiteX2" fmla="*/ 643307 w 1079448"/>
                <a:gd name="connsiteY2" fmla="*/ 810511 h 874001"/>
                <a:gd name="connsiteX3" fmla="*/ 1079448 w 1079448"/>
                <a:gd name="connsiteY3" fmla="*/ 818671 h 874001"/>
                <a:gd name="connsiteX0" fmla="*/ 14104 w 1079448"/>
                <a:gd name="connsiteY0" fmla="*/ 0 h 874001"/>
                <a:gd name="connsiteX1" fmla="*/ 533223 w 1079448"/>
                <a:gd name="connsiteY1" fmla="*/ 474555 h 874001"/>
                <a:gd name="connsiteX2" fmla="*/ 643307 w 1079448"/>
                <a:gd name="connsiteY2" fmla="*/ 810511 h 874001"/>
                <a:gd name="connsiteX3" fmla="*/ 1079448 w 1079448"/>
                <a:gd name="connsiteY3" fmla="*/ 818671 h 874001"/>
                <a:gd name="connsiteX0" fmla="*/ 14104 w 1079448"/>
                <a:gd name="connsiteY0" fmla="*/ 0 h 818671"/>
                <a:gd name="connsiteX1" fmla="*/ 533223 w 1079448"/>
                <a:gd name="connsiteY1" fmla="*/ 474555 h 818671"/>
                <a:gd name="connsiteX2" fmla="*/ 1079448 w 1079448"/>
                <a:gd name="connsiteY2" fmla="*/ 818671 h 818671"/>
                <a:gd name="connsiteX0" fmla="*/ 14104 w 1079448"/>
                <a:gd name="connsiteY0" fmla="*/ 0 h 871929"/>
                <a:gd name="connsiteX1" fmla="*/ 533223 w 1079448"/>
                <a:gd name="connsiteY1" fmla="*/ 474555 h 871929"/>
                <a:gd name="connsiteX2" fmla="*/ 1079448 w 1079448"/>
                <a:gd name="connsiteY2" fmla="*/ 818671 h 871929"/>
                <a:gd name="connsiteX0" fmla="*/ 14104 w 1079448"/>
                <a:gd name="connsiteY0" fmla="*/ 0 h 870841"/>
                <a:gd name="connsiteX1" fmla="*/ 533223 w 1079448"/>
                <a:gd name="connsiteY1" fmla="*/ 474555 h 870841"/>
                <a:gd name="connsiteX2" fmla="*/ 1079448 w 1079448"/>
                <a:gd name="connsiteY2" fmla="*/ 818671 h 870841"/>
                <a:gd name="connsiteX0" fmla="*/ 14573 w 1079917"/>
                <a:gd name="connsiteY0" fmla="*/ 0 h 870841"/>
                <a:gd name="connsiteX1" fmla="*/ 533692 w 1079917"/>
                <a:gd name="connsiteY1" fmla="*/ 474555 h 870841"/>
                <a:gd name="connsiteX2" fmla="*/ 1079917 w 1079917"/>
                <a:gd name="connsiteY2" fmla="*/ 818671 h 870841"/>
                <a:gd name="connsiteX0" fmla="*/ 14573 w 1079917"/>
                <a:gd name="connsiteY0" fmla="*/ 0 h 870236"/>
                <a:gd name="connsiteX1" fmla="*/ 533692 w 1079917"/>
                <a:gd name="connsiteY1" fmla="*/ 474555 h 870236"/>
                <a:gd name="connsiteX2" fmla="*/ 1079917 w 1079917"/>
                <a:gd name="connsiteY2" fmla="*/ 818671 h 870236"/>
                <a:gd name="connsiteX0" fmla="*/ 1970966 w 1970966"/>
                <a:gd name="connsiteY0" fmla="*/ 0 h 550535"/>
                <a:gd name="connsiteX1" fmla="*/ 17704 w 1970966"/>
                <a:gd name="connsiteY1" fmla="*/ 154854 h 550535"/>
                <a:gd name="connsiteX2" fmla="*/ 563929 w 1970966"/>
                <a:gd name="connsiteY2" fmla="*/ 498970 h 550535"/>
                <a:gd name="connsiteX0" fmla="*/ 1516655 w 1516655"/>
                <a:gd name="connsiteY0" fmla="*/ 447912 h 973773"/>
                <a:gd name="connsiteX1" fmla="*/ 643386 w 1516655"/>
                <a:gd name="connsiteY1" fmla="*/ 77156 h 973773"/>
                <a:gd name="connsiteX2" fmla="*/ 109618 w 1516655"/>
                <a:gd name="connsiteY2" fmla="*/ 946882 h 973773"/>
                <a:gd name="connsiteX0" fmla="*/ 1532833 w 1532833"/>
                <a:gd name="connsiteY0" fmla="*/ 447912 h 1180740"/>
                <a:gd name="connsiteX1" fmla="*/ 659564 w 1532833"/>
                <a:gd name="connsiteY1" fmla="*/ 77156 h 1180740"/>
                <a:gd name="connsiteX2" fmla="*/ 107945 w 1532833"/>
                <a:gd name="connsiteY2" fmla="*/ 1158210 h 1180740"/>
                <a:gd name="connsiteX0" fmla="*/ 1637710 w 1637710"/>
                <a:gd name="connsiteY0" fmla="*/ 447912 h 1158210"/>
                <a:gd name="connsiteX1" fmla="*/ 764441 w 1637710"/>
                <a:gd name="connsiteY1" fmla="*/ 77156 h 1158210"/>
                <a:gd name="connsiteX2" fmla="*/ 212822 w 1637710"/>
                <a:gd name="connsiteY2" fmla="*/ 1158210 h 1158210"/>
                <a:gd name="connsiteX0" fmla="*/ 1702747 w 1702747"/>
                <a:gd name="connsiteY0" fmla="*/ 590050 h 1300348"/>
                <a:gd name="connsiteX1" fmla="*/ 445678 w 1702747"/>
                <a:gd name="connsiteY1" fmla="*/ 67572 h 1300348"/>
                <a:gd name="connsiteX2" fmla="*/ 277859 w 1702747"/>
                <a:gd name="connsiteY2" fmla="*/ 1300348 h 1300348"/>
                <a:gd name="connsiteX0" fmla="*/ 1829542 w 1829542"/>
                <a:gd name="connsiteY0" fmla="*/ 590050 h 1300348"/>
                <a:gd name="connsiteX1" fmla="*/ 572473 w 1829542"/>
                <a:gd name="connsiteY1" fmla="*/ 67572 h 1300348"/>
                <a:gd name="connsiteX2" fmla="*/ 404654 w 1829542"/>
                <a:gd name="connsiteY2" fmla="*/ 1300348 h 1300348"/>
                <a:gd name="connsiteX0" fmla="*/ 1751410 w 1751410"/>
                <a:gd name="connsiteY0" fmla="*/ 417823 h 1128121"/>
                <a:gd name="connsiteX1" fmla="*/ 735331 w 1751410"/>
                <a:gd name="connsiteY1" fmla="*/ 79579 h 1128121"/>
                <a:gd name="connsiteX2" fmla="*/ 326522 w 1751410"/>
                <a:gd name="connsiteY2" fmla="*/ 1128121 h 1128121"/>
                <a:gd name="connsiteX0" fmla="*/ 1751410 w 1751410"/>
                <a:gd name="connsiteY0" fmla="*/ 373904 h 1084202"/>
                <a:gd name="connsiteX1" fmla="*/ 735331 w 1751410"/>
                <a:gd name="connsiteY1" fmla="*/ 35660 h 1084202"/>
                <a:gd name="connsiteX2" fmla="*/ 326522 w 1751410"/>
                <a:gd name="connsiteY2" fmla="*/ 1084202 h 1084202"/>
                <a:gd name="connsiteX0" fmla="*/ 1751410 w 1751410"/>
                <a:gd name="connsiteY0" fmla="*/ 374058 h 1084356"/>
                <a:gd name="connsiteX1" fmla="*/ 735331 w 1751410"/>
                <a:gd name="connsiteY1" fmla="*/ 35814 h 1084356"/>
                <a:gd name="connsiteX2" fmla="*/ 326522 w 1751410"/>
                <a:gd name="connsiteY2" fmla="*/ 1084356 h 1084356"/>
                <a:gd name="connsiteX0" fmla="*/ 1756337 w 1756337"/>
                <a:gd name="connsiteY0" fmla="*/ 525405 h 1235703"/>
                <a:gd name="connsiteX1" fmla="*/ 722406 w 1756337"/>
                <a:gd name="connsiteY1" fmla="*/ 30020 h 1235703"/>
                <a:gd name="connsiteX2" fmla="*/ 331449 w 1756337"/>
                <a:gd name="connsiteY2" fmla="*/ 1235703 h 1235703"/>
                <a:gd name="connsiteX0" fmla="*/ 1756337 w 1756337"/>
                <a:gd name="connsiteY0" fmla="*/ 525405 h 1235703"/>
                <a:gd name="connsiteX1" fmla="*/ 722406 w 1756337"/>
                <a:gd name="connsiteY1" fmla="*/ 30020 h 1235703"/>
                <a:gd name="connsiteX2" fmla="*/ 331449 w 1756337"/>
                <a:gd name="connsiteY2" fmla="*/ 1235703 h 1235703"/>
                <a:gd name="connsiteX0" fmla="*/ 1756337 w 1756337"/>
                <a:gd name="connsiteY0" fmla="*/ 550059 h 1260357"/>
                <a:gd name="connsiteX1" fmla="*/ 722406 w 1756337"/>
                <a:gd name="connsiteY1" fmla="*/ 54674 h 1260357"/>
                <a:gd name="connsiteX2" fmla="*/ 331449 w 1756337"/>
                <a:gd name="connsiteY2" fmla="*/ 1260357 h 1260357"/>
                <a:gd name="connsiteX0" fmla="*/ 1947044 w 1947044"/>
                <a:gd name="connsiteY0" fmla="*/ 559872 h 1270170"/>
                <a:gd name="connsiteX1" fmla="*/ 431133 w 1947044"/>
                <a:gd name="connsiteY1" fmla="*/ 53649 h 1270170"/>
                <a:gd name="connsiteX2" fmla="*/ 522156 w 1947044"/>
                <a:gd name="connsiteY2" fmla="*/ 1270170 h 1270170"/>
                <a:gd name="connsiteX0" fmla="*/ 1797495 w 1797495"/>
                <a:gd name="connsiteY0" fmla="*/ 545169 h 1255467"/>
                <a:gd name="connsiteX1" fmla="*/ 629681 w 1797495"/>
                <a:gd name="connsiteY1" fmla="*/ 55202 h 1255467"/>
                <a:gd name="connsiteX2" fmla="*/ 372607 w 1797495"/>
                <a:gd name="connsiteY2" fmla="*/ 1255467 h 1255467"/>
                <a:gd name="connsiteX0" fmla="*/ 1790206 w 1790206"/>
                <a:gd name="connsiteY0" fmla="*/ 545169 h 1255467"/>
                <a:gd name="connsiteX1" fmla="*/ 622392 w 1790206"/>
                <a:gd name="connsiteY1" fmla="*/ 55202 h 1255467"/>
                <a:gd name="connsiteX2" fmla="*/ 3681 w 1790206"/>
                <a:gd name="connsiteY2" fmla="*/ 518137 h 1255467"/>
                <a:gd name="connsiteX3" fmla="*/ 365318 w 1790206"/>
                <a:gd name="connsiteY3" fmla="*/ 1255467 h 1255467"/>
                <a:gd name="connsiteX0" fmla="*/ 1869886 w 1869886"/>
                <a:gd name="connsiteY0" fmla="*/ 492113 h 1202411"/>
                <a:gd name="connsiteX1" fmla="*/ 702072 w 1869886"/>
                <a:gd name="connsiteY1" fmla="*/ 2146 h 1202411"/>
                <a:gd name="connsiteX2" fmla="*/ 3031 w 1869886"/>
                <a:gd name="connsiteY2" fmla="*/ 351290 h 1202411"/>
                <a:gd name="connsiteX3" fmla="*/ 444998 w 1869886"/>
                <a:gd name="connsiteY3" fmla="*/ 1202411 h 1202411"/>
                <a:gd name="connsiteX0" fmla="*/ 1869886 w 1869886"/>
                <a:gd name="connsiteY0" fmla="*/ 465360 h 1175658"/>
                <a:gd name="connsiteX1" fmla="*/ 996615 w 1869886"/>
                <a:gd name="connsiteY1" fmla="*/ 2486 h 1175658"/>
                <a:gd name="connsiteX2" fmla="*/ 3031 w 1869886"/>
                <a:gd name="connsiteY2" fmla="*/ 324537 h 1175658"/>
                <a:gd name="connsiteX3" fmla="*/ 444998 w 1869886"/>
                <a:gd name="connsiteY3" fmla="*/ 1175658 h 1175658"/>
                <a:gd name="connsiteX0" fmla="*/ 1887622 w 1887622"/>
                <a:gd name="connsiteY0" fmla="*/ 463278 h 1173576"/>
                <a:gd name="connsiteX1" fmla="*/ 1014351 w 1887622"/>
                <a:gd name="connsiteY1" fmla="*/ 404 h 1173576"/>
                <a:gd name="connsiteX2" fmla="*/ 2916 w 1887622"/>
                <a:gd name="connsiteY2" fmla="*/ 398316 h 1173576"/>
                <a:gd name="connsiteX3" fmla="*/ 462734 w 1887622"/>
                <a:gd name="connsiteY3" fmla="*/ 1173576 h 1173576"/>
                <a:gd name="connsiteX0" fmla="*/ 1884707 w 1884707"/>
                <a:gd name="connsiteY0" fmla="*/ 463278 h 1173576"/>
                <a:gd name="connsiteX1" fmla="*/ 1011436 w 1884707"/>
                <a:gd name="connsiteY1" fmla="*/ 404 h 1173576"/>
                <a:gd name="connsiteX2" fmla="*/ 1 w 1884707"/>
                <a:gd name="connsiteY2" fmla="*/ 398316 h 1173576"/>
                <a:gd name="connsiteX3" fmla="*/ 459819 w 1884707"/>
                <a:gd name="connsiteY3" fmla="*/ 1173576 h 1173576"/>
                <a:gd name="connsiteX0" fmla="*/ 1884706 w 1884706"/>
                <a:gd name="connsiteY0" fmla="*/ 463278 h 1178995"/>
                <a:gd name="connsiteX1" fmla="*/ 1011435 w 1884706"/>
                <a:gd name="connsiteY1" fmla="*/ 404 h 1178995"/>
                <a:gd name="connsiteX2" fmla="*/ 0 w 1884706"/>
                <a:gd name="connsiteY2" fmla="*/ 398316 h 1178995"/>
                <a:gd name="connsiteX3" fmla="*/ 397339 w 1884706"/>
                <a:gd name="connsiteY3" fmla="*/ 1178995 h 1178995"/>
                <a:gd name="connsiteX0" fmla="*/ 1903061 w 1903061"/>
                <a:gd name="connsiteY0" fmla="*/ 463136 h 1178853"/>
                <a:gd name="connsiteX1" fmla="*/ 1029790 w 1903061"/>
                <a:gd name="connsiteY1" fmla="*/ 262 h 1178853"/>
                <a:gd name="connsiteX2" fmla="*/ 18355 w 1903061"/>
                <a:gd name="connsiteY2" fmla="*/ 398174 h 1178853"/>
                <a:gd name="connsiteX3" fmla="*/ 415694 w 1903061"/>
                <a:gd name="connsiteY3" fmla="*/ 1178853 h 1178853"/>
                <a:gd name="connsiteX0" fmla="*/ 2026235 w 2026235"/>
                <a:gd name="connsiteY0" fmla="*/ 463298 h 1179015"/>
                <a:gd name="connsiteX1" fmla="*/ 1152964 w 2026235"/>
                <a:gd name="connsiteY1" fmla="*/ 424 h 1179015"/>
                <a:gd name="connsiteX2" fmla="*/ 16571 w 2026235"/>
                <a:gd name="connsiteY2" fmla="*/ 382080 h 1179015"/>
                <a:gd name="connsiteX3" fmla="*/ 538868 w 2026235"/>
                <a:gd name="connsiteY3" fmla="*/ 1179015 h 1179015"/>
                <a:gd name="connsiteX0" fmla="*/ 2018649 w 2018649"/>
                <a:gd name="connsiteY0" fmla="*/ 463522 h 1179239"/>
                <a:gd name="connsiteX1" fmla="*/ 1145378 w 2018649"/>
                <a:gd name="connsiteY1" fmla="*/ 648 h 1179239"/>
                <a:gd name="connsiteX2" fmla="*/ 8985 w 2018649"/>
                <a:gd name="connsiteY2" fmla="*/ 382304 h 1179239"/>
                <a:gd name="connsiteX3" fmla="*/ 531282 w 2018649"/>
                <a:gd name="connsiteY3" fmla="*/ 1179239 h 1179239"/>
                <a:gd name="connsiteX0" fmla="*/ 2018649 w 2018649"/>
                <a:gd name="connsiteY0" fmla="*/ 463522 h 1179239"/>
                <a:gd name="connsiteX1" fmla="*/ 1145378 w 2018649"/>
                <a:gd name="connsiteY1" fmla="*/ 648 h 1179239"/>
                <a:gd name="connsiteX2" fmla="*/ 8985 w 2018649"/>
                <a:gd name="connsiteY2" fmla="*/ 382304 h 1179239"/>
                <a:gd name="connsiteX3" fmla="*/ 531282 w 2018649"/>
                <a:gd name="connsiteY3" fmla="*/ 1179239 h 1179239"/>
                <a:gd name="connsiteX0" fmla="*/ 2080679 w 2080679"/>
                <a:gd name="connsiteY0" fmla="*/ 462913 h 1178630"/>
                <a:gd name="connsiteX1" fmla="*/ 1207408 w 2080679"/>
                <a:gd name="connsiteY1" fmla="*/ 39 h 1178630"/>
                <a:gd name="connsiteX2" fmla="*/ 8536 w 2080679"/>
                <a:gd name="connsiteY2" fmla="*/ 441300 h 1178630"/>
                <a:gd name="connsiteX3" fmla="*/ 593312 w 2080679"/>
                <a:gd name="connsiteY3" fmla="*/ 1178630 h 1178630"/>
                <a:gd name="connsiteX0" fmla="*/ 2076551 w 2076551"/>
                <a:gd name="connsiteY0" fmla="*/ 571275 h 1286992"/>
                <a:gd name="connsiteX1" fmla="*/ 953365 w 2076551"/>
                <a:gd name="connsiteY1" fmla="*/ 28 h 1286992"/>
                <a:gd name="connsiteX2" fmla="*/ 4408 w 2076551"/>
                <a:gd name="connsiteY2" fmla="*/ 549662 h 1286992"/>
                <a:gd name="connsiteX3" fmla="*/ 589184 w 2076551"/>
                <a:gd name="connsiteY3" fmla="*/ 1286992 h 1286992"/>
                <a:gd name="connsiteX0" fmla="*/ 2076551 w 2076551"/>
                <a:gd name="connsiteY0" fmla="*/ 571275 h 1286992"/>
                <a:gd name="connsiteX1" fmla="*/ 953365 w 2076551"/>
                <a:gd name="connsiteY1" fmla="*/ 28 h 1286992"/>
                <a:gd name="connsiteX2" fmla="*/ 4408 w 2076551"/>
                <a:gd name="connsiteY2" fmla="*/ 549662 h 1286992"/>
                <a:gd name="connsiteX3" fmla="*/ 589184 w 2076551"/>
                <a:gd name="connsiteY3" fmla="*/ 1286992 h 1286992"/>
                <a:gd name="connsiteX0" fmla="*/ 2121179 w 2121179"/>
                <a:gd name="connsiteY0" fmla="*/ 565845 h 1286981"/>
                <a:gd name="connsiteX1" fmla="*/ 953365 w 2121179"/>
                <a:gd name="connsiteY1" fmla="*/ 17 h 1286981"/>
                <a:gd name="connsiteX2" fmla="*/ 4408 w 2121179"/>
                <a:gd name="connsiteY2" fmla="*/ 549651 h 1286981"/>
                <a:gd name="connsiteX3" fmla="*/ 589184 w 2121179"/>
                <a:gd name="connsiteY3" fmla="*/ 1286981 h 1286981"/>
                <a:gd name="connsiteX0" fmla="*/ 2121179 w 2121179"/>
                <a:gd name="connsiteY0" fmla="*/ 565845 h 1286981"/>
                <a:gd name="connsiteX1" fmla="*/ 953365 w 2121179"/>
                <a:gd name="connsiteY1" fmla="*/ 17 h 1286981"/>
                <a:gd name="connsiteX2" fmla="*/ 4408 w 2121179"/>
                <a:gd name="connsiteY2" fmla="*/ 549651 h 1286981"/>
                <a:gd name="connsiteX3" fmla="*/ 589184 w 2121179"/>
                <a:gd name="connsiteY3" fmla="*/ 1286981 h 1286981"/>
                <a:gd name="connsiteX0" fmla="*/ 2232083 w 2232083"/>
                <a:gd name="connsiteY0" fmla="*/ 566602 h 1287738"/>
                <a:gd name="connsiteX1" fmla="*/ 1064269 w 2232083"/>
                <a:gd name="connsiteY1" fmla="*/ 774 h 1287738"/>
                <a:gd name="connsiteX2" fmla="*/ 3742 w 2232083"/>
                <a:gd name="connsiteY2" fmla="*/ 464612 h 1287738"/>
                <a:gd name="connsiteX3" fmla="*/ 700088 w 2232083"/>
                <a:gd name="connsiteY3" fmla="*/ 1287738 h 1287738"/>
                <a:gd name="connsiteX0" fmla="*/ 2236710 w 2236710"/>
                <a:gd name="connsiteY0" fmla="*/ 575612 h 1296748"/>
                <a:gd name="connsiteX1" fmla="*/ 1269721 w 2236710"/>
                <a:gd name="connsiteY1" fmla="*/ 753 h 1296748"/>
                <a:gd name="connsiteX2" fmla="*/ 8369 w 2236710"/>
                <a:gd name="connsiteY2" fmla="*/ 473622 h 1296748"/>
                <a:gd name="connsiteX3" fmla="*/ 704715 w 2236710"/>
                <a:gd name="connsiteY3" fmla="*/ 1296748 h 1296748"/>
                <a:gd name="connsiteX0" fmla="*/ 2235369 w 2235369"/>
                <a:gd name="connsiteY0" fmla="*/ 602651 h 1323787"/>
                <a:gd name="connsiteX1" fmla="*/ 1216314 w 2235369"/>
                <a:gd name="connsiteY1" fmla="*/ 699 h 1323787"/>
                <a:gd name="connsiteX2" fmla="*/ 7028 w 2235369"/>
                <a:gd name="connsiteY2" fmla="*/ 500661 h 1323787"/>
                <a:gd name="connsiteX3" fmla="*/ 703374 w 2235369"/>
                <a:gd name="connsiteY3" fmla="*/ 1323787 h 1323787"/>
                <a:gd name="connsiteX0" fmla="*/ 2235369 w 2235369"/>
                <a:gd name="connsiteY0" fmla="*/ 602340 h 1323476"/>
                <a:gd name="connsiteX1" fmla="*/ 1216314 w 2235369"/>
                <a:gd name="connsiteY1" fmla="*/ 388 h 1323476"/>
                <a:gd name="connsiteX2" fmla="*/ 7028 w 2235369"/>
                <a:gd name="connsiteY2" fmla="*/ 500350 h 1323476"/>
                <a:gd name="connsiteX3" fmla="*/ 703374 w 2235369"/>
                <a:gd name="connsiteY3" fmla="*/ 1323476 h 1323476"/>
                <a:gd name="connsiteX0" fmla="*/ 2235369 w 2235369"/>
                <a:gd name="connsiteY0" fmla="*/ 602340 h 1323476"/>
                <a:gd name="connsiteX1" fmla="*/ 1216314 w 2235369"/>
                <a:gd name="connsiteY1" fmla="*/ 388 h 1323476"/>
                <a:gd name="connsiteX2" fmla="*/ 7028 w 2235369"/>
                <a:gd name="connsiteY2" fmla="*/ 500350 h 1323476"/>
                <a:gd name="connsiteX3" fmla="*/ 703374 w 2235369"/>
                <a:gd name="connsiteY3" fmla="*/ 1323476 h 1323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5369" h="1323476">
                  <a:moveTo>
                    <a:pt x="2235369" y="602340"/>
                  </a:moveTo>
                  <a:cubicBezTo>
                    <a:pt x="1316514" y="222575"/>
                    <a:pt x="1580267" y="12870"/>
                    <a:pt x="1216314" y="388"/>
                  </a:cubicBezTo>
                  <a:cubicBezTo>
                    <a:pt x="852361" y="-12094"/>
                    <a:pt x="92518" y="279835"/>
                    <a:pt x="7028" y="500350"/>
                  </a:cubicBezTo>
                  <a:cubicBezTo>
                    <a:pt x="-78462" y="720865"/>
                    <a:pt x="643101" y="918818"/>
                    <a:pt x="703374" y="1323476"/>
                  </a:cubicBezTo>
                </a:path>
              </a:pathLst>
            </a:cu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 rot="9346426">
              <a:off x="10267310" y="21999609"/>
              <a:ext cx="773327" cy="248812"/>
            </a:xfrm>
            <a:custGeom>
              <a:avLst/>
              <a:gdLst>
                <a:gd name="connsiteX0" fmla="*/ 0 w 1310640"/>
                <a:gd name="connsiteY0" fmla="*/ 655320 h 655320"/>
                <a:gd name="connsiteX1" fmla="*/ 1310640 w 1310640"/>
                <a:gd name="connsiteY1" fmla="*/ 0 h 655320"/>
                <a:gd name="connsiteX0" fmla="*/ 0 w 1310640"/>
                <a:gd name="connsiteY0" fmla="*/ 655320 h 655320"/>
                <a:gd name="connsiteX1" fmla="*/ 1310640 w 1310640"/>
                <a:gd name="connsiteY1" fmla="*/ 0 h 655320"/>
                <a:gd name="connsiteX0" fmla="*/ 0 w 1310640"/>
                <a:gd name="connsiteY0" fmla="*/ 655320 h 655320"/>
                <a:gd name="connsiteX1" fmla="*/ 1310640 w 1310640"/>
                <a:gd name="connsiteY1" fmla="*/ 0 h 655320"/>
                <a:gd name="connsiteX0" fmla="*/ -1 w 1856280"/>
                <a:gd name="connsiteY0" fmla="*/ 414412 h 414411"/>
                <a:gd name="connsiteX1" fmla="*/ 1856280 w 1856280"/>
                <a:gd name="connsiteY1" fmla="*/ 116831 h 414411"/>
                <a:gd name="connsiteX0" fmla="*/ -1 w 1856280"/>
                <a:gd name="connsiteY0" fmla="*/ 297581 h 329635"/>
                <a:gd name="connsiteX1" fmla="*/ 1856280 w 1856280"/>
                <a:gd name="connsiteY1" fmla="*/ 0 h 329635"/>
                <a:gd name="connsiteX0" fmla="*/ -1 w 1856280"/>
                <a:gd name="connsiteY0" fmla="*/ 297581 h 360359"/>
                <a:gd name="connsiteX1" fmla="*/ 1856280 w 1856280"/>
                <a:gd name="connsiteY1" fmla="*/ 0 h 360359"/>
                <a:gd name="connsiteX0" fmla="*/ 1 w 2086046"/>
                <a:gd name="connsiteY0" fmla="*/ 85138 h 178935"/>
                <a:gd name="connsiteX1" fmla="*/ 2086046 w 2086046"/>
                <a:gd name="connsiteY1" fmla="*/ 0 h 178935"/>
                <a:gd name="connsiteX0" fmla="*/ 1 w 2086046"/>
                <a:gd name="connsiteY0" fmla="*/ 85138 h 422245"/>
                <a:gd name="connsiteX1" fmla="*/ 2086046 w 2086046"/>
                <a:gd name="connsiteY1" fmla="*/ 0 h 422245"/>
                <a:gd name="connsiteX0" fmla="*/ 1 w 2086046"/>
                <a:gd name="connsiteY0" fmla="*/ 85138 h 445453"/>
                <a:gd name="connsiteX1" fmla="*/ 2086046 w 2086046"/>
                <a:gd name="connsiteY1" fmla="*/ 0 h 445453"/>
                <a:gd name="connsiteX0" fmla="*/ 1 w 2049177"/>
                <a:gd name="connsiteY0" fmla="*/ 99899 h 456628"/>
                <a:gd name="connsiteX1" fmla="*/ 2049177 w 2049177"/>
                <a:gd name="connsiteY1" fmla="*/ 0 h 456628"/>
                <a:gd name="connsiteX0" fmla="*/ 0 w 2115961"/>
                <a:gd name="connsiteY0" fmla="*/ 596946 h 863646"/>
                <a:gd name="connsiteX1" fmla="*/ 2115961 w 2115961"/>
                <a:gd name="connsiteY1" fmla="*/ 0 h 863646"/>
                <a:gd name="connsiteX0" fmla="*/ 0 w 2115961"/>
                <a:gd name="connsiteY0" fmla="*/ 596946 h 752832"/>
                <a:gd name="connsiteX1" fmla="*/ 2115961 w 2115961"/>
                <a:gd name="connsiteY1" fmla="*/ 0 h 752832"/>
                <a:gd name="connsiteX0" fmla="*/ 0 w 2115961"/>
                <a:gd name="connsiteY0" fmla="*/ 596946 h 727728"/>
                <a:gd name="connsiteX1" fmla="*/ 2115961 w 2115961"/>
                <a:gd name="connsiteY1" fmla="*/ 0 h 727728"/>
                <a:gd name="connsiteX0" fmla="*/ 0 w 2149442"/>
                <a:gd name="connsiteY0" fmla="*/ 604522 h 734583"/>
                <a:gd name="connsiteX1" fmla="*/ 2149442 w 2149442"/>
                <a:gd name="connsiteY1" fmla="*/ 0 h 734583"/>
                <a:gd name="connsiteX0" fmla="*/ -1 w 2087230"/>
                <a:gd name="connsiteY0" fmla="*/ 606942 h 736775"/>
                <a:gd name="connsiteX1" fmla="*/ 2087230 w 2087230"/>
                <a:gd name="connsiteY1" fmla="*/ 0 h 736775"/>
                <a:gd name="connsiteX0" fmla="*/ -1 w 2087230"/>
                <a:gd name="connsiteY0" fmla="*/ 606941 h 736775"/>
                <a:gd name="connsiteX1" fmla="*/ 2087230 w 2087230"/>
                <a:gd name="connsiteY1" fmla="*/ 0 h 736775"/>
                <a:gd name="connsiteX0" fmla="*/ -1 w 2092997"/>
                <a:gd name="connsiteY0" fmla="*/ 593396 h 724515"/>
                <a:gd name="connsiteX1" fmla="*/ 2092997 w 2092997"/>
                <a:gd name="connsiteY1" fmla="*/ 0 h 724515"/>
                <a:gd name="connsiteX0" fmla="*/ 1 w 2222733"/>
                <a:gd name="connsiteY0" fmla="*/ 561689 h 695919"/>
                <a:gd name="connsiteX1" fmla="*/ 2222733 w 2222733"/>
                <a:gd name="connsiteY1" fmla="*/ 0 h 695919"/>
                <a:gd name="connsiteX0" fmla="*/ 0 w 2203390"/>
                <a:gd name="connsiteY0" fmla="*/ 542458 h 678646"/>
                <a:gd name="connsiteX1" fmla="*/ 2203390 w 2203390"/>
                <a:gd name="connsiteY1" fmla="*/ 0 h 678646"/>
                <a:gd name="connsiteX0" fmla="*/ 1 w 2204070"/>
                <a:gd name="connsiteY0" fmla="*/ 562417 h 696573"/>
                <a:gd name="connsiteX1" fmla="*/ 2204070 w 2204070"/>
                <a:gd name="connsiteY1" fmla="*/ 0 h 696573"/>
                <a:gd name="connsiteX0" fmla="*/ 1 w 1841888"/>
                <a:gd name="connsiteY0" fmla="*/ 298670 h 465663"/>
                <a:gd name="connsiteX1" fmla="*/ 1841888 w 1841888"/>
                <a:gd name="connsiteY1" fmla="*/ 1 h 465663"/>
                <a:gd name="connsiteX0" fmla="*/ 1 w 1841888"/>
                <a:gd name="connsiteY0" fmla="*/ 298670 h 490166"/>
                <a:gd name="connsiteX1" fmla="*/ 1841888 w 1841888"/>
                <a:gd name="connsiteY1" fmla="*/ 1 h 490166"/>
                <a:gd name="connsiteX0" fmla="*/ 1 w 1830307"/>
                <a:gd name="connsiteY0" fmla="*/ 310080 h 499356"/>
                <a:gd name="connsiteX1" fmla="*/ 1830307 w 1830307"/>
                <a:gd name="connsiteY1" fmla="*/ -1 h 499356"/>
                <a:gd name="connsiteX0" fmla="*/ -1 w 1803056"/>
                <a:gd name="connsiteY0" fmla="*/ 323192 h 509977"/>
                <a:gd name="connsiteX1" fmla="*/ 1803056 w 1803056"/>
                <a:gd name="connsiteY1" fmla="*/ -1 h 509977"/>
                <a:gd name="connsiteX0" fmla="*/ 1 w 1472201"/>
                <a:gd name="connsiteY0" fmla="*/ 523291 h 678578"/>
                <a:gd name="connsiteX1" fmla="*/ 1472201 w 1472201"/>
                <a:gd name="connsiteY1" fmla="*/ -1 h 678578"/>
                <a:gd name="connsiteX0" fmla="*/ 0 w 1823722"/>
                <a:gd name="connsiteY0" fmla="*/ 307410 h 497203"/>
                <a:gd name="connsiteX1" fmla="*/ 1823722 w 1823722"/>
                <a:gd name="connsiteY1" fmla="*/ -1 h 497203"/>
                <a:gd name="connsiteX0" fmla="*/ 0 w 1825311"/>
                <a:gd name="connsiteY0" fmla="*/ 324164 h 510768"/>
                <a:gd name="connsiteX1" fmla="*/ 1825311 w 1825311"/>
                <a:gd name="connsiteY1" fmla="*/ -1 h 510768"/>
                <a:gd name="connsiteX0" fmla="*/ 0 w 1825311"/>
                <a:gd name="connsiteY0" fmla="*/ 324164 h 488041"/>
                <a:gd name="connsiteX1" fmla="*/ 1825311 w 1825311"/>
                <a:gd name="connsiteY1" fmla="*/ -1 h 488041"/>
                <a:gd name="connsiteX0" fmla="*/ 0 w 1846916"/>
                <a:gd name="connsiteY0" fmla="*/ 391159 h 543699"/>
                <a:gd name="connsiteX1" fmla="*/ 1846915 w 1846916"/>
                <a:gd name="connsiteY1" fmla="*/ 0 h 543699"/>
                <a:gd name="connsiteX0" fmla="*/ 0 w 1849825"/>
                <a:gd name="connsiteY0" fmla="*/ 418512 h 566842"/>
                <a:gd name="connsiteX1" fmla="*/ 1849824 w 1849825"/>
                <a:gd name="connsiteY1" fmla="*/ -1 h 56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9825" h="566842">
                  <a:moveTo>
                    <a:pt x="0" y="418512"/>
                  </a:moveTo>
                  <a:cubicBezTo>
                    <a:pt x="1155271" y="853026"/>
                    <a:pt x="1618019" y="215776"/>
                    <a:pt x="1849824" y="-1"/>
                  </a:cubicBezTo>
                </a:path>
              </a:pathLst>
            </a:cu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 rot="5274681">
              <a:off x="9936553" y="22795607"/>
              <a:ext cx="1034661" cy="272293"/>
            </a:xfrm>
            <a:custGeom>
              <a:avLst/>
              <a:gdLst>
                <a:gd name="connsiteX0" fmla="*/ 0 w 1310640"/>
                <a:gd name="connsiteY0" fmla="*/ 655320 h 655320"/>
                <a:gd name="connsiteX1" fmla="*/ 1310640 w 1310640"/>
                <a:gd name="connsiteY1" fmla="*/ 0 h 655320"/>
                <a:gd name="connsiteX0" fmla="*/ 0 w 1310640"/>
                <a:gd name="connsiteY0" fmla="*/ 655320 h 655320"/>
                <a:gd name="connsiteX1" fmla="*/ 1310640 w 1310640"/>
                <a:gd name="connsiteY1" fmla="*/ 0 h 655320"/>
                <a:gd name="connsiteX0" fmla="*/ 0 w 1310640"/>
                <a:gd name="connsiteY0" fmla="*/ 655320 h 655320"/>
                <a:gd name="connsiteX1" fmla="*/ 1310640 w 1310640"/>
                <a:gd name="connsiteY1" fmla="*/ 0 h 655320"/>
                <a:gd name="connsiteX0" fmla="*/ -1 w 1856280"/>
                <a:gd name="connsiteY0" fmla="*/ 414412 h 414411"/>
                <a:gd name="connsiteX1" fmla="*/ 1856280 w 1856280"/>
                <a:gd name="connsiteY1" fmla="*/ 116831 h 414411"/>
                <a:gd name="connsiteX0" fmla="*/ -1 w 1856280"/>
                <a:gd name="connsiteY0" fmla="*/ 297581 h 329635"/>
                <a:gd name="connsiteX1" fmla="*/ 1856280 w 1856280"/>
                <a:gd name="connsiteY1" fmla="*/ 0 h 329635"/>
                <a:gd name="connsiteX0" fmla="*/ -1 w 1856280"/>
                <a:gd name="connsiteY0" fmla="*/ 297581 h 360359"/>
                <a:gd name="connsiteX1" fmla="*/ 1856280 w 1856280"/>
                <a:gd name="connsiteY1" fmla="*/ 0 h 360359"/>
                <a:gd name="connsiteX0" fmla="*/ 1 w 2086046"/>
                <a:gd name="connsiteY0" fmla="*/ 85138 h 178935"/>
                <a:gd name="connsiteX1" fmla="*/ 2086046 w 2086046"/>
                <a:gd name="connsiteY1" fmla="*/ 0 h 178935"/>
                <a:gd name="connsiteX0" fmla="*/ 1 w 2086046"/>
                <a:gd name="connsiteY0" fmla="*/ 85138 h 422245"/>
                <a:gd name="connsiteX1" fmla="*/ 2086046 w 2086046"/>
                <a:gd name="connsiteY1" fmla="*/ 0 h 422245"/>
                <a:gd name="connsiteX0" fmla="*/ 1 w 2086046"/>
                <a:gd name="connsiteY0" fmla="*/ 85138 h 445453"/>
                <a:gd name="connsiteX1" fmla="*/ 2086046 w 2086046"/>
                <a:gd name="connsiteY1" fmla="*/ 0 h 445453"/>
                <a:gd name="connsiteX0" fmla="*/ 1 w 2049177"/>
                <a:gd name="connsiteY0" fmla="*/ 99899 h 456628"/>
                <a:gd name="connsiteX1" fmla="*/ 2049177 w 2049177"/>
                <a:gd name="connsiteY1" fmla="*/ 0 h 456628"/>
                <a:gd name="connsiteX0" fmla="*/ 0 w 2115961"/>
                <a:gd name="connsiteY0" fmla="*/ 596946 h 863646"/>
                <a:gd name="connsiteX1" fmla="*/ 2115961 w 2115961"/>
                <a:gd name="connsiteY1" fmla="*/ 0 h 863646"/>
                <a:gd name="connsiteX0" fmla="*/ 0 w 2115961"/>
                <a:gd name="connsiteY0" fmla="*/ 596946 h 752832"/>
                <a:gd name="connsiteX1" fmla="*/ 2115961 w 2115961"/>
                <a:gd name="connsiteY1" fmla="*/ 0 h 752832"/>
                <a:gd name="connsiteX0" fmla="*/ 0 w 2115961"/>
                <a:gd name="connsiteY0" fmla="*/ 596946 h 727728"/>
                <a:gd name="connsiteX1" fmla="*/ 2115961 w 2115961"/>
                <a:gd name="connsiteY1" fmla="*/ 0 h 727728"/>
                <a:gd name="connsiteX0" fmla="*/ 0 w 2149442"/>
                <a:gd name="connsiteY0" fmla="*/ 604522 h 734583"/>
                <a:gd name="connsiteX1" fmla="*/ 2149442 w 2149442"/>
                <a:gd name="connsiteY1" fmla="*/ 0 h 734583"/>
                <a:gd name="connsiteX0" fmla="*/ -1 w 2087230"/>
                <a:gd name="connsiteY0" fmla="*/ 606942 h 736775"/>
                <a:gd name="connsiteX1" fmla="*/ 2087230 w 2087230"/>
                <a:gd name="connsiteY1" fmla="*/ 0 h 736775"/>
                <a:gd name="connsiteX0" fmla="*/ -1 w 2087230"/>
                <a:gd name="connsiteY0" fmla="*/ 606941 h 736775"/>
                <a:gd name="connsiteX1" fmla="*/ 2087230 w 2087230"/>
                <a:gd name="connsiteY1" fmla="*/ 0 h 736775"/>
                <a:gd name="connsiteX0" fmla="*/ -1 w 2092997"/>
                <a:gd name="connsiteY0" fmla="*/ 593396 h 724515"/>
                <a:gd name="connsiteX1" fmla="*/ 2092997 w 2092997"/>
                <a:gd name="connsiteY1" fmla="*/ 0 h 724515"/>
                <a:gd name="connsiteX0" fmla="*/ 1 w 2222733"/>
                <a:gd name="connsiteY0" fmla="*/ 561689 h 695919"/>
                <a:gd name="connsiteX1" fmla="*/ 2222733 w 2222733"/>
                <a:gd name="connsiteY1" fmla="*/ 0 h 695919"/>
                <a:gd name="connsiteX0" fmla="*/ 0 w 2203390"/>
                <a:gd name="connsiteY0" fmla="*/ 542458 h 678646"/>
                <a:gd name="connsiteX1" fmla="*/ 2203390 w 2203390"/>
                <a:gd name="connsiteY1" fmla="*/ 0 h 678646"/>
                <a:gd name="connsiteX0" fmla="*/ 1 w 2204070"/>
                <a:gd name="connsiteY0" fmla="*/ 562417 h 696573"/>
                <a:gd name="connsiteX1" fmla="*/ 2204070 w 2204070"/>
                <a:gd name="connsiteY1" fmla="*/ 0 h 69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04070" h="696573">
                  <a:moveTo>
                    <a:pt x="1" y="562417"/>
                  </a:moveTo>
                  <a:cubicBezTo>
                    <a:pt x="1155048" y="1049384"/>
                    <a:pt x="1645270" y="58420"/>
                    <a:pt x="2204070" y="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 rot="3473626">
              <a:off x="10932834" y="22043441"/>
              <a:ext cx="751642" cy="245772"/>
            </a:xfrm>
            <a:custGeom>
              <a:avLst/>
              <a:gdLst>
                <a:gd name="connsiteX0" fmla="*/ 0 w 1310640"/>
                <a:gd name="connsiteY0" fmla="*/ 655320 h 655320"/>
                <a:gd name="connsiteX1" fmla="*/ 1310640 w 1310640"/>
                <a:gd name="connsiteY1" fmla="*/ 0 h 655320"/>
                <a:gd name="connsiteX0" fmla="*/ 0 w 1310640"/>
                <a:gd name="connsiteY0" fmla="*/ 655320 h 655320"/>
                <a:gd name="connsiteX1" fmla="*/ 1310640 w 1310640"/>
                <a:gd name="connsiteY1" fmla="*/ 0 h 655320"/>
                <a:gd name="connsiteX0" fmla="*/ 0 w 1310640"/>
                <a:gd name="connsiteY0" fmla="*/ 655320 h 655320"/>
                <a:gd name="connsiteX1" fmla="*/ 1310640 w 1310640"/>
                <a:gd name="connsiteY1" fmla="*/ 0 h 655320"/>
                <a:gd name="connsiteX0" fmla="*/ 1 w 1356472"/>
                <a:gd name="connsiteY0" fmla="*/ 826495 h 826494"/>
                <a:gd name="connsiteX1" fmla="*/ 1356472 w 1356472"/>
                <a:gd name="connsiteY1" fmla="*/ 0 h 826494"/>
                <a:gd name="connsiteX0" fmla="*/ 1 w 1356472"/>
                <a:gd name="connsiteY0" fmla="*/ 826495 h 826494"/>
                <a:gd name="connsiteX1" fmla="*/ 1356472 w 1356472"/>
                <a:gd name="connsiteY1" fmla="*/ 0 h 826494"/>
                <a:gd name="connsiteX0" fmla="*/ 0 w 1356472"/>
                <a:gd name="connsiteY0" fmla="*/ 826493 h 826494"/>
                <a:gd name="connsiteX1" fmla="*/ 1356472 w 1356472"/>
                <a:gd name="connsiteY1" fmla="*/ 0 h 826494"/>
                <a:gd name="connsiteX0" fmla="*/ 1 w 1851141"/>
                <a:gd name="connsiteY0" fmla="*/ 884880 h 884880"/>
                <a:gd name="connsiteX1" fmla="*/ 1851141 w 1851141"/>
                <a:gd name="connsiteY1" fmla="*/ 0 h 884880"/>
                <a:gd name="connsiteX0" fmla="*/ 1 w 1851141"/>
                <a:gd name="connsiteY0" fmla="*/ 884880 h 884880"/>
                <a:gd name="connsiteX1" fmla="*/ 1851141 w 1851141"/>
                <a:gd name="connsiteY1" fmla="*/ 0 h 884880"/>
                <a:gd name="connsiteX0" fmla="*/ 1 w 1851141"/>
                <a:gd name="connsiteY0" fmla="*/ 884880 h 884880"/>
                <a:gd name="connsiteX1" fmla="*/ 1851141 w 1851141"/>
                <a:gd name="connsiteY1" fmla="*/ 0 h 884880"/>
                <a:gd name="connsiteX0" fmla="*/ 0 w 1815946"/>
                <a:gd name="connsiteY0" fmla="*/ 792127 h 792127"/>
                <a:gd name="connsiteX1" fmla="*/ 1815946 w 1815946"/>
                <a:gd name="connsiteY1" fmla="*/ 2455 h 792127"/>
                <a:gd name="connsiteX0" fmla="*/ 0 w 1815946"/>
                <a:gd name="connsiteY0" fmla="*/ 789672 h 789672"/>
                <a:gd name="connsiteX1" fmla="*/ 1815946 w 1815946"/>
                <a:gd name="connsiteY1" fmla="*/ 0 h 789672"/>
                <a:gd name="connsiteX0" fmla="*/ -1 w 1815946"/>
                <a:gd name="connsiteY0" fmla="*/ 789671 h 789672"/>
                <a:gd name="connsiteX1" fmla="*/ 1815946 w 1815946"/>
                <a:gd name="connsiteY1" fmla="*/ 0 h 789672"/>
                <a:gd name="connsiteX0" fmla="*/ 0 w 1814545"/>
                <a:gd name="connsiteY0" fmla="*/ 774857 h 774857"/>
                <a:gd name="connsiteX1" fmla="*/ 1814545 w 1814545"/>
                <a:gd name="connsiteY1" fmla="*/ 0 h 774857"/>
                <a:gd name="connsiteX0" fmla="*/ 1 w 1805611"/>
                <a:gd name="connsiteY0" fmla="*/ 772753 h 772752"/>
                <a:gd name="connsiteX1" fmla="*/ 1805611 w 1805611"/>
                <a:gd name="connsiteY1" fmla="*/ 0 h 772752"/>
                <a:gd name="connsiteX0" fmla="*/ 1 w 1711972"/>
                <a:gd name="connsiteY0" fmla="*/ 683950 h 683950"/>
                <a:gd name="connsiteX1" fmla="*/ 1711972 w 1711972"/>
                <a:gd name="connsiteY1" fmla="*/ 39466 h 683950"/>
                <a:gd name="connsiteX0" fmla="*/ 1 w 1711972"/>
                <a:gd name="connsiteY0" fmla="*/ 650819 h 650819"/>
                <a:gd name="connsiteX1" fmla="*/ 1711972 w 1711972"/>
                <a:gd name="connsiteY1" fmla="*/ 6335 h 650819"/>
                <a:gd name="connsiteX0" fmla="*/ 1 w 1676886"/>
                <a:gd name="connsiteY0" fmla="*/ 629030 h 629031"/>
                <a:gd name="connsiteX1" fmla="*/ 1676886 w 1676886"/>
                <a:gd name="connsiteY1" fmla="*/ 16943 h 629031"/>
                <a:gd name="connsiteX0" fmla="*/ -1 w 1664509"/>
                <a:gd name="connsiteY0" fmla="*/ 624044 h 624043"/>
                <a:gd name="connsiteX1" fmla="*/ 1664509 w 1664509"/>
                <a:gd name="connsiteY1" fmla="*/ 19697 h 624043"/>
                <a:gd name="connsiteX0" fmla="*/ 0 w 1668384"/>
                <a:gd name="connsiteY0" fmla="*/ 634685 h 634684"/>
                <a:gd name="connsiteX1" fmla="*/ 1668384 w 1668384"/>
                <a:gd name="connsiteY1" fmla="*/ 13971 h 634684"/>
                <a:gd name="connsiteX0" fmla="*/ 0 w 1677683"/>
                <a:gd name="connsiteY0" fmla="*/ 618665 h 618664"/>
                <a:gd name="connsiteX1" fmla="*/ 1677683 w 1677683"/>
                <a:gd name="connsiteY1" fmla="*/ 22809 h 618664"/>
                <a:gd name="connsiteX0" fmla="*/ 0 w 1677683"/>
                <a:gd name="connsiteY0" fmla="*/ 606411 h 606410"/>
                <a:gd name="connsiteX1" fmla="*/ 1677683 w 1677683"/>
                <a:gd name="connsiteY1" fmla="*/ 10555 h 606410"/>
                <a:gd name="connsiteX0" fmla="*/ 0 w 1666749"/>
                <a:gd name="connsiteY0" fmla="*/ 628731 h 628732"/>
                <a:gd name="connsiteX1" fmla="*/ 1666749 w 1666749"/>
                <a:gd name="connsiteY1" fmla="*/ 677 h 62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6749" h="628732">
                  <a:moveTo>
                    <a:pt x="0" y="628731"/>
                  </a:moveTo>
                  <a:cubicBezTo>
                    <a:pt x="444271" y="-223375"/>
                    <a:pt x="1107949" y="59097"/>
                    <a:pt x="1666749" y="677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10046172" y="21289608"/>
                  <a:ext cx="1189957" cy="6397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kern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 ker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ker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2000" ker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000" b="0" i="0" kern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sub>
                        </m:sSub>
                      </m:oMath>
                    </m:oMathPara>
                  </a14:m>
                  <a:endPara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6172" y="21289608"/>
                  <a:ext cx="1189957" cy="63973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/>
            <p:cNvSpPr/>
            <p:nvPr/>
          </p:nvSpPr>
          <p:spPr>
            <a:xfrm rot="19513279">
              <a:off x="11555047" y="22180929"/>
              <a:ext cx="440566" cy="160261"/>
            </a:xfrm>
            <a:prstGeom prst="ellipse">
              <a:avLst/>
            </a:prstGeom>
            <a:solidFill>
              <a:srgbClr val="0000FF"/>
            </a:solidFill>
            <a:ln w="12700" cap="flat" cmpd="sng" algn="ctr">
              <a:solidFill>
                <a:srgbClr val="0000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 rot="21120612">
              <a:off x="10184410" y="23404463"/>
              <a:ext cx="440566" cy="16026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12681603" y="21831777"/>
                  <a:ext cx="846271" cy="6190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sub>
                        </m:sSub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1603" y="21831777"/>
                  <a:ext cx="846271" cy="61900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10430362" y="19513427"/>
                  <a:ext cx="1120408" cy="63973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kern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 kern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kern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2000" b="0" i="0" kern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000" b="0" i="0" kern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lang="it-IT" sz="2000" kern="0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0362" y="19513427"/>
                  <a:ext cx="1120408" cy="63973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Rectangle 48"/>
          <p:cNvSpPr/>
          <p:nvPr/>
        </p:nvSpPr>
        <p:spPr>
          <a:xfrm>
            <a:off x="4681328" y="4743906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Table 4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2285252"/>
                  </p:ext>
                </p:extLst>
              </p:nvPr>
            </p:nvGraphicFramePr>
            <p:xfrm>
              <a:off x="1088935" y="4217813"/>
              <a:ext cx="9180000" cy="191839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0">
                      <a:extLst>
                        <a:ext uri="{9D8B030D-6E8A-4147-A177-3AD203B41FA5}">
                          <a16:colId xmlns:a16="http://schemas.microsoft.com/office/drawing/2014/main" val="3641137582"/>
                        </a:ext>
                      </a:extLst>
                    </a:gridCol>
                    <a:gridCol w="242509">
                      <a:extLst>
                        <a:ext uri="{9D8B030D-6E8A-4147-A177-3AD203B41FA5}">
                          <a16:colId xmlns:a16="http://schemas.microsoft.com/office/drawing/2014/main" val="3861954878"/>
                        </a:ext>
                      </a:extLst>
                    </a:gridCol>
                    <a:gridCol w="5697491">
                      <a:extLst>
                        <a:ext uri="{9D8B030D-6E8A-4147-A177-3AD203B41FA5}">
                          <a16:colId xmlns:a16="http://schemas.microsoft.com/office/drawing/2014/main" val="3427075409"/>
                        </a:ext>
                      </a:extLst>
                    </a:gridCol>
                  </a:tblGrid>
                  <a:tr h="25046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1600" i="0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n-US" sz="1600" i="0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600" i="0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US" sz="1600" i="0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n-US" sz="1600" i="0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b="1" i="0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𝐇</m:t>
                                </m:r>
                                <m:r>
                                  <a:rPr lang="en-US" sz="1600" i="0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</m:sSub>
                                <m:r>
                                  <a:rPr lang="en-US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𝐇</m:t>
                                </m:r>
                                <m:r>
                                  <a:rPr lang="en-US" sz="160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i="0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n-US" sz="1600" i="0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b="1" i="0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𝛘</m:t>
                                </m:r>
                                <m:r>
                                  <a:rPr lang="en-US" sz="1600" b="0" i="0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sub>
                                </m:sSub>
                                <m:r>
                                  <a:rPr kumimoji="0" lang="en-US" sz="16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GB" sz="160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i="0" dirty="0">
                            <a:solidFill>
                              <a:srgbClr val="223D6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1" i="0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𝐇</m:t>
                              </m:r>
                            </m:oMath>
                          </a14:m>
                          <a:r>
                            <a:rPr lang="en-US" sz="1600" b="0" i="0" kern="0" dirty="0">
                              <a:solidFill>
                                <a:schemeClr val="tx1"/>
                              </a:solidFill>
                            </a:rPr>
                            <a:t> formulation in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0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i="1" kern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kern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b="0" i="0" kern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oMath>
                          </a14:m>
                          <a:endParaRPr lang="en-GB" sz="160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66693197"/>
                      </a:ext>
                    </a:extLst>
                  </a:tr>
                  <a:tr h="25046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kumimoji="0" lang="en-US" sz="160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kumimoji="0" lang="en-US" sz="160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16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ν</m:t>
                                </m:r>
                                <m:r>
                                  <a:rPr kumimoji="0" lang="en-US" sz="16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0" lang="en-US" sz="16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kumimoji="0" lang="en-US" sz="16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kumimoji="0" lang="en-US" sz="16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1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𝐀</m:t>
                                    </m:r>
                                  </m:e>
                                  <m:sup>
                                    <m:r>
                                      <a:rPr kumimoji="0" lang="en-US" sz="1600" b="1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⋆</m:t>
                                    </m:r>
                                  </m:sup>
                                </m:sSup>
                                <m:r>
                                  <a:rPr kumimoji="0" lang="en-US" sz="160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l-GR" sz="160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kumimoji="0" lang="en-US" sz="16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1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𝐀</m:t>
                                    </m:r>
                                  </m:e>
                                  <m:sup>
                                    <m:r>
                                      <a:rPr kumimoji="0" lang="en-US" sz="1600" b="1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⋆</m:t>
                                    </m:r>
                                  </m:sup>
                                </m:sSup>
                                <m:r>
                                  <a:rPr kumimoji="0" lang="en-US" sz="16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GB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i="0" dirty="0">
                            <a:solidFill>
                              <a:srgbClr val="223D6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600" b="1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a:rPr kumimoji="0" lang="en-US" sz="1600" b="1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⋆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160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formulation in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600" i="1" kern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i="0" ker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i="0" ker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</m:oMath>
                          </a14:m>
                          <a:endParaRPr lang="en-GB" sz="160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72072935"/>
                      </a:ext>
                    </a:extLst>
                  </a:tr>
                  <a:tr h="142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ρ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m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p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n-US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en-US" sz="16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𝐉</m:t>
                                </m:r>
                                <m:r>
                                  <a:rPr kumimoji="0" lang="en-US" sz="16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600" i="0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en-US" sz="1600" b="1" i="0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𝐉</m:t>
                                </m:r>
                                <m:r>
                                  <a:rPr kumimoji="0" lang="en-US" sz="16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GB" sz="160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i="0" dirty="0">
                            <a:solidFill>
                              <a:srgbClr val="223D6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i="0" kern="0" dirty="0">
                              <a:solidFill>
                                <a:schemeClr val="tx1"/>
                              </a:solidFill>
                            </a:rPr>
                            <a:t>Heat balance equation in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1600" b="0" i="0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oMath>
                          </a14:m>
                          <a:endParaRPr lang="en-GB" sz="160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19840734"/>
                      </a:ext>
                    </a:extLst>
                  </a:tr>
                  <a:tr h="142024">
                    <a:tc>
                      <a:txBody>
                        <a:bodyPr/>
                        <a:lstStyle/>
                        <a:p>
                          <a:endParaRPr lang="en-GB" sz="40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i="0" dirty="0">
                            <a:solidFill>
                              <a:srgbClr val="223D6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40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18533501"/>
                      </a:ext>
                    </a:extLst>
                  </a:tr>
                  <a:tr h="15440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pHide m:val="on"/>
                                  <m:ctrlP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160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1600" b="1" i="0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𝛘</m:t>
                                  </m:r>
                                </m:e>
                              </m:nary>
                              <m:r>
                                <a:rPr lang="en-US" sz="16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1600" i="0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sz="1600" i="0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𝐇</m:t>
                              </m:r>
                              <m:r>
                                <m:rPr>
                                  <m:sty m:val="p"/>
                                </m:rPr>
                                <a:rPr lang="en-US" sz="16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el-GR" sz="1600" i="0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1600" i="0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6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b="0" i="0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</m:oMath>
                          </a14:m>
                          <a:endParaRPr lang="en-GB" sz="160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i="0" dirty="0">
                            <a:solidFill>
                              <a:srgbClr val="223D6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Current</a:t>
                          </a:r>
                          <a:r>
                            <a:rPr lang="en-US" sz="1600" i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60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constraint </a:t>
                          </a:r>
                          <a:endParaRPr lang="en-GB" sz="160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59531484"/>
                      </a:ext>
                    </a:extLst>
                  </a:tr>
                  <a:tr h="142024">
                    <a:tc>
                      <a:txBody>
                        <a:bodyPr/>
                        <a:lstStyle/>
                        <a:p>
                          <a:pPr marL="0" marR="0" lvl="0" indent="0" algn="r" defTabSz="30274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1600" b="1" i="0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𝛘</m:t>
                                </m:r>
                                <m:r>
                                  <a:rPr lang="en-US" sz="1600" b="1" i="0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0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1600" i="0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𝛻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600" i="0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ξ</m:t>
                                </m:r>
                                <m:r>
                                  <a:rPr lang="en-US" sz="1600" b="0" i="0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600" i="0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ξ</m:t>
                                </m:r>
                                <m:r>
                                  <a:rPr lang="en-US" sz="1600" b="0" i="0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:  </m:t>
                                </m:r>
                                <m:r>
                                  <a:rPr lang="en-US" sz="1600" b="0" i="0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𝛻</m:t>
                                </m:r>
                                <m:r>
                                  <a:rPr lang="en-US" sz="1600" b="0" i="0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600" i="0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  <m:r>
                                  <a:rPr lang="en-US" sz="1600" i="0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𝛻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600" i="0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ξ</m:t>
                                </m:r>
                                <m:r>
                                  <a:rPr lang="en-US" sz="1600" b="0" i="0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GB" sz="160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i="0" dirty="0">
                            <a:solidFill>
                              <a:srgbClr val="223D6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Voltage distribution function</a:t>
                          </a:r>
                          <a:endParaRPr lang="en-GB" sz="160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68757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Table 4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2285252"/>
                  </p:ext>
                </p:extLst>
              </p:nvPr>
            </p:nvGraphicFramePr>
            <p:xfrm>
              <a:off x="1088935" y="4217813"/>
              <a:ext cx="9180000" cy="191839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0">
                      <a:extLst>
                        <a:ext uri="{9D8B030D-6E8A-4147-A177-3AD203B41FA5}">
                          <a16:colId xmlns:a16="http://schemas.microsoft.com/office/drawing/2014/main" val="3641137582"/>
                        </a:ext>
                      </a:extLst>
                    </a:gridCol>
                    <a:gridCol w="242509">
                      <a:extLst>
                        <a:ext uri="{9D8B030D-6E8A-4147-A177-3AD203B41FA5}">
                          <a16:colId xmlns:a16="http://schemas.microsoft.com/office/drawing/2014/main" val="3861954878"/>
                        </a:ext>
                      </a:extLst>
                    </a:gridCol>
                    <a:gridCol w="5697491">
                      <a:extLst>
                        <a:ext uri="{9D8B030D-6E8A-4147-A177-3AD203B41FA5}">
                          <a16:colId xmlns:a16="http://schemas.microsoft.com/office/drawing/2014/main" val="3427075409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6"/>
                          <a:stretch>
                            <a:fillRect t="-3636" r="-183271" b="-57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i="0" dirty="0">
                            <a:solidFill>
                              <a:srgbClr val="223D6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6"/>
                          <a:stretch>
                            <a:fillRect l="-61176" t="-3636" b="-57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69319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6"/>
                          <a:stretch>
                            <a:fillRect t="-103636" r="-183271" b="-47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i="0" dirty="0">
                            <a:solidFill>
                              <a:srgbClr val="223D6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6"/>
                          <a:stretch>
                            <a:fillRect l="-61176" t="-103636" b="-47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2072935"/>
                      </a:ext>
                    </a:extLst>
                  </a:tr>
                  <a:tr h="3569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6"/>
                          <a:stretch>
                            <a:fillRect t="-189831" r="-183271" b="-3389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i="0" dirty="0">
                            <a:solidFill>
                              <a:srgbClr val="223D6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6"/>
                          <a:stretch>
                            <a:fillRect l="-61176" t="-189831" b="-3389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40734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endParaRPr lang="en-GB" sz="40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i="0" dirty="0">
                            <a:solidFill>
                              <a:srgbClr val="223D6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400" i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18533501"/>
                      </a:ext>
                    </a:extLst>
                  </a:tr>
                  <a:tr h="4031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6"/>
                          <a:stretch>
                            <a:fillRect t="-292537" r="-183271" b="-161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i="0" dirty="0">
                            <a:solidFill>
                              <a:srgbClr val="223D6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Current</a:t>
                          </a:r>
                          <a:r>
                            <a:rPr lang="en-US" sz="1600" i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600" i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constraint </a:t>
                          </a:r>
                          <a:endParaRPr lang="en-GB" sz="160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5953148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6"/>
                          <a:stretch>
                            <a:fillRect t="-478182" r="-183271" b="-9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i="0" dirty="0">
                            <a:solidFill>
                              <a:srgbClr val="223D6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Voltage distribution function</a:t>
                          </a:r>
                          <a:endParaRPr lang="en-GB" sz="160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68757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1" name="Rectangle 50"/>
          <p:cNvSpPr/>
          <p:nvPr/>
        </p:nvSpPr>
        <p:spPr>
          <a:xfrm>
            <a:off x="7578466" y="5120411"/>
            <a:ext cx="3608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Figure: General representation of the </a:t>
            </a:r>
            <a:br>
              <a:rPr lang="en-US" sz="1600" dirty="0"/>
            </a:br>
            <a:r>
              <a:rPr lang="en-US" sz="1600" dirty="0"/>
              <a:t>computational domain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223177" y="6294081"/>
                <a:ext cx="769911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sz="900" b="1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GB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] Bortot, L., et al. "A Coupled A–H Formulation for Magneto-Thermal Transients in High-Temperature Superconducting Magnets." IEEE Transactions on Applied Superconductivity 30.5 (2020): 1-11.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177" y="6294081"/>
                <a:ext cx="7699112" cy="400110"/>
              </a:xfrm>
              <a:prstGeom prst="rect">
                <a:avLst/>
              </a:prstGeom>
              <a:blipFill>
                <a:blip r:embed="rId2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4442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EQUATIONS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0"/>
              </p:nvPr>
            </p:nvSpPr>
            <p:spPr>
              <a:xfrm>
                <a:off x="609600" y="1182726"/>
                <a:ext cx="8191500" cy="5080264"/>
              </a:xfrm>
            </p:spPr>
            <p:txBody>
              <a:bodyPr/>
              <a:lstStyle/>
              <a:p>
                <a:pPr marL="36576" indent="0" fontAlgn="t">
                  <a:buNone/>
                </a:pPr>
                <a:r>
                  <a:rPr lang="en-US" b="1" dirty="0"/>
                  <a:t>Discretization functions</a:t>
                </a:r>
              </a:p>
              <a:p>
                <a:pPr fontAlgn="t"/>
                <a:r>
                  <a:rPr lang="en-GB" dirty="0"/>
                  <a:t>Edge elements for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1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GB" dirty="0"/>
                  <a:t> ( 1</a:t>
                </a:r>
                <a:r>
                  <a:rPr lang="en-GB" baseline="30000" dirty="0"/>
                  <a:t>st</a:t>
                </a:r>
                <a:r>
                  <a:rPr lang="en-GB" dirty="0"/>
                  <a:t> and 2</a:t>
                </a:r>
                <a:r>
                  <a:rPr lang="en-GB" baseline="30000" dirty="0"/>
                  <a:t>nd</a:t>
                </a:r>
                <a:r>
                  <a:rPr lang="en-GB" dirty="0"/>
                  <a:t> order)</a:t>
                </a:r>
              </a:p>
              <a:p>
                <a:pPr fontAlgn="t"/>
                <a:r>
                  <a:rPr lang="en-US" kern="0" dirty="0"/>
                  <a:t>Nodal elements for </a:t>
                </a:r>
                <a14:m>
                  <m:oMath xmlns:m="http://schemas.openxmlformats.org/officeDocument/2006/math">
                    <m:r>
                      <a:rPr lang="en-US" b="1" kern="0">
                        <a:latin typeface="Cambria Math" panose="02040503050406030204" pitchFamily="18" charset="0"/>
                      </a:rPr>
                      <m:t>𝛘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GB" dirty="0"/>
                  <a:t> (1</a:t>
                </a:r>
                <a:r>
                  <a:rPr lang="en-GB" baseline="30000" dirty="0"/>
                  <a:t>st</a:t>
                </a:r>
                <a:r>
                  <a:rPr lang="en-GB" dirty="0"/>
                  <a:t> order)</a:t>
                </a:r>
              </a:p>
              <a:p>
                <a:pPr marL="36576" indent="0">
                  <a:buNone/>
                </a:pPr>
                <a:endParaRPr lang="en-US" dirty="0"/>
              </a:p>
              <a:p>
                <a:pPr marL="36576" indent="0">
                  <a:buNone/>
                </a:pPr>
                <a:endParaRPr lang="en-US" dirty="0"/>
              </a:p>
              <a:p>
                <a:pPr marL="36576" indent="0">
                  <a:buNone/>
                </a:pPr>
                <a:endParaRPr lang="en-US" dirty="0"/>
              </a:p>
              <a:p>
                <a:pPr marL="36576" indent="0">
                  <a:buNone/>
                </a:pPr>
                <a:endParaRPr lang="en-US" dirty="0"/>
              </a:p>
              <a:p>
                <a:pPr marL="36576" indent="0">
                  <a:buNone/>
                </a:pPr>
                <a:endParaRPr lang="en-US" dirty="0"/>
              </a:p>
              <a:p>
                <a:pPr marL="36576" indent="0">
                  <a:buNone/>
                </a:pPr>
                <a:endParaRPr lang="en-US" dirty="0"/>
              </a:p>
              <a:p>
                <a:pPr marL="36576" indent="0">
                  <a:buNone/>
                </a:pPr>
                <a:endParaRPr lang="en-US" dirty="0"/>
              </a:p>
              <a:p>
                <a:pPr marL="36576" indent="0">
                  <a:buNone/>
                </a:pPr>
                <a:endParaRPr lang="en-US" dirty="0"/>
              </a:p>
              <a:p>
                <a:pPr marL="36576" indent="0">
                  <a:buNone/>
                </a:pPr>
                <a:endParaRPr lang="en-US" b="1" dirty="0"/>
              </a:p>
              <a:p>
                <a:pPr marL="36576" indent="0">
                  <a:buNone/>
                </a:pPr>
                <a:r>
                  <a:rPr lang="en-US" b="1" dirty="0"/>
                  <a:t>Circuit interface</a:t>
                </a:r>
              </a:p>
              <a:p>
                <a:r>
                  <a:rPr lang="en-GB" dirty="0"/>
                  <a:t>External circuit connected via electric ports</a:t>
                </a:r>
              </a:p>
              <a:p>
                <a:r>
                  <a:rPr lang="en-US" dirty="0"/>
                  <a:t>FEM model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one-port component with impedance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FEM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FEM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endParaRPr lang="en-GB" dirty="0"/>
              </a:p>
              <a:p>
                <a:pPr marL="36576" indent="0">
                  <a:buNone/>
                </a:pPr>
                <a:endParaRPr lang="en-GB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609600" y="1182726"/>
                <a:ext cx="8191500" cy="5080264"/>
              </a:xfrm>
              <a:blipFill>
                <a:blip r:embed="rId11"/>
                <a:stretch>
                  <a:fillRect t="-3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1038280"/>
                  </p:ext>
                </p:extLst>
              </p:nvPr>
            </p:nvGraphicFramePr>
            <p:xfrm>
              <a:off x="6873655" y="2244208"/>
              <a:ext cx="4807805" cy="20599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2837">
                      <a:extLst>
                        <a:ext uri="{9D8B030D-6E8A-4147-A177-3AD203B41FA5}">
                          <a16:colId xmlns:a16="http://schemas.microsoft.com/office/drawing/2014/main" val="1360631264"/>
                        </a:ext>
                      </a:extLst>
                    </a:gridCol>
                    <a:gridCol w="2914968">
                      <a:extLst>
                        <a:ext uri="{9D8B030D-6E8A-4147-A177-3AD203B41FA5}">
                          <a16:colId xmlns:a16="http://schemas.microsoft.com/office/drawing/2014/main" val="3408970895"/>
                        </a:ext>
                      </a:extLst>
                    </a:gridCol>
                  </a:tblGrid>
                  <a:tr h="385096"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6914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600" b="1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6914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a:rPr kumimoji="0" lang="en-US" sz="1600" b="1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6914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⋆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16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69146"/>
                              </a:solidFill>
                              <a:effectLst/>
                              <a:uLnTx/>
                              <a:uFillTx/>
                            </a:rPr>
                            <a:t> form </a:t>
                          </a:r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a:t>        Weak form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a:t>PDE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a:t> module</a:t>
                          </a:r>
                          <a:endParaRPr lang="it-IT" sz="1600" dirty="0">
                            <a:solidFill>
                              <a:schemeClr val="tx1"/>
                            </a:solidFill>
                            <a:latin typeface="+mj-lt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41130892"/>
                      </a:ext>
                    </a:extLst>
                  </a:tr>
                  <a:tr h="385096"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</a:rPr>
                            <a:t>𝐇-form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7382815"/>
                      </a:ext>
                    </a:extLst>
                  </a:tr>
                  <a:tr h="3850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</a:rPr>
                            <a:t>Coupling terms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4937163"/>
                      </a:ext>
                    </a:extLst>
                  </a:tr>
                  <a:tr h="3850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Heat Balance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        Heat</a:t>
                          </a:r>
                          <a:r>
                            <a:rPr lang="en-US" sz="1600" baseline="0" dirty="0"/>
                            <a:t> transfer in solids</a:t>
                          </a:r>
                          <a:endParaRPr lang="en-GB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79940831"/>
                      </a:ext>
                    </a:extLst>
                  </a:tr>
                  <a:tr h="385096"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</a:rPr>
                            <a:t>Circuit coupling</a:t>
                          </a:r>
                          <a:endParaRPr kumimoji="0" lang="en-GB" sz="16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        Global </a:t>
                          </a:r>
                          <a:r>
                            <a:rPr lang="en-US" sz="1600" dirty="0" err="1"/>
                            <a:t>ODEs</a:t>
                          </a:r>
                          <a:r>
                            <a:rPr lang="en-US" sz="1600" dirty="0"/>
                            <a:t> and </a:t>
                          </a:r>
                          <a:r>
                            <a:rPr lang="en-US" sz="1600" dirty="0" err="1"/>
                            <a:t>DAEs</a:t>
                          </a:r>
                          <a:endParaRPr lang="en-GB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239455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1038280"/>
                  </p:ext>
                </p:extLst>
              </p:nvPr>
            </p:nvGraphicFramePr>
            <p:xfrm>
              <a:off x="6873655" y="2244208"/>
              <a:ext cx="4807805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2837">
                      <a:extLst>
                        <a:ext uri="{9D8B030D-6E8A-4147-A177-3AD203B41FA5}">
                          <a16:colId xmlns:a16="http://schemas.microsoft.com/office/drawing/2014/main" val="1360631264"/>
                        </a:ext>
                      </a:extLst>
                    </a:gridCol>
                    <a:gridCol w="2914968">
                      <a:extLst>
                        <a:ext uri="{9D8B030D-6E8A-4147-A177-3AD203B41FA5}">
                          <a16:colId xmlns:a16="http://schemas.microsoft.com/office/drawing/2014/main" val="340897089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r="-154019" b="-408000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a:t>        Weak form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a:t>PDE</a:t>
                          </a: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a:t> module</a:t>
                          </a:r>
                          <a:endParaRPr lang="it-IT" sz="1600" dirty="0" smtClean="0">
                            <a:solidFill>
                              <a:schemeClr val="tx1"/>
                            </a:solidFill>
                            <a:latin typeface="+mj-lt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411308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</a:rPr>
                            <a:t>𝐇-form</a:t>
                          </a:r>
                          <a:endParaRPr kumimoji="0" lang="en-US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738281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</a:rPr>
                            <a:t>Coupling terms</a:t>
                          </a:r>
                          <a:endParaRPr kumimoji="0" lang="en-US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493716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Heat Balance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        Heat</a:t>
                          </a:r>
                          <a:r>
                            <a:rPr lang="en-US" sz="1600" baseline="0" dirty="0" smtClean="0"/>
                            <a:t> transfer in solids</a:t>
                          </a:r>
                          <a:endParaRPr lang="en-GB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7994083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</a:rPr>
                            <a:t>Circuit coupling</a:t>
                          </a: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        Global </a:t>
                          </a:r>
                          <a:r>
                            <a:rPr lang="en-US" sz="1600" dirty="0" err="1" smtClean="0"/>
                            <a:t>ODEs</a:t>
                          </a:r>
                          <a:r>
                            <a:rPr lang="en-US" sz="1600" dirty="0" smtClean="0"/>
                            <a:t> and </a:t>
                          </a:r>
                          <a:r>
                            <a:rPr lang="en-US" sz="1600" dirty="0" err="1" smtClean="0"/>
                            <a:t>DAEs</a:t>
                          </a:r>
                          <a:endParaRPr lang="en-GB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2394558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487263" y="2348906"/>
                <a:ext cx="672392" cy="376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it-IT" sz="1600" i="1" smtClean="0">
                            <a:solidFill>
                              <a:srgbClr val="4D82B8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it-IT" sz="1600" i="1" dirty="0">
                            <a:solidFill>
                              <a:srgbClr val="4D82B8"/>
                            </a:solidFill>
                          </a:rPr>
                          <m:t>du</m:t>
                        </m:r>
                        <m:r>
                          <m:rPr>
                            <m:nor/>
                          </m:rPr>
                          <a:rPr lang="it-IT" sz="1600" i="1" dirty="0">
                            <a:solidFill>
                              <a:srgbClr val="4D82B8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r>
                  <a:rPr lang="it-IT" sz="1600" i="1" dirty="0">
                    <a:solidFill>
                      <a:srgbClr val="4D82B8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263" y="2348906"/>
                <a:ext cx="672392" cy="376642"/>
              </a:xfrm>
              <a:prstGeom prst="rect">
                <a:avLst/>
              </a:prstGeom>
              <a:blipFill>
                <a:blip r:embed="rId13"/>
                <a:stretch>
                  <a:fillRect l="-51351" t="-125806" r="-40541" b="-1822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487263" y="2748026"/>
                <a:ext cx="672392" cy="376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it-IT" sz="1600" i="1" smtClean="0">
                            <a:solidFill>
                              <a:srgbClr val="4D82B8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it-IT" sz="1600" i="1" dirty="0">
                            <a:solidFill>
                              <a:srgbClr val="4D82B8"/>
                            </a:solidFill>
                          </a:rPr>
                          <m:t>du</m:t>
                        </m:r>
                        <m:r>
                          <m:rPr>
                            <m:nor/>
                          </m:rPr>
                          <a:rPr lang="it-IT" sz="1600" i="1" dirty="0">
                            <a:solidFill>
                              <a:srgbClr val="4D82B8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r>
                  <a:rPr lang="it-IT" sz="1600" i="1" dirty="0">
                    <a:solidFill>
                      <a:srgbClr val="4D82B8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263" y="2748026"/>
                <a:ext cx="672392" cy="376642"/>
              </a:xfrm>
              <a:prstGeom prst="rect">
                <a:avLst/>
              </a:prstGeom>
              <a:blipFill>
                <a:blip r:embed="rId14"/>
                <a:stretch>
                  <a:fillRect l="-51351" t="-125806" r="-40541" b="-1822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487263" y="3147145"/>
                <a:ext cx="672392" cy="376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it-IT" sz="1600" i="1" smtClean="0">
                            <a:solidFill>
                              <a:srgbClr val="4D82B8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it-IT" sz="1600" i="1" dirty="0">
                            <a:solidFill>
                              <a:srgbClr val="4D82B8"/>
                            </a:solidFill>
                          </a:rPr>
                          <m:t>du</m:t>
                        </m:r>
                        <m:r>
                          <m:rPr>
                            <m:nor/>
                          </m:rPr>
                          <a:rPr lang="it-IT" sz="1600" i="1" dirty="0">
                            <a:solidFill>
                              <a:srgbClr val="4D82B8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r>
                  <a:rPr lang="it-IT" sz="1600" i="1" dirty="0">
                    <a:solidFill>
                      <a:srgbClr val="4D82B8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263" y="3147145"/>
                <a:ext cx="672392" cy="376642"/>
              </a:xfrm>
              <a:prstGeom prst="rect">
                <a:avLst/>
              </a:prstGeom>
              <a:blipFill>
                <a:blip r:embed="rId15"/>
                <a:stretch>
                  <a:fillRect l="-51351" t="-125806" r="-40541" b="-1822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8632253" y="3964742"/>
                <a:ext cx="382412" cy="442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solidFill>
                                <a:srgbClr val="4D82B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4D82B8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4D82B8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253" y="3964742"/>
                <a:ext cx="382412" cy="442942"/>
              </a:xfrm>
              <a:prstGeom prst="rect">
                <a:avLst/>
              </a:prstGeom>
              <a:blipFill>
                <a:blip r:embed="rId16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Content Placeholder 39"/>
          <p:cNvPicPr>
            <a:picLocks noGrp="1" noChangeAspect="1"/>
          </p:cNvPicPr>
          <p:nvPr>
            <p:ph idx="11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59" y="3546265"/>
            <a:ext cx="396000" cy="396000"/>
          </a:xfr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50849" y="4603651"/>
            <a:ext cx="2764776" cy="12098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7" name="Table 6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6632097"/>
                  </p:ext>
                </p:extLst>
              </p:nvPr>
            </p:nvGraphicFramePr>
            <p:xfrm>
              <a:off x="900110" y="2446628"/>
              <a:ext cx="4008052" cy="207899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02013">
                      <a:extLst>
                        <a:ext uri="{9D8B030D-6E8A-4147-A177-3AD203B41FA5}">
                          <a16:colId xmlns:a16="http://schemas.microsoft.com/office/drawing/2014/main" val="981636667"/>
                        </a:ext>
                      </a:extLst>
                    </a:gridCol>
                    <a:gridCol w="1002013">
                      <a:extLst>
                        <a:ext uri="{9D8B030D-6E8A-4147-A177-3AD203B41FA5}">
                          <a16:colId xmlns:a16="http://schemas.microsoft.com/office/drawing/2014/main" val="3709089783"/>
                        </a:ext>
                      </a:extLst>
                    </a:gridCol>
                    <a:gridCol w="1002013">
                      <a:extLst>
                        <a:ext uri="{9D8B030D-6E8A-4147-A177-3AD203B41FA5}">
                          <a16:colId xmlns:a16="http://schemas.microsoft.com/office/drawing/2014/main" val="3584196240"/>
                        </a:ext>
                      </a:extLst>
                    </a:gridCol>
                    <a:gridCol w="1002013">
                      <a:extLst>
                        <a:ext uri="{9D8B030D-6E8A-4147-A177-3AD203B41FA5}">
                          <a16:colId xmlns:a16="http://schemas.microsoft.com/office/drawing/2014/main" val="1889717295"/>
                        </a:ext>
                      </a:extLst>
                    </a:gridCol>
                  </a:tblGrid>
                  <a:tr h="38558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1" i="1" smtClean="0">
                                        <a:solidFill>
                                          <a:srgbClr val="46914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en-US" sz="1600" b="1" i="0" smtClean="0">
                                        <a:solidFill>
                                          <a:srgbClr val="46914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en-US" sz="1600" b="1" i="0" smtClean="0">
                                        <a:solidFill>
                                          <a:srgbClr val="46914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ν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sz="1600" b="1" i="0" smtClean="0">
                                    <a:solidFill>
                                      <a:srgbClr val="469146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600" b="1" i="1">
                                        <a:solidFill>
                                          <a:srgbClr val="46914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en-US" sz="1600" b="1" i="0">
                                        <a:solidFill>
                                          <a:srgbClr val="46914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sz="1600" b="1" i="0">
                                        <a:solidFill>
                                          <a:srgbClr val="46914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sup>
                                </m:sSup>
                                <m:f>
                                  <m:fPr>
                                    <m:ctrlPr>
                                      <a:rPr lang="en-US" sz="1600" b="1" i="1" smtClean="0">
                                        <a:solidFill>
                                          <a:srgbClr val="46914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en-US" sz="1600" b="1" i="0" smtClean="0">
                                        <a:solidFill>
                                          <a:srgbClr val="46914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en-US" sz="1600" b="1" i="0">
                                        <a:solidFill>
                                          <a:srgbClr val="46914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1" i="0">
                                        <a:solidFill>
                                          <a:srgbClr val="46914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oMath>
                            </m:oMathPara>
                          </a14:m>
                          <a:endParaRPr lang="en-GB" sz="1600" b="1" i="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30625531"/>
                      </a:ext>
                    </a:extLst>
                  </a:tr>
                  <a:tr h="3855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en-US" sz="1600" b="1" i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b="1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en-US" sz="1600" b="1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𝝆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sz="16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6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en-US" sz="1600" b="1" i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sup>
                                </m:sSup>
                                <m:f>
                                  <m:fPr>
                                    <m:ctrlPr>
                                      <a:rPr lang="en-US" sz="16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en-US" sz="1600" b="1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en-US" sz="1600" b="1" i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1" i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𝚾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  <a:p>
                          <a:endParaRPr lang="en-GB" sz="1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1335127"/>
                      </a:ext>
                    </a:extLst>
                  </a:tr>
                  <a:tr h="38837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0" smtClean="0">
                                        <a:latin typeface="Cambria Math" panose="02040503050406030204" pitchFamily="18" charset="0"/>
                                      </a:rPr>
                                      <m:t>𝚾</m:t>
                                    </m:r>
                                  </m:e>
                                  <m:sup>
                                    <m:r>
                                      <a:rPr lang="en-US" sz="1600" b="1" i="0" smtClean="0">
                                        <a:latin typeface="Cambria Math" panose="02040503050406030204" pitchFamily="18" charset="0"/>
                                      </a:rPr>
                                      <m:t>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4895253"/>
                      </a:ext>
                    </a:extLst>
                  </a:tr>
                  <a:tr h="3855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en-US" sz="1600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sz="1600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κ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en-US" sz="1600" b="1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sz="1600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ρ</m:t>
                                    </m:r>
                                  </m:sup>
                                </m:sSup>
                                <m:f>
                                  <m:f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en-US" sz="1600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en-US" sz="1600" b="1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1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630082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7" name="Table 6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6632097"/>
                  </p:ext>
                </p:extLst>
              </p:nvPr>
            </p:nvGraphicFramePr>
            <p:xfrm>
              <a:off x="900110" y="2446628"/>
              <a:ext cx="4008052" cy="207899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02013">
                      <a:extLst>
                        <a:ext uri="{9D8B030D-6E8A-4147-A177-3AD203B41FA5}">
                          <a16:colId xmlns:a16="http://schemas.microsoft.com/office/drawing/2014/main" val="981636667"/>
                        </a:ext>
                      </a:extLst>
                    </a:gridCol>
                    <a:gridCol w="1002013">
                      <a:extLst>
                        <a:ext uri="{9D8B030D-6E8A-4147-A177-3AD203B41FA5}">
                          <a16:colId xmlns:a16="http://schemas.microsoft.com/office/drawing/2014/main" val="3709089783"/>
                        </a:ext>
                      </a:extLst>
                    </a:gridCol>
                    <a:gridCol w="1002013">
                      <a:extLst>
                        <a:ext uri="{9D8B030D-6E8A-4147-A177-3AD203B41FA5}">
                          <a16:colId xmlns:a16="http://schemas.microsoft.com/office/drawing/2014/main" val="3584196240"/>
                        </a:ext>
                      </a:extLst>
                    </a:gridCol>
                    <a:gridCol w="1002013">
                      <a:extLst>
                        <a:ext uri="{9D8B030D-6E8A-4147-A177-3AD203B41FA5}">
                          <a16:colId xmlns:a16="http://schemas.microsoft.com/office/drawing/2014/main" val="1889717295"/>
                        </a:ext>
                      </a:extLst>
                    </a:gridCol>
                  </a:tblGrid>
                  <a:tr h="5557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9"/>
                          <a:stretch>
                            <a:fillRect r="-299394" b="-275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9"/>
                          <a:stretch>
                            <a:fillRect l="-100000" r="-199394" b="-275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9"/>
                          <a:stretch>
                            <a:fillRect l="-201220" r="-100610" b="-275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9"/>
                          <a:stretch>
                            <a:fillRect l="-299394" b="-275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062553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9"/>
                          <a:stretch>
                            <a:fillRect t="-94792" r="-299394" b="-161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9"/>
                          <a:stretch>
                            <a:fillRect l="-100000" t="-94792" r="-199394" b="-161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9"/>
                          <a:stretch>
                            <a:fillRect l="-201220" t="-94792" r="-100610" b="-161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9"/>
                          <a:stretch>
                            <a:fillRect l="-299394" t="-94792" b="-1614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335127"/>
                      </a:ext>
                    </a:extLst>
                  </a:tr>
                  <a:tr h="3883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9"/>
                          <a:stretch>
                            <a:fillRect t="-292188" r="-299394" b="-142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9"/>
                          <a:stretch>
                            <a:fillRect l="-100000" t="-292188" r="-199394" b="-142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9"/>
                          <a:stretch>
                            <a:fillRect l="-201220" t="-292188" r="-100610" b="-142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9"/>
                          <a:stretch>
                            <a:fillRect l="-299394" t="-292188" b="-1421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4895253"/>
                      </a:ext>
                    </a:extLst>
                  </a:tr>
                  <a:tr h="5557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9"/>
                          <a:stretch>
                            <a:fillRect t="-275824" r="-299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9"/>
                          <a:stretch>
                            <a:fillRect l="-100000" t="-275824" r="-199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9"/>
                          <a:stretch>
                            <a:fillRect l="-201220" t="-275824" r="-1006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9"/>
                          <a:stretch>
                            <a:fillRect l="-299394" t="-275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30082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8" name="Table 6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4336897"/>
                  </p:ext>
                </p:extLst>
              </p:nvPr>
            </p:nvGraphicFramePr>
            <p:xfrm>
              <a:off x="5142966" y="2446628"/>
              <a:ext cx="576262" cy="207899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76262">
                      <a:extLst>
                        <a:ext uri="{9D8B030D-6E8A-4147-A177-3AD203B41FA5}">
                          <a16:colId xmlns:a16="http://schemas.microsoft.com/office/drawing/2014/main" val="697415678"/>
                        </a:ext>
                      </a:extLst>
                    </a:gridCol>
                  </a:tblGrid>
                  <a:tr h="5188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3180051"/>
                      </a:ext>
                    </a:extLst>
                  </a:tr>
                  <a:tr h="51881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0523119"/>
                      </a:ext>
                    </a:extLst>
                  </a:tr>
                  <a:tr h="5225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600" b="1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600" b="1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08055836"/>
                      </a:ext>
                    </a:extLst>
                  </a:tr>
                  <a:tr h="51881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587746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8" name="Table 6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4336897"/>
                  </p:ext>
                </p:extLst>
              </p:nvPr>
            </p:nvGraphicFramePr>
            <p:xfrm>
              <a:off x="5142966" y="2446628"/>
              <a:ext cx="576262" cy="207899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76262">
                      <a:extLst>
                        <a:ext uri="{9D8B030D-6E8A-4147-A177-3AD203B41FA5}">
                          <a16:colId xmlns:a16="http://schemas.microsoft.com/office/drawing/2014/main" val="697415678"/>
                        </a:ext>
                      </a:extLst>
                    </a:gridCol>
                  </a:tblGrid>
                  <a:tr h="518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0"/>
                          <a:stretch>
                            <a:fillRect b="-3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3180051"/>
                      </a:ext>
                    </a:extLst>
                  </a:tr>
                  <a:tr h="518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0"/>
                          <a:stretch>
                            <a:fillRect t="-98837" b="-1988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523119"/>
                      </a:ext>
                    </a:extLst>
                  </a:tr>
                  <a:tr h="5225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0"/>
                          <a:stretch>
                            <a:fillRect t="-198837" b="-988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8055836"/>
                      </a:ext>
                    </a:extLst>
                  </a:tr>
                  <a:tr h="518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0"/>
                          <a:stretch>
                            <a:fillRect t="-3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87746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9" name="Table 6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5160984"/>
                  </p:ext>
                </p:extLst>
              </p:nvPr>
            </p:nvGraphicFramePr>
            <p:xfrm>
              <a:off x="5938304" y="2446628"/>
              <a:ext cx="576262" cy="207899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76262">
                      <a:extLst>
                        <a:ext uri="{9D8B030D-6E8A-4147-A177-3AD203B41FA5}">
                          <a16:colId xmlns:a16="http://schemas.microsoft.com/office/drawing/2014/main" val="697415678"/>
                        </a:ext>
                      </a:extLst>
                    </a:gridCol>
                  </a:tblGrid>
                  <a:tr h="5188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3180051"/>
                      </a:ext>
                    </a:extLst>
                  </a:tr>
                  <a:tr h="51881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0523119"/>
                      </a:ext>
                    </a:extLst>
                  </a:tr>
                  <a:tr h="5225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600" b="1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600" b="1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08055836"/>
                      </a:ext>
                    </a:extLst>
                  </a:tr>
                  <a:tr h="51881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1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q</m:t>
                                </m:r>
                                <m:d>
                                  <m:dPr>
                                    <m:ctrlPr>
                                      <a:rPr lang="en-US" sz="16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600" b="1" i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587746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9" name="Table 6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5160984"/>
                  </p:ext>
                </p:extLst>
              </p:nvPr>
            </p:nvGraphicFramePr>
            <p:xfrm>
              <a:off x="5938304" y="2446628"/>
              <a:ext cx="576262" cy="207899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76262">
                      <a:extLst>
                        <a:ext uri="{9D8B030D-6E8A-4147-A177-3AD203B41FA5}">
                          <a16:colId xmlns:a16="http://schemas.microsoft.com/office/drawing/2014/main" val="697415678"/>
                        </a:ext>
                      </a:extLst>
                    </a:gridCol>
                  </a:tblGrid>
                  <a:tr h="518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1"/>
                          <a:stretch>
                            <a:fillRect b="-3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3180051"/>
                      </a:ext>
                    </a:extLst>
                  </a:tr>
                  <a:tr h="518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1"/>
                          <a:stretch>
                            <a:fillRect t="-98837" b="-1988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523119"/>
                      </a:ext>
                    </a:extLst>
                  </a:tr>
                  <a:tr h="5225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1"/>
                          <a:stretch>
                            <a:fillRect t="-198837" b="-988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8055836"/>
                      </a:ext>
                    </a:extLst>
                  </a:tr>
                  <a:tr h="518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1"/>
                          <a:stretch>
                            <a:fillRect t="-3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877466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0" name="Straight Connector 69"/>
          <p:cNvCxnSpPr/>
          <p:nvPr/>
        </p:nvCxnSpPr>
        <p:spPr>
          <a:xfrm flipV="1">
            <a:off x="870156" y="2475636"/>
            <a:ext cx="0" cy="20033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865832" y="2471826"/>
            <a:ext cx="72477" cy="2003316"/>
            <a:chOff x="1272063" y="3310890"/>
            <a:chExt cx="72477" cy="2003316"/>
          </a:xfrm>
        </p:grpSpPr>
        <p:cxnSp>
          <p:nvCxnSpPr>
            <p:cNvPr id="72" name="Straight Connector 71"/>
            <p:cNvCxnSpPr/>
            <p:nvPr/>
          </p:nvCxnSpPr>
          <p:spPr>
            <a:xfrm flipH="1" flipV="1">
              <a:off x="1272063" y="5314206"/>
              <a:ext cx="72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1272540" y="3314700"/>
              <a:ext cx="72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1276387" y="3310890"/>
              <a:ext cx="0" cy="20033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 flipH="1">
            <a:off x="4960951" y="2475636"/>
            <a:ext cx="72477" cy="2003316"/>
            <a:chOff x="1272063" y="3310890"/>
            <a:chExt cx="72477" cy="2003316"/>
          </a:xfrm>
        </p:grpSpPr>
        <p:cxnSp>
          <p:nvCxnSpPr>
            <p:cNvPr id="76" name="Straight Connector 75"/>
            <p:cNvCxnSpPr/>
            <p:nvPr/>
          </p:nvCxnSpPr>
          <p:spPr>
            <a:xfrm flipH="1" flipV="1">
              <a:off x="1272063" y="5314206"/>
              <a:ext cx="72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1272540" y="3314700"/>
              <a:ext cx="72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1276387" y="3310890"/>
              <a:ext cx="0" cy="20033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5230215" y="2471826"/>
            <a:ext cx="72477" cy="2003316"/>
            <a:chOff x="1272063" y="3310890"/>
            <a:chExt cx="72477" cy="2003316"/>
          </a:xfrm>
        </p:grpSpPr>
        <p:cxnSp>
          <p:nvCxnSpPr>
            <p:cNvPr id="80" name="Straight Connector 79"/>
            <p:cNvCxnSpPr/>
            <p:nvPr/>
          </p:nvCxnSpPr>
          <p:spPr>
            <a:xfrm flipH="1" flipV="1">
              <a:off x="1272063" y="5314206"/>
              <a:ext cx="72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1272540" y="3314700"/>
              <a:ext cx="72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1276387" y="3310890"/>
              <a:ext cx="0" cy="20033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 flipH="1">
            <a:off x="5556114" y="2479446"/>
            <a:ext cx="72477" cy="2003316"/>
            <a:chOff x="1272063" y="3310890"/>
            <a:chExt cx="72477" cy="2003316"/>
          </a:xfrm>
        </p:grpSpPr>
        <p:cxnSp>
          <p:nvCxnSpPr>
            <p:cNvPr id="84" name="Straight Connector 83"/>
            <p:cNvCxnSpPr/>
            <p:nvPr/>
          </p:nvCxnSpPr>
          <p:spPr>
            <a:xfrm flipH="1" flipV="1">
              <a:off x="1272063" y="5314206"/>
              <a:ext cx="72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1272540" y="3314700"/>
              <a:ext cx="72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1276387" y="3310890"/>
              <a:ext cx="0" cy="20033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6027042" y="2464206"/>
            <a:ext cx="72477" cy="2003316"/>
            <a:chOff x="1272063" y="3310890"/>
            <a:chExt cx="72477" cy="2003316"/>
          </a:xfrm>
        </p:grpSpPr>
        <p:cxnSp>
          <p:nvCxnSpPr>
            <p:cNvPr id="88" name="Straight Connector 87"/>
            <p:cNvCxnSpPr/>
            <p:nvPr/>
          </p:nvCxnSpPr>
          <p:spPr>
            <a:xfrm flipH="1" flipV="1">
              <a:off x="1272063" y="5314206"/>
              <a:ext cx="72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1272540" y="3314700"/>
              <a:ext cx="72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1276387" y="3310890"/>
              <a:ext cx="0" cy="20033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 flipH="1">
            <a:off x="6352941" y="2471826"/>
            <a:ext cx="72477" cy="2003316"/>
            <a:chOff x="1272063" y="3310890"/>
            <a:chExt cx="72477" cy="2003316"/>
          </a:xfrm>
        </p:grpSpPr>
        <p:cxnSp>
          <p:nvCxnSpPr>
            <p:cNvPr id="92" name="Straight Connector 91"/>
            <p:cNvCxnSpPr/>
            <p:nvPr/>
          </p:nvCxnSpPr>
          <p:spPr>
            <a:xfrm flipH="1" flipV="1">
              <a:off x="1272063" y="5314206"/>
              <a:ext cx="72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1272540" y="3314700"/>
              <a:ext cx="72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276387" y="3310890"/>
              <a:ext cx="0" cy="20033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5613446" y="3318538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446" y="3318538"/>
                <a:ext cx="421910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9030971" y="2327316"/>
            <a:ext cx="229014" cy="109533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ECEBD0-76EA-497B-8EDE-62E679C4504C}"/>
              </a:ext>
            </a:extLst>
          </p:cNvPr>
          <p:cNvSpPr txBox="1"/>
          <p:nvPr/>
        </p:nvSpPr>
        <p:spPr>
          <a:xfrm>
            <a:off x="3304941" y="5814779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" indent="0" algn="ctr">
              <a:buNone/>
            </a:pPr>
            <a:r>
              <a:rPr lang="en-US" sz="1600" dirty="0">
                <a:solidFill>
                  <a:srgbClr val="008877"/>
                </a:solidFill>
              </a:rPr>
              <a:t>Linearized field-circuit coupling interface for solid conductors</a:t>
            </a:r>
            <a:endParaRPr lang="en-GB" sz="1600" dirty="0">
              <a:solidFill>
                <a:srgbClr val="008877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930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NUMERICAL EXAMPLE (1/2)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idx="10"/>
          </p:nvPr>
        </p:nvSpPr>
        <p:spPr>
          <a:xfrm>
            <a:off x="609599" y="1182726"/>
            <a:ext cx="8459291" cy="5080264"/>
          </a:xfrm>
        </p:spPr>
        <p:txBody>
          <a:bodyPr/>
          <a:lstStyle/>
          <a:p>
            <a:pPr marL="36576" indent="0">
              <a:buNone/>
            </a:pPr>
            <a:r>
              <a:rPr lang="en-US" b="1" dirty="0" err="1"/>
              <a:t>HTS</a:t>
            </a:r>
            <a:r>
              <a:rPr lang="en-US" b="1" dirty="0"/>
              <a:t> solenoid protected by heater strips: 2D axisymmetric model and circuitry</a:t>
            </a:r>
            <a:endParaRPr lang="en-GB" b="1" dirty="0"/>
          </a:p>
        </p:txBody>
      </p: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1413718" y="1838196"/>
            <a:ext cx="2987353" cy="3209830"/>
            <a:chOff x="1168834" y="2027627"/>
            <a:chExt cx="3089998" cy="332011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8834" y="2467657"/>
              <a:ext cx="3089998" cy="2188155"/>
            </a:xfrm>
            <a:prstGeom prst="rect">
              <a:avLst/>
            </a:prstGeom>
          </p:spPr>
        </p:pic>
        <p:cxnSp>
          <p:nvCxnSpPr>
            <p:cNvPr id="32" name="Straight Connector 31"/>
            <p:cNvCxnSpPr/>
            <p:nvPr/>
          </p:nvCxnSpPr>
          <p:spPr>
            <a:xfrm>
              <a:off x="2706307" y="4602245"/>
              <a:ext cx="1350074" cy="7455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miter lim="800000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>
            <a:xfrm>
              <a:off x="2681625" y="2027627"/>
              <a:ext cx="0" cy="1266056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dashDot"/>
              <a:miter lim="800000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>
            <a:xfrm>
              <a:off x="2708541" y="2239675"/>
              <a:ext cx="1347840" cy="697726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miter lim="800000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>
            <a:xfrm flipH="1">
              <a:off x="4056381" y="2998473"/>
              <a:ext cx="0" cy="2291443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miter lim="800000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>
            <a:xfrm>
              <a:off x="2713833" y="4502615"/>
              <a:ext cx="0" cy="73719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dashDot"/>
              <a:miter lim="800000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>
            <a:xfrm>
              <a:off x="2708541" y="3269231"/>
              <a:ext cx="795133" cy="39704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486933" y="3687401"/>
              <a:ext cx="145773" cy="7234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631250" y="3752592"/>
              <a:ext cx="0" cy="482355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3398478" y="4317425"/>
            <a:ext cx="936475" cy="584775"/>
          </a:xfrm>
          <a:prstGeom prst="rect">
            <a:avLst/>
          </a:prstGeom>
          <a:ln>
            <a:noFill/>
          </a:ln>
          <a:scene3d>
            <a:camera prst="isometricLeftDown"/>
            <a:lightRig rig="threePt" dir="t"/>
          </a:scene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2D FEM</a:t>
            </a:r>
            <a:b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model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84403" y="1871735"/>
            <a:ext cx="995785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 core</a:t>
            </a:r>
          </a:p>
          <a:p>
            <a:r>
              <a:rPr lang="en-US" sz="1600" dirty="0">
                <a:solidFill>
                  <a:srgbClr val="469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Holder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284403" y="4137832"/>
            <a:ext cx="31108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A24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Coil</a:t>
            </a:r>
          </a:p>
          <a:p>
            <a:r>
              <a:rPr lang="en-US" sz="1600" dirty="0">
                <a:solidFill>
                  <a:srgbClr val="4691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Insulation</a:t>
            </a:r>
          </a:p>
          <a:p>
            <a:r>
              <a:rPr lang="en-US" sz="1600" dirty="0">
                <a:solidFill>
                  <a:srgbClr val="818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Heater strips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16393" y="5402601"/>
            <a:ext cx="4272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Figure: Rendering of the </a:t>
            </a:r>
            <a:r>
              <a:rPr lang="en-US" sz="1600" dirty="0" err="1"/>
              <a:t>HTS</a:t>
            </a:r>
            <a:r>
              <a:rPr lang="en-US" sz="1600" dirty="0"/>
              <a:t> solenoid.</a:t>
            </a:r>
            <a:br>
              <a:rPr lang="en-US" sz="1600" dirty="0"/>
            </a:br>
            <a:r>
              <a:rPr lang="en-US" sz="1600" dirty="0"/>
              <a:t> Part of the insulation is removed for illustration purposes.</a:t>
            </a:r>
            <a:endParaRPr lang="en-GB" sz="16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C253624-CC66-462E-B6B5-E2F0764351F0}"/>
              </a:ext>
            </a:extLst>
          </p:cNvPr>
          <p:cNvSpPr/>
          <p:nvPr/>
        </p:nvSpPr>
        <p:spPr>
          <a:xfrm>
            <a:off x="6006305" y="2443352"/>
            <a:ext cx="856550" cy="2103062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CFC6048-821B-4C06-B9DB-DED76A1C2DDF}"/>
              </a:ext>
            </a:extLst>
          </p:cNvPr>
          <p:cNvSpPr/>
          <p:nvPr/>
        </p:nvSpPr>
        <p:spPr>
          <a:xfrm>
            <a:off x="7028427" y="2596878"/>
            <a:ext cx="479108" cy="1798489"/>
          </a:xfrm>
          <a:prstGeom prst="rect">
            <a:avLst/>
          </a:prstGeom>
          <a:noFill/>
          <a:ln w="12700">
            <a:solidFill>
              <a:srgbClr val="027B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9755484-8808-4D07-B3FA-788DBCE08A32}"/>
              </a:ext>
            </a:extLst>
          </p:cNvPr>
          <p:cNvSpPr/>
          <p:nvPr/>
        </p:nvSpPr>
        <p:spPr>
          <a:xfrm>
            <a:off x="7302300" y="2677977"/>
            <a:ext cx="120509" cy="1629267"/>
          </a:xfrm>
          <a:prstGeom prst="rect">
            <a:avLst/>
          </a:prstGeom>
          <a:pattFill prst="pct70">
            <a:fgClr>
              <a:srgbClr val="9BCBC5"/>
            </a:fgClr>
            <a:bgClr>
              <a:schemeClr val="bg1"/>
            </a:bgClr>
          </a:pattFill>
          <a:ln w="12700">
            <a:solidFill>
              <a:srgbClr val="027B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4C0D625-ABB1-49C7-89E9-7C70E0D1E0BC}"/>
              </a:ext>
            </a:extLst>
          </p:cNvPr>
          <p:cNvSpPr/>
          <p:nvPr/>
        </p:nvSpPr>
        <p:spPr>
          <a:xfrm>
            <a:off x="7669454" y="2607057"/>
            <a:ext cx="479108" cy="1798489"/>
          </a:xfrm>
          <a:prstGeom prst="rect">
            <a:avLst/>
          </a:prstGeom>
          <a:noFill/>
          <a:ln w="12700">
            <a:solidFill>
              <a:srgbClr val="027B6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34125C6-7238-452C-936E-75FBC5490B18}"/>
              </a:ext>
            </a:extLst>
          </p:cNvPr>
          <p:cNvSpPr/>
          <p:nvPr/>
        </p:nvSpPr>
        <p:spPr>
          <a:xfrm>
            <a:off x="9431235" y="2700044"/>
            <a:ext cx="169242" cy="565238"/>
          </a:xfrm>
          <a:prstGeom prst="rect">
            <a:avLst/>
          </a:prstGeom>
          <a:noFill/>
          <a:ln w="12700">
            <a:solidFill>
              <a:srgbClr val="027B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F944F83-730D-4A97-90A9-AB4CB43B91B4}"/>
              </a:ext>
            </a:extLst>
          </p:cNvPr>
          <p:cNvSpPr/>
          <p:nvPr/>
        </p:nvSpPr>
        <p:spPr>
          <a:xfrm>
            <a:off x="9425524" y="3737638"/>
            <a:ext cx="169242" cy="565238"/>
          </a:xfrm>
          <a:prstGeom prst="rect">
            <a:avLst/>
          </a:prstGeom>
          <a:noFill/>
          <a:ln w="12700">
            <a:solidFill>
              <a:srgbClr val="027B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F238082-9913-44C9-B414-1CA89999D4A3}"/>
              </a:ext>
            </a:extLst>
          </p:cNvPr>
          <p:cNvSpPr/>
          <p:nvPr/>
        </p:nvSpPr>
        <p:spPr>
          <a:xfrm>
            <a:off x="8818488" y="2607057"/>
            <a:ext cx="479108" cy="1798489"/>
          </a:xfrm>
          <a:prstGeom prst="rect">
            <a:avLst/>
          </a:prstGeom>
          <a:noFill/>
          <a:ln w="12700">
            <a:solidFill>
              <a:srgbClr val="027B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4934B14-E52B-4830-9AC8-44A6795627C5}"/>
              </a:ext>
            </a:extLst>
          </p:cNvPr>
          <p:cNvSpPr/>
          <p:nvPr/>
        </p:nvSpPr>
        <p:spPr>
          <a:xfrm>
            <a:off x="9092360" y="2688157"/>
            <a:ext cx="120509" cy="1629267"/>
          </a:xfrm>
          <a:prstGeom prst="rect">
            <a:avLst/>
          </a:prstGeom>
          <a:pattFill prst="pct70">
            <a:fgClr>
              <a:srgbClr val="9BCBC5"/>
            </a:fgClr>
            <a:bgClr>
              <a:schemeClr val="bg1"/>
            </a:bgClr>
          </a:pattFill>
          <a:ln w="12700">
            <a:solidFill>
              <a:srgbClr val="027B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3DFD940-A0E0-43A6-8C19-CA3A8B0F55CC}"/>
                  </a:ext>
                </a:extLst>
              </p:cNvPr>
              <p:cNvSpPr/>
              <p:nvPr/>
            </p:nvSpPr>
            <p:spPr>
              <a:xfrm>
                <a:off x="8258760" y="3456247"/>
                <a:ext cx="427962" cy="327849"/>
              </a:xfrm>
              <a:prstGeom prst="rect">
                <a:avLst/>
              </a:prstGeom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3DFD940-A0E0-43A6-8C19-CA3A8B0F55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760" y="3456247"/>
                <a:ext cx="427962" cy="3278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B0201BB-F005-4A05-8C08-A9CCE81D4157}"/>
                  </a:ext>
                </a:extLst>
              </p:cNvPr>
              <p:cNvSpPr/>
              <p:nvPr/>
            </p:nvSpPr>
            <p:spPr>
              <a:xfrm>
                <a:off x="8818488" y="1570033"/>
                <a:ext cx="3289369" cy="371552"/>
              </a:xfrm>
              <a:prstGeom prst="rect">
                <a:avLst/>
              </a:prstGeom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kumimoji="0" lang="it-IT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</a:rPr>
                  <a:t> : Homogeneous</a:t>
                </a:r>
                <a:r>
                  <a:rPr kumimoji="0" lang="it-IT" sz="1600" b="0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</a:rPr>
                  <a:t> Dirichlet</a:t>
                </a:r>
                <a:endPara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B0201BB-F005-4A05-8C08-A9CCE81D41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8488" y="1570033"/>
                <a:ext cx="3289369" cy="371552"/>
              </a:xfrm>
              <a:prstGeom prst="rect">
                <a:avLst/>
              </a:prstGeom>
              <a:blipFill>
                <a:blip r:embed="rId5"/>
                <a:stretch>
                  <a:fillRect t="-4918" b="-11475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8DDA817-8957-45D1-A572-83FB6E091F0A}"/>
                  </a:ext>
                </a:extLst>
              </p:cNvPr>
              <p:cNvSpPr/>
              <p:nvPr/>
            </p:nvSpPr>
            <p:spPr>
              <a:xfrm>
                <a:off x="8126353" y="2762370"/>
                <a:ext cx="552139" cy="338554"/>
              </a:xfrm>
              <a:prstGeom prst="rect">
                <a:avLst/>
              </a:prstGeom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kern="0" smtClean="0">
                              <a:solidFill>
                                <a:srgbClr val="027B6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 kern="0" smtClean="0">
                              <a:solidFill>
                                <a:srgbClr val="027B6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kern="0" smtClean="0">
                              <a:solidFill>
                                <a:srgbClr val="027B6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HA</m:t>
                          </m:r>
                        </m:sub>
                      </m:sSub>
                    </m:oMath>
                  </m:oMathPara>
                </a14:m>
                <a:endPara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8DDA817-8957-45D1-A572-83FB6E091F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353" y="2762370"/>
                <a:ext cx="55213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A52E1A0-68A8-4B1E-88E7-90234AA0A9B0}"/>
                  </a:ext>
                </a:extLst>
              </p:cNvPr>
              <p:cNvSpPr/>
              <p:nvPr/>
            </p:nvSpPr>
            <p:spPr>
              <a:xfrm>
                <a:off x="8019323" y="4692742"/>
                <a:ext cx="2841355" cy="338554"/>
              </a:xfrm>
              <a:prstGeom prst="rect">
                <a:avLst/>
              </a:prstGeom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m:rPr>
                        <m:nor/>
                      </m:rPr>
                      <a:rPr lang="en-GB" sz="1600" dirty="0"/>
                      <m:t>: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US" sz="1600" dirty="0">
                    <a:solidFill>
                      <a:srgbClr val="A2472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Coil (normal conducting)</a:t>
                </a:r>
                <a:r>
                  <a:rPr lang="en-GB" sz="1600" dirty="0"/>
                  <a:t> </a:t>
                </a: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A52E1A0-68A8-4B1E-88E7-90234AA0A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323" y="4692742"/>
                <a:ext cx="2841355" cy="338554"/>
              </a:xfrm>
              <a:prstGeom prst="rect">
                <a:avLst/>
              </a:prstGeom>
              <a:blipFill>
                <a:blip r:embed="rId7"/>
                <a:stretch>
                  <a:fillRect t="-5455" b="-23636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2B26414-9F2E-416A-8ADA-9BF5B77D5F6E}"/>
                  </a:ext>
                </a:extLst>
              </p:cNvPr>
              <p:cNvSpPr/>
              <p:nvPr/>
            </p:nvSpPr>
            <p:spPr>
              <a:xfrm>
                <a:off x="8093970" y="2079142"/>
                <a:ext cx="2669833" cy="338554"/>
              </a:xfrm>
              <a:prstGeom prst="rect">
                <a:avLst/>
              </a:prstGeom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1600" dirty="0"/>
                        <m:t>: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rgbClr val="A2472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Coil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rgbClr val="A2472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rgbClr val="A2472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superc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rgbClr val="A2472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onducting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rgbClr val="A2472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2B26414-9F2E-416A-8ADA-9BF5B77D5F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970" y="2079142"/>
                <a:ext cx="2669833" cy="338554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B4D67EF-B562-4523-B9AD-3822A9FA05DB}"/>
              </a:ext>
            </a:extLst>
          </p:cNvPr>
          <p:cNvCxnSpPr>
            <a:cxnSpLocks/>
            <a:stCxn id="86" idx="2"/>
          </p:cNvCxnSpPr>
          <p:nvPr/>
        </p:nvCxnSpPr>
        <p:spPr>
          <a:xfrm flipH="1">
            <a:off x="9172923" y="2417696"/>
            <a:ext cx="255964" cy="435984"/>
          </a:xfrm>
          <a:prstGeom prst="line">
            <a:avLst/>
          </a:prstGeom>
          <a:solidFill>
            <a:sysClr val="window" lastClr="FFFFFF"/>
          </a:solidFill>
          <a:ln w="12700" cap="flat" cmpd="sng" algn="ctr">
            <a:solidFill>
              <a:schemeClr val="tx1"/>
            </a:solidFill>
            <a:prstDash val="solid"/>
            <a:headEnd type="none" w="med" len="med"/>
            <a:tailEnd type="oval" w="med" len="med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762FC2F-C3AB-48E5-AAC6-1947972B461F}"/>
              </a:ext>
            </a:extLst>
          </p:cNvPr>
          <p:cNvCxnSpPr>
            <a:cxnSpLocks/>
            <a:stCxn id="85" idx="0"/>
          </p:cNvCxnSpPr>
          <p:nvPr/>
        </p:nvCxnSpPr>
        <p:spPr>
          <a:xfrm flipH="1" flipV="1">
            <a:off x="8956068" y="4317424"/>
            <a:ext cx="483933" cy="375318"/>
          </a:xfrm>
          <a:prstGeom prst="line">
            <a:avLst/>
          </a:prstGeom>
          <a:solidFill>
            <a:sysClr val="window" lastClr="FFFFFF"/>
          </a:solidFill>
          <a:ln w="12700" cap="flat" cmpd="sng" algn="ctr">
            <a:solidFill>
              <a:schemeClr val="tx1"/>
            </a:solidFill>
            <a:prstDash val="solid"/>
            <a:headEnd type="none" w="med" len="med"/>
            <a:tailEnd type="oval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8892B37-D5D7-4B0B-A93A-DA83F0C732E2}"/>
                  </a:ext>
                </a:extLst>
              </p:cNvPr>
              <p:cNvSpPr/>
              <p:nvPr/>
            </p:nvSpPr>
            <p:spPr>
              <a:xfrm rot="16200000">
                <a:off x="9451840" y="3346988"/>
                <a:ext cx="1725665" cy="338554"/>
              </a:xfrm>
              <a:prstGeom prst="rect">
                <a:avLst/>
              </a:prstGeom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GB" sz="1600" dirty="0"/>
                  <a:t>: </a:t>
                </a:r>
                <a:r>
                  <a:rPr lang="en-US" sz="1600" dirty="0">
                    <a:solidFill>
                      <a:srgbClr val="8181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Heater strips</a:t>
                </a: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8892B37-D5D7-4B0B-A93A-DA83F0C732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451840" y="3346988"/>
                <a:ext cx="1725665" cy="338554"/>
              </a:xfrm>
              <a:prstGeom prst="rect">
                <a:avLst/>
              </a:prstGeom>
              <a:blipFill>
                <a:blip r:embed="rId9"/>
                <a:stretch>
                  <a:fillRect l="-5357" t="-707" r="-2142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>
            <a:extLst>
              <a:ext uri="{FF2B5EF4-FFF2-40B4-BE49-F238E27FC236}">
                <a16:creationId xmlns:a16="http://schemas.microsoft.com/office/drawing/2014/main" id="{72E4C414-EE67-48CC-BDAC-01F8AE9A0C42}"/>
              </a:ext>
            </a:extLst>
          </p:cNvPr>
          <p:cNvSpPr/>
          <p:nvPr/>
        </p:nvSpPr>
        <p:spPr>
          <a:xfrm>
            <a:off x="6861948" y="2495626"/>
            <a:ext cx="2830709" cy="2003302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99D86CE-FD79-4891-B71D-D6ED87CA5E50}"/>
              </a:ext>
            </a:extLst>
          </p:cNvPr>
          <p:cNvCxnSpPr>
            <a:cxnSpLocks/>
            <a:stCxn id="90" idx="0"/>
          </p:cNvCxnSpPr>
          <p:nvPr/>
        </p:nvCxnSpPr>
        <p:spPr>
          <a:xfrm flipH="1" flipV="1">
            <a:off x="9514480" y="2972665"/>
            <a:ext cx="630916" cy="543600"/>
          </a:xfrm>
          <a:prstGeom prst="line">
            <a:avLst/>
          </a:prstGeom>
          <a:solidFill>
            <a:sysClr val="window" lastClr="FFFFFF"/>
          </a:solidFill>
          <a:ln w="12700" cap="flat" cmpd="sng" algn="ctr">
            <a:solidFill>
              <a:schemeClr val="tx1"/>
            </a:solidFill>
            <a:prstDash val="solid"/>
            <a:headEnd type="none" w="med" len="med"/>
            <a:tailEnd type="oval" w="med" len="med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69A637B-8A86-4D9E-A529-E0FF18782712}"/>
              </a:ext>
            </a:extLst>
          </p:cNvPr>
          <p:cNvCxnSpPr>
            <a:cxnSpLocks/>
          </p:cNvCxnSpPr>
          <p:nvPr/>
        </p:nvCxnSpPr>
        <p:spPr>
          <a:xfrm>
            <a:off x="5997134" y="1773450"/>
            <a:ext cx="625" cy="3554396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dashDot"/>
            <a:miter lim="800000"/>
          </a:ln>
          <a:effectLst/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BF6BD4E-A13D-4071-B4DE-60B866A5AD47}"/>
              </a:ext>
            </a:extLst>
          </p:cNvPr>
          <p:cNvCxnSpPr>
            <a:cxnSpLocks/>
          </p:cNvCxnSpPr>
          <p:nvPr/>
        </p:nvCxnSpPr>
        <p:spPr>
          <a:xfrm>
            <a:off x="10835368" y="2012858"/>
            <a:ext cx="0" cy="311335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miter lim="800000"/>
          </a:ln>
          <a:effectLst/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6337CD3-221D-4A6A-9686-DB22C3028EAC}"/>
              </a:ext>
            </a:extLst>
          </p:cNvPr>
          <p:cNvCxnSpPr>
            <a:cxnSpLocks/>
          </p:cNvCxnSpPr>
          <p:nvPr/>
        </p:nvCxnSpPr>
        <p:spPr>
          <a:xfrm flipH="1" flipV="1">
            <a:off x="6050499" y="1980931"/>
            <a:ext cx="478486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miter lim="800000"/>
          </a:ln>
          <a:effectLst/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C101DDD-557A-41DC-964F-A740A6704549}"/>
              </a:ext>
            </a:extLst>
          </p:cNvPr>
          <p:cNvCxnSpPr>
            <a:cxnSpLocks/>
          </p:cNvCxnSpPr>
          <p:nvPr/>
        </p:nvCxnSpPr>
        <p:spPr>
          <a:xfrm flipH="1" flipV="1">
            <a:off x="6050499" y="5126215"/>
            <a:ext cx="478486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miter lim="800000"/>
          </a:ln>
          <a:effectLst/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9B9E975-2970-4CE8-BE88-ED9A672A6E95}"/>
              </a:ext>
            </a:extLst>
          </p:cNvPr>
          <p:cNvCxnSpPr>
            <a:cxnSpLocks/>
          </p:cNvCxnSpPr>
          <p:nvPr/>
        </p:nvCxnSpPr>
        <p:spPr>
          <a:xfrm flipV="1">
            <a:off x="6551164" y="2443352"/>
            <a:ext cx="0" cy="210306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E4457BCC-634B-49A8-BFCC-EE30438B42C7}"/>
              </a:ext>
            </a:extLst>
          </p:cNvPr>
          <p:cNvSpPr txBox="1"/>
          <p:nvPr/>
        </p:nvSpPr>
        <p:spPr>
          <a:xfrm rot="16200000">
            <a:off x="5708360" y="3315545"/>
            <a:ext cx="10834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 core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3887F6D-80E4-4BF9-8DE7-F83D989331FA}"/>
              </a:ext>
            </a:extLst>
          </p:cNvPr>
          <p:cNvSpPr txBox="1"/>
          <p:nvPr/>
        </p:nvSpPr>
        <p:spPr>
          <a:xfrm rot="16200000">
            <a:off x="6254413" y="3340297"/>
            <a:ext cx="9286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469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Holder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E6DA09A6-61FA-49E5-B51C-C4C03B653F0B}"/>
              </a:ext>
            </a:extLst>
          </p:cNvPr>
          <p:cNvCxnSpPr>
            <a:cxnSpLocks/>
            <a:stCxn id="90" idx="0"/>
          </p:cNvCxnSpPr>
          <p:nvPr/>
        </p:nvCxnSpPr>
        <p:spPr>
          <a:xfrm flipH="1">
            <a:off x="9514480" y="3516265"/>
            <a:ext cx="630916" cy="371805"/>
          </a:xfrm>
          <a:prstGeom prst="line">
            <a:avLst/>
          </a:prstGeom>
          <a:solidFill>
            <a:sysClr val="window" lastClr="FFFFFF"/>
          </a:solidFill>
          <a:ln w="12700" cap="flat" cmpd="sng" algn="ctr">
            <a:solidFill>
              <a:schemeClr val="tx1"/>
            </a:solidFill>
            <a:prstDash val="solid"/>
            <a:headEnd type="none" w="med" len="med"/>
            <a:tailEnd type="oval" w="med" len="med"/>
          </a:ln>
          <a:effectLst/>
        </p:spPr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3A9FDEA-61FC-4CA6-BA4B-872A7B330F8E}"/>
              </a:ext>
            </a:extLst>
          </p:cNvPr>
          <p:cNvSpPr/>
          <p:nvPr/>
        </p:nvSpPr>
        <p:spPr>
          <a:xfrm>
            <a:off x="6211449" y="5402601"/>
            <a:ext cx="42725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Figure: Domain decomposition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5D125E2A-566F-41C4-B0DC-89E8C7BC0591}"/>
                  </a:ext>
                </a:extLst>
              </p:cNvPr>
              <p:cNvSpPr txBox="1"/>
              <p:nvPr/>
            </p:nvSpPr>
            <p:spPr>
              <a:xfrm>
                <a:off x="6049166" y="4762440"/>
                <a:ext cx="6440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5D125E2A-566F-41C4-B0DC-89E8C7BC0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166" y="4762440"/>
                <a:ext cx="644020" cy="369332"/>
              </a:xfrm>
              <a:prstGeom prst="rect">
                <a:avLst/>
              </a:prstGeom>
              <a:blipFill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6200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NUMERICAL EXAMPLE (2/2)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idx="10"/>
          </p:nvPr>
        </p:nvSpPr>
        <p:spPr>
          <a:xfrm>
            <a:off x="609599" y="1182726"/>
            <a:ext cx="5757309" cy="5080264"/>
          </a:xfrm>
        </p:spPr>
        <p:txBody>
          <a:bodyPr/>
          <a:lstStyle/>
          <a:p>
            <a:pPr marL="36576" indent="0">
              <a:buNone/>
            </a:pPr>
            <a:r>
              <a:rPr lang="en-US" sz="1600" b="1" dirty="0"/>
              <a:t>Electrical layout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5725A45-7F38-4EDC-8377-58804E19580E}"/>
                  </a:ext>
                </a:extLst>
              </p:cNvPr>
              <p:cNvSpPr txBox="1"/>
              <p:nvPr/>
            </p:nvSpPr>
            <p:spPr>
              <a:xfrm>
                <a:off x="6639880" y="5024230"/>
                <a:ext cx="485965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+mj-lt"/>
                  </a:rPr>
                  <a:t>Observations:</a:t>
                </a:r>
                <a:br>
                  <a:rPr lang="en-US" i="1" dirty="0">
                    <a:solidFill>
                      <a:srgbClr val="008877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887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8877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8877"/>
                            </a:solidFill>
                            <a:latin typeface="Cambria Math" panose="02040503050406030204" pitchFamily="18" charset="0"/>
                          </a:rPr>
                          <m:t>crow</m:t>
                        </m:r>
                      </m:sub>
                    </m:sSub>
                    <m:r>
                      <a:rPr lang="en-US" smtClean="0">
                        <a:solidFill>
                          <a:srgbClr val="008877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887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8877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8877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dirty="0"/>
                  <a:t> discharge the solenoid current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887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8877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8877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dirty="0"/>
                  <a:t> determined by the quench</a:t>
                </a:r>
                <a:endParaRPr lang="en-GB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5725A45-7F38-4EDC-8377-58804E195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880" y="5024230"/>
                <a:ext cx="4859652" cy="923330"/>
              </a:xfrm>
              <a:prstGeom prst="rect">
                <a:avLst/>
              </a:prstGeom>
              <a:blipFill>
                <a:blip r:embed="rId3"/>
                <a:stretch>
                  <a:fillRect l="-1004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F31CF5B-B6EE-4D58-A926-8ACADD75FD39}"/>
              </a:ext>
            </a:extLst>
          </p:cNvPr>
          <p:cNvGrpSpPr/>
          <p:nvPr/>
        </p:nvGrpSpPr>
        <p:grpSpPr>
          <a:xfrm>
            <a:off x="1083309" y="1658338"/>
            <a:ext cx="5012691" cy="3101971"/>
            <a:chOff x="5313507" y="2158594"/>
            <a:chExt cx="5012691" cy="3229523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97C6B75B-55A6-49EE-AEC0-87BF20580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3507" y="2158594"/>
              <a:ext cx="5012691" cy="3229523"/>
            </a:xfrm>
            <a:prstGeom prst="rect">
              <a:avLst/>
            </a:prstGeom>
          </p:spPr>
        </p:pic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D0376D4-1FCD-47F9-BABA-C039E4896EB0}"/>
                </a:ext>
              </a:extLst>
            </p:cNvPr>
            <p:cNvSpPr/>
            <p:nvPr/>
          </p:nvSpPr>
          <p:spPr>
            <a:xfrm>
              <a:off x="6434676" y="3223070"/>
              <a:ext cx="290811" cy="266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A.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55D952D-7E0F-40A5-AB12-87F2893C3E8B}"/>
                </a:ext>
              </a:extLst>
            </p:cNvPr>
            <p:cNvSpPr/>
            <p:nvPr/>
          </p:nvSpPr>
          <p:spPr>
            <a:xfrm>
              <a:off x="9725586" y="3058813"/>
              <a:ext cx="290811" cy="266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B.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71E1414-ED95-42F9-9D89-92FD5A57089E}"/>
                </a:ext>
              </a:extLst>
            </p:cNvPr>
            <p:cNvSpPr/>
            <p:nvPr/>
          </p:nvSpPr>
          <p:spPr>
            <a:xfrm>
              <a:off x="6713899" y="2721303"/>
              <a:ext cx="2223676" cy="18934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C7F1F8A7-6A4A-4EE1-A0AE-0955C8B1A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4322" y="3063519"/>
              <a:ext cx="1751291" cy="1240161"/>
            </a:xfrm>
            <a:prstGeom prst="rect">
              <a:avLst/>
            </a:prstGeom>
          </p:spPr>
        </p:pic>
        <p:sp>
          <p:nvSpPr>
            <p:cNvPr id="124" name="Freeform 70">
              <a:extLst>
                <a:ext uri="{FF2B5EF4-FFF2-40B4-BE49-F238E27FC236}">
                  <a16:creationId xmlns:a16="http://schemas.microsoft.com/office/drawing/2014/main" id="{2C507C0E-DB1C-48A1-B39A-782B0CB6612D}"/>
                </a:ext>
              </a:extLst>
            </p:cNvPr>
            <p:cNvSpPr/>
            <p:nvPr/>
          </p:nvSpPr>
          <p:spPr>
            <a:xfrm rot="19662453" flipH="1">
              <a:off x="8094537" y="2730773"/>
              <a:ext cx="266238" cy="978621"/>
            </a:xfrm>
            <a:custGeom>
              <a:avLst/>
              <a:gdLst>
                <a:gd name="connsiteX0" fmla="*/ 358219 w 358219"/>
                <a:gd name="connsiteY0" fmla="*/ 0 h 1423447"/>
                <a:gd name="connsiteX1" fmla="*/ 0 w 358219"/>
                <a:gd name="connsiteY1" fmla="*/ 1423447 h 1423447"/>
                <a:gd name="connsiteX2" fmla="*/ 0 w 358219"/>
                <a:gd name="connsiteY2" fmla="*/ 1423447 h 1423447"/>
                <a:gd name="connsiteX0" fmla="*/ 462216 w 462216"/>
                <a:gd name="connsiteY0" fmla="*/ 0 h 1423447"/>
                <a:gd name="connsiteX1" fmla="*/ 103997 w 462216"/>
                <a:gd name="connsiteY1" fmla="*/ 1423447 h 1423447"/>
                <a:gd name="connsiteX2" fmla="*/ 103997 w 462216"/>
                <a:gd name="connsiteY2" fmla="*/ 1423447 h 1423447"/>
                <a:gd name="connsiteX0" fmla="*/ 557976 w 1491229"/>
                <a:gd name="connsiteY0" fmla="*/ 0 h 1479974"/>
                <a:gd name="connsiteX1" fmla="*/ 199757 w 1491229"/>
                <a:gd name="connsiteY1" fmla="*/ 1423447 h 1479974"/>
                <a:gd name="connsiteX2" fmla="*/ 1491229 w 1491229"/>
                <a:gd name="connsiteY2" fmla="*/ 1168923 h 1479974"/>
                <a:gd name="connsiteX0" fmla="*/ 478110 w 1618753"/>
                <a:gd name="connsiteY0" fmla="*/ 0 h 1701021"/>
                <a:gd name="connsiteX1" fmla="*/ 327281 w 1618753"/>
                <a:gd name="connsiteY1" fmla="*/ 1630837 h 1701021"/>
                <a:gd name="connsiteX2" fmla="*/ 1618753 w 1618753"/>
                <a:gd name="connsiteY2" fmla="*/ 1376313 h 1701021"/>
                <a:gd name="connsiteX0" fmla="*/ 601709 w 1742352"/>
                <a:gd name="connsiteY0" fmla="*/ 0 h 1451917"/>
                <a:gd name="connsiteX1" fmla="*/ 186930 w 1742352"/>
                <a:gd name="connsiteY1" fmla="*/ 1291472 h 1451917"/>
                <a:gd name="connsiteX2" fmla="*/ 1742352 w 1742352"/>
                <a:gd name="connsiteY2" fmla="*/ 1376313 h 1451917"/>
                <a:gd name="connsiteX0" fmla="*/ 611886 w 1903357"/>
                <a:gd name="connsiteY0" fmla="*/ 0 h 1502131"/>
                <a:gd name="connsiteX1" fmla="*/ 197107 w 1903357"/>
                <a:gd name="connsiteY1" fmla="*/ 1291472 h 1502131"/>
                <a:gd name="connsiteX2" fmla="*/ 1903357 w 1903357"/>
                <a:gd name="connsiteY2" fmla="*/ 1451728 h 1502131"/>
                <a:gd name="connsiteX0" fmla="*/ 845332 w 1769158"/>
                <a:gd name="connsiteY0" fmla="*/ 0 h 1492303"/>
                <a:gd name="connsiteX1" fmla="*/ 62908 w 1769158"/>
                <a:gd name="connsiteY1" fmla="*/ 1282045 h 1492303"/>
                <a:gd name="connsiteX2" fmla="*/ 1769158 w 1769158"/>
                <a:gd name="connsiteY2" fmla="*/ 1442301 h 1492303"/>
                <a:gd name="connsiteX0" fmla="*/ 859012 w 1782838"/>
                <a:gd name="connsiteY0" fmla="*/ 67689 h 1559992"/>
                <a:gd name="connsiteX1" fmla="*/ 76588 w 1782838"/>
                <a:gd name="connsiteY1" fmla="*/ 1349734 h 1559992"/>
                <a:gd name="connsiteX2" fmla="*/ 1782838 w 1782838"/>
                <a:gd name="connsiteY2" fmla="*/ 1509990 h 1559992"/>
                <a:gd name="connsiteX0" fmla="*/ 780239 w 1704065"/>
                <a:gd name="connsiteY0" fmla="*/ 82552 h 1538953"/>
                <a:gd name="connsiteX1" fmla="*/ 101510 w 1704065"/>
                <a:gd name="connsiteY1" fmla="*/ 1053512 h 1538953"/>
                <a:gd name="connsiteX2" fmla="*/ 1704065 w 1704065"/>
                <a:gd name="connsiteY2" fmla="*/ 1524853 h 1538953"/>
                <a:gd name="connsiteX0" fmla="*/ 698755 w 698755"/>
                <a:gd name="connsiteY0" fmla="*/ 89830 h 2272871"/>
                <a:gd name="connsiteX1" fmla="*/ 20026 w 698755"/>
                <a:gd name="connsiteY1" fmla="*/ 1060790 h 2272871"/>
                <a:gd name="connsiteX2" fmla="*/ 519645 w 698755"/>
                <a:gd name="connsiteY2" fmla="*/ 2267422 h 2272871"/>
                <a:gd name="connsiteX0" fmla="*/ 916251 w 916251"/>
                <a:gd name="connsiteY0" fmla="*/ 85542 h 2268969"/>
                <a:gd name="connsiteX1" fmla="*/ 1852 w 916251"/>
                <a:gd name="connsiteY1" fmla="*/ 1122489 h 2268969"/>
                <a:gd name="connsiteX2" fmla="*/ 737141 w 916251"/>
                <a:gd name="connsiteY2" fmla="*/ 2263134 h 2268969"/>
                <a:gd name="connsiteX0" fmla="*/ 916073 w 916073"/>
                <a:gd name="connsiteY0" fmla="*/ 86656 h 2270090"/>
                <a:gd name="connsiteX1" fmla="*/ 1674 w 916073"/>
                <a:gd name="connsiteY1" fmla="*/ 1123603 h 2270090"/>
                <a:gd name="connsiteX2" fmla="*/ 736963 w 916073"/>
                <a:gd name="connsiteY2" fmla="*/ 2264248 h 2270090"/>
                <a:gd name="connsiteX0" fmla="*/ 936681 w 936681"/>
                <a:gd name="connsiteY0" fmla="*/ 83651 h 2070374"/>
                <a:gd name="connsiteX1" fmla="*/ 22282 w 936681"/>
                <a:gd name="connsiteY1" fmla="*/ 1120598 h 2070374"/>
                <a:gd name="connsiteX2" fmla="*/ 484194 w 936681"/>
                <a:gd name="connsiteY2" fmla="*/ 2063280 h 2070374"/>
                <a:gd name="connsiteX0" fmla="*/ 941561 w 941561"/>
                <a:gd name="connsiteY0" fmla="*/ 83651 h 2063280"/>
                <a:gd name="connsiteX1" fmla="*/ 27162 w 941561"/>
                <a:gd name="connsiteY1" fmla="*/ 1120598 h 2063280"/>
                <a:gd name="connsiteX2" fmla="*/ 489074 w 941561"/>
                <a:gd name="connsiteY2" fmla="*/ 2063280 h 2063280"/>
                <a:gd name="connsiteX0" fmla="*/ 941561 w 941561"/>
                <a:gd name="connsiteY0" fmla="*/ 83651 h 2063280"/>
                <a:gd name="connsiteX1" fmla="*/ 27162 w 941561"/>
                <a:gd name="connsiteY1" fmla="*/ 1120598 h 2063280"/>
                <a:gd name="connsiteX2" fmla="*/ 489074 w 941561"/>
                <a:gd name="connsiteY2" fmla="*/ 2063280 h 2063280"/>
                <a:gd name="connsiteX0" fmla="*/ 452487 w 452487"/>
                <a:gd name="connsiteY0" fmla="*/ 0 h 1979629"/>
                <a:gd name="connsiteX1" fmla="*/ 0 w 452487"/>
                <a:gd name="connsiteY1" fmla="*/ 1979629 h 1979629"/>
                <a:gd name="connsiteX0" fmla="*/ 609593 w 609593"/>
                <a:gd name="connsiteY0" fmla="*/ 27572 h 2007201"/>
                <a:gd name="connsiteX1" fmla="*/ 157106 w 609593"/>
                <a:gd name="connsiteY1" fmla="*/ 2007201 h 2007201"/>
                <a:gd name="connsiteX0" fmla="*/ 818969 w 818969"/>
                <a:gd name="connsiteY0" fmla="*/ 25713 h 2005342"/>
                <a:gd name="connsiteX1" fmla="*/ 366482 w 818969"/>
                <a:gd name="connsiteY1" fmla="*/ 2005342 h 2005342"/>
                <a:gd name="connsiteX0" fmla="*/ 659935 w 659935"/>
                <a:gd name="connsiteY0" fmla="*/ 22980 h 2228853"/>
                <a:gd name="connsiteX1" fmla="*/ 546813 w 659935"/>
                <a:gd name="connsiteY1" fmla="*/ 2228853 h 2228853"/>
                <a:gd name="connsiteX0" fmla="*/ 645310 w 645310"/>
                <a:gd name="connsiteY0" fmla="*/ 24271 h 2117022"/>
                <a:gd name="connsiteX1" fmla="*/ 569895 w 645310"/>
                <a:gd name="connsiteY1" fmla="*/ 2117022 h 2117022"/>
                <a:gd name="connsiteX0" fmla="*/ 637324 w 637324"/>
                <a:gd name="connsiteY0" fmla="*/ 65611 h 2158362"/>
                <a:gd name="connsiteX1" fmla="*/ 561909 w 637324"/>
                <a:gd name="connsiteY1" fmla="*/ 2158362 h 2158362"/>
                <a:gd name="connsiteX0" fmla="*/ 739086 w 739086"/>
                <a:gd name="connsiteY0" fmla="*/ 70079 h 2012001"/>
                <a:gd name="connsiteX1" fmla="*/ 428001 w 739086"/>
                <a:gd name="connsiteY1" fmla="*/ 2012001 h 2012001"/>
                <a:gd name="connsiteX0" fmla="*/ 774221 w 774221"/>
                <a:gd name="connsiteY0" fmla="*/ 63311 h 2005233"/>
                <a:gd name="connsiteX1" fmla="*/ 463136 w 774221"/>
                <a:gd name="connsiteY1" fmla="*/ 2005233 h 2005233"/>
                <a:gd name="connsiteX0" fmla="*/ 694998 w 694998"/>
                <a:gd name="connsiteY0" fmla="*/ 731 h 1942653"/>
                <a:gd name="connsiteX1" fmla="*/ 383913 w 694998"/>
                <a:gd name="connsiteY1" fmla="*/ 1942653 h 1942653"/>
                <a:gd name="connsiteX0" fmla="*/ 482790 w 647955"/>
                <a:gd name="connsiteY0" fmla="*/ 663 h 2118930"/>
                <a:gd name="connsiteX1" fmla="*/ 647955 w 647955"/>
                <a:gd name="connsiteY1" fmla="*/ 2118930 h 2118930"/>
                <a:gd name="connsiteX0" fmla="*/ 472424 w 637589"/>
                <a:gd name="connsiteY0" fmla="*/ 0 h 2118267"/>
                <a:gd name="connsiteX1" fmla="*/ 637589 w 637589"/>
                <a:gd name="connsiteY1" fmla="*/ 2118267 h 2118267"/>
                <a:gd name="connsiteX0" fmla="*/ 345152 w 510317"/>
                <a:gd name="connsiteY0" fmla="*/ 0 h 2118267"/>
                <a:gd name="connsiteX1" fmla="*/ 510317 w 510317"/>
                <a:gd name="connsiteY1" fmla="*/ 2118267 h 2118267"/>
                <a:gd name="connsiteX0" fmla="*/ 131682 w 1574442"/>
                <a:gd name="connsiteY0" fmla="*/ 0 h 4119235"/>
                <a:gd name="connsiteX1" fmla="*/ 1574442 w 1574442"/>
                <a:gd name="connsiteY1" fmla="*/ 4119234 h 4119235"/>
                <a:gd name="connsiteX0" fmla="*/ 312360 w 1755120"/>
                <a:gd name="connsiteY0" fmla="*/ 0 h 4119235"/>
                <a:gd name="connsiteX1" fmla="*/ 1755120 w 1755120"/>
                <a:gd name="connsiteY1" fmla="*/ 4119234 h 4119235"/>
                <a:gd name="connsiteX0" fmla="*/ 305248 w 1775755"/>
                <a:gd name="connsiteY0" fmla="*/ 0 h 4175121"/>
                <a:gd name="connsiteX1" fmla="*/ 1775754 w 1775755"/>
                <a:gd name="connsiteY1" fmla="*/ 4175122 h 4175121"/>
                <a:gd name="connsiteX0" fmla="*/ 1 w 1470508"/>
                <a:gd name="connsiteY0" fmla="*/ 0 h 4175121"/>
                <a:gd name="connsiteX1" fmla="*/ 1470507 w 1470508"/>
                <a:gd name="connsiteY1" fmla="*/ 4175122 h 4175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0508" h="4175121">
                  <a:moveTo>
                    <a:pt x="1" y="0"/>
                  </a:moveTo>
                  <a:cubicBezTo>
                    <a:pt x="736522" y="1262709"/>
                    <a:pt x="-457418" y="3631443"/>
                    <a:pt x="1470507" y="4175122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71">
              <a:extLst>
                <a:ext uri="{FF2B5EF4-FFF2-40B4-BE49-F238E27FC236}">
                  <a16:creationId xmlns:a16="http://schemas.microsoft.com/office/drawing/2014/main" id="{D57AC1A7-ABA9-451A-9F67-A2F8534A2372}"/>
                </a:ext>
              </a:extLst>
            </p:cNvPr>
            <p:cNvSpPr/>
            <p:nvPr/>
          </p:nvSpPr>
          <p:spPr>
            <a:xfrm rot="20548934" flipH="1">
              <a:off x="7993230" y="4023405"/>
              <a:ext cx="402338" cy="535464"/>
            </a:xfrm>
            <a:custGeom>
              <a:avLst/>
              <a:gdLst>
                <a:gd name="connsiteX0" fmla="*/ 358219 w 358219"/>
                <a:gd name="connsiteY0" fmla="*/ 0 h 1423447"/>
                <a:gd name="connsiteX1" fmla="*/ 0 w 358219"/>
                <a:gd name="connsiteY1" fmla="*/ 1423447 h 1423447"/>
                <a:gd name="connsiteX2" fmla="*/ 0 w 358219"/>
                <a:gd name="connsiteY2" fmla="*/ 1423447 h 1423447"/>
                <a:gd name="connsiteX0" fmla="*/ 462216 w 462216"/>
                <a:gd name="connsiteY0" fmla="*/ 0 h 1423447"/>
                <a:gd name="connsiteX1" fmla="*/ 103997 w 462216"/>
                <a:gd name="connsiteY1" fmla="*/ 1423447 h 1423447"/>
                <a:gd name="connsiteX2" fmla="*/ 103997 w 462216"/>
                <a:gd name="connsiteY2" fmla="*/ 1423447 h 1423447"/>
                <a:gd name="connsiteX0" fmla="*/ 557976 w 1491229"/>
                <a:gd name="connsiteY0" fmla="*/ 0 h 1479974"/>
                <a:gd name="connsiteX1" fmla="*/ 199757 w 1491229"/>
                <a:gd name="connsiteY1" fmla="*/ 1423447 h 1479974"/>
                <a:gd name="connsiteX2" fmla="*/ 1491229 w 1491229"/>
                <a:gd name="connsiteY2" fmla="*/ 1168923 h 1479974"/>
                <a:gd name="connsiteX0" fmla="*/ 478110 w 1618753"/>
                <a:gd name="connsiteY0" fmla="*/ 0 h 1701021"/>
                <a:gd name="connsiteX1" fmla="*/ 327281 w 1618753"/>
                <a:gd name="connsiteY1" fmla="*/ 1630837 h 1701021"/>
                <a:gd name="connsiteX2" fmla="*/ 1618753 w 1618753"/>
                <a:gd name="connsiteY2" fmla="*/ 1376313 h 1701021"/>
                <a:gd name="connsiteX0" fmla="*/ 601709 w 1742352"/>
                <a:gd name="connsiteY0" fmla="*/ 0 h 1451917"/>
                <a:gd name="connsiteX1" fmla="*/ 186930 w 1742352"/>
                <a:gd name="connsiteY1" fmla="*/ 1291472 h 1451917"/>
                <a:gd name="connsiteX2" fmla="*/ 1742352 w 1742352"/>
                <a:gd name="connsiteY2" fmla="*/ 1376313 h 1451917"/>
                <a:gd name="connsiteX0" fmla="*/ 611886 w 1903357"/>
                <a:gd name="connsiteY0" fmla="*/ 0 h 1502131"/>
                <a:gd name="connsiteX1" fmla="*/ 197107 w 1903357"/>
                <a:gd name="connsiteY1" fmla="*/ 1291472 h 1502131"/>
                <a:gd name="connsiteX2" fmla="*/ 1903357 w 1903357"/>
                <a:gd name="connsiteY2" fmla="*/ 1451728 h 1502131"/>
                <a:gd name="connsiteX0" fmla="*/ 845332 w 1769158"/>
                <a:gd name="connsiteY0" fmla="*/ 0 h 1492303"/>
                <a:gd name="connsiteX1" fmla="*/ 62908 w 1769158"/>
                <a:gd name="connsiteY1" fmla="*/ 1282045 h 1492303"/>
                <a:gd name="connsiteX2" fmla="*/ 1769158 w 1769158"/>
                <a:gd name="connsiteY2" fmla="*/ 1442301 h 1492303"/>
                <a:gd name="connsiteX0" fmla="*/ 859012 w 1782838"/>
                <a:gd name="connsiteY0" fmla="*/ 67689 h 1559992"/>
                <a:gd name="connsiteX1" fmla="*/ 76588 w 1782838"/>
                <a:gd name="connsiteY1" fmla="*/ 1349734 h 1559992"/>
                <a:gd name="connsiteX2" fmla="*/ 1782838 w 1782838"/>
                <a:gd name="connsiteY2" fmla="*/ 1509990 h 1559992"/>
                <a:gd name="connsiteX0" fmla="*/ 780239 w 1704065"/>
                <a:gd name="connsiteY0" fmla="*/ 82552 h 1538953"/>
                <a:gd name="connsiteX1" fmla="*/ 101510 w 1704065"/>
                <a:gd name="connsiteY1" fmla="*/ 1053512 h 1538953"/>
                <a:gd name="connsiteX2" fmla="*/ 1704065 w 1704065"/>
                <a:gd name="connsiteY2" fmla="*/ 1524853 h 1538953"/>
                <a:gd name="connsiteX0" fmla="*/ 698755 w 698755"/>
                <a:gd name="connsiteY0" fmla="*/ 89830 h 2272871"/>
                <a:gd name="connsiteX1" fmla="*/ 20026 w 698755"/>
                <a:gd name="connsiteY1" fmla="*/ 1060790 h 2272871"/>
                <a:gd name="connsiteX2" fmla="*/ 519645 w 698755"/>
                <a:gd name="connsiteY2" fmla="*/ 2267422 h 2272871"/>
                <a:gd name="connsiteX0" fmla="*/ 916251 w 916251"/>
                <a:gd name="connsiteY0" fmla="*/ 85542 h 2268969"/>
                <a:gd name="connsiteX1" fmla="*/ 1852 w 916251"/>
                <a:gd name="connsiteY1" fmla="*/ 1122489 h 2268969"/>
                <a:gd name="connsiteX2" fmla="*/ 737141 w 916251"/>
                <a:gd name="connsiteY2" fmla="*/ 2263134 h 2268969"/>
                <a:gd name="connsiteX0" fmla="*/ 916073 w 916073"/>
                <a:gd name="connsiteY0" fmla="*/ 86656 h 2270090"/>
                <a:gd name="connsiteX1" fmla="*/ 1674 w 916073"/>
                <a:gd name="connsiteY1" fmla="*/ 1123603 h 2270090"/>
                <a:gd name="connsiteX2" fmla="*/ 736963 w 916073"/>
                <a:gd name="connsiteY2" fmla="*/ 2264248 h 2270090"/>
                <a:gd name="connsiteX0" fmla="*/ 936681 w 936681"/>
                <a:gd name="connsiteY0" fmla="*/ 83651 h 2070374"/>
                <a:gd name="connsiteX1" fmla="*/ 22282 w 936681"/>
                <a:gd name="connsiteY1" fmla="*/ 1120598 h 2070374"/>
                <a:gd name="connsiteX2" fmla="*/ 484194 w 936681"/>
                <a:gd name="connsiteY2" fmla="*/ 2063280 h 2070374"/>
                <a:gd name="connsiteX0" fmla="*/ 941561 w 941561"/>
                <a:gd name="connsiteY0" fmla="*/ 83651 h 2063280"/>
                <a:gd name="connsiteX1" fmla="*/ 27162 w 941561"/>
                <a:gd name="connsiteY1" fmla="*/ 1120598 h 2063280"/>
                <a:gd name="connsiteX2" fmla="*/ 489074 w 941561"/>
                <a:gd name="connsiteY2" fmla="*/ 2063280 h 2063280"/>
                <a:gd name="connsiteX0" fmla="*/ 941561 w 941561"/>
                <a:gd name="connsiteY0" fmla="*/ 83651 h 2063280"/>
                <a:gd name="connsiteX1" fmla="*/ 27162 w 941561"/>
                <a:gd name="connsiteY1" fmla="*/ 1120598 h 2063280"/>
                <a:gd name="connsiteX2" fmla="*/ 489074 w 941561"/>
                <a:gd name="connsiteY2" fmla="*/ 2063280 h 2063280"/>
                <a:gd name="connsiteX0" fmla="*/ 452487 w 452487"/>
                <a:gd name="connsiteY0" fmla="*/ 0 h 1979629"/>
                <a:gd name="connsiteX1" fmla="*/ 0 w 452487"/>
                <a:gd name="connsiteY1" fmla="*/ 1979629 h 1979629"/>
                <a:gd name="connsiteX0" fmla="*/ 609593 w 609593"/>
                <a:gd name="connsiteY0" fmla="*/ 27572 h 2007201"/>
                <a:gd name="connsiteX1" fmla="*/ 157106 w 609593"/>
                <a:gd name="connsiteY1" fmla="*/ 2007201 h 2007201"/>
                <a:gd name="connsiteX0" fmla="*/ 818969 w 818969"/>
                <a:gd name="connsiteY0" fmla="*/ 25713 h 2005342"/>
                <a:gd name="connsiteX1" fmla="*/ 366482 w 818969"/>
                <a:gd name="connsiteY1" fmla="*/ 2005342 h 2005342"/>
                <a:gd name="connsiteX0" fmla="*/ 659935 w 659935"/>
                <a:gd name="connsiteY0" fmla="*/ 22980 h 2228853"/>
                <a:gd name="connsiteX1" fmla="*/ 546813 w 659935"/>
                <a:gd name="connsiteY1" fmla="*/ 2228853 h 2228853"/>
                <a:gd name="connsiteX0" fmla="*/ 645310 w 645310"/>
                <a:gd name="connsiteY0" fmla="*/ 24271 h 2117022"/>
                <a:gd name="connsiteX1" fmla="*/ 569895 w 645310"/>
                <a:gd name="connsiteY1" fmla="*/ 2117022 h 2117022"/>
                <a:gd name="connsiteX0" fmla="*/ 637324 w 637324"/>
                <a:gd name="connsiteY0" fmla="*/ 65611 h 2158362"/>
                <a:gd name="connsiteX1" fmla="*/ 561909 w 637324"/>
                <a:gd name="connsiteY1" fmla="*/ 2158362 h 2158362"/>
                <a:gd name="connsiteX0" fmla="*/ 739086 w 739086"/>
                <a:gd name="connsiteY0" fmla="*/ 70079 h 2012001"/>
                <a:gd name="connsiteX1" fmla="*/ 428001 w 739086"/>
                <a:gd name="connsiteY1" fmla="*/ 2012001 h 2012001"/>
                <a:gd name="connsiteX0" fmla="*/ 774221 w 774221"/>
                <a:gd name="connsiteY0" fmla="*/ 63311 h 2005233"/>
                <a:gd name="connsiteX1" fmla="*/ 463136 w 774221"/>
                <a:gd name="connsiteY1" fmla="*/ 2005233 h 2005233"/>
                <a:gd name="connsiteX0" fmla="*/ 694998 w 694998"/>
                <a:gd name="connsiteY0" fmla="*/ 731 h 1942653"/>
                <a:gd name="connsiteX1" fmla="*/ 383913 w 694998"/>
                <a:gd name="connsiteY1" fmla="*/ 1942653 h 1942653"/>
                <a:gd name="connsiteX0" fmla="*/ 482790 w 647955"/>
                <a:gd name="connsiteY0" fmla="*/ 663 h 2118930"/>
                <a:gd name="connsiteX1" fmla="*/ 647955 w 647955"/>
                <a:gd name="connsiteY1" fmla="*/ 2118930 h 2118930"/>
                <a:gd name="connsiteX0" fmla="*/ 472424 w 637589"/>
                <a:gd name="connsiteY0" fmla="*/ 0 h 2118267"/>
                <a:gd name="connsiteX1" fmla="*/ 637589 w 637589"/>
                <a:gd name="connsiteY1" fmla="*/ 2118267 h 2118267"/>
                <a:gd name="connsiteX0" fmla="*/ 345152 w 510317"/>
                <a:gd name="connsiteY0" fmla="*/ 0 h 2118267"/>
                <a:gd name="connsiteX1" fmla="*/ 510317 w 510317"/>
                <a:gd name="connsiteY1" fmla="*/ 2118267 h 2118267"/>
                <a:gd name="connsiteX0" fmla="*/ 119527 w 1761263"/>
                <a:gd name="connsiteY0" fmla="*/ -1 h 2273647"/>
                <a:gd name="connsiteX1" fmla="*/ 1761263 w 1761263"/>
                <a:gd name="connsiteY1" fmla="*/ 2273647 h 2273647"/>
                <a:gd name="connsiteX0" fmla="*/ 33054 w 1674790"/>
                <a:gd name="connsiteY0" fmla="*/ -1 h 2273647"/>
                <a:gd name="connsiteX1" fmla="*/ 1674790 w 1674790"/>
                <a:gd name="connsiteY1" fmla="*/ 2273647 h 2273647"/>
                <a:gd name="connsiteX0" fmla="*/ 26429 w 2065069"/>
                <a:gd name="connsiteY0" fmla="*/ -1 h 2458317"/>
                <a:gd name="connsiteX1" fmla="*/ 2065069 w 2065069"/>
                <a:gd name="connsiteY1" fmla="*/ 2458317 h 245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65069" h="2458317">
                  <a:moveTo>
                    <a:pt x="26429" y="-1"/>
                  </a:moveTo>
                  <a:cubicBezTo>
                    <a:pt x="-236573" y="1272895"/>
                    <a:pt x="1537169" y="2175513"/>
                    <a:pt x="2065069" y="2458317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lgDash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42899A94-A5EE-47C4-81E7-1C4202251B14}"/>
                </a:ext>
              </a:extLst>
            </p:cNvPr>
            <p:cNvSpPr/>
            <p:nvPr/>
          </p:nvSpPr>
          <p:spPr>
            <a:xfrm>
              <a:off x="7389915" y="2688746"/>
              <a:ext cx="55505" cy="5461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7E8B4D11-1573-4BF0-9442-68F721C170FA}"/>
                </a:ext>
              </a:extLst>
            </p:cNvPr>
            <p:cNvSpPr/>
            <p:nvPr/>
          </p:nvSpPr>
          <p:spPr>
            <a:xfrm>
              <a:off x="8041488" y="2697551"/>
              <a:ext cx="55505" cy="5461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94AAC982-935F-42CD-87DD-EF529A1EDCD0}"/>
                </a:ext>
              </a:extLst>
            </p:cNvPr>
            <p:cNvSpPr/>
            <p:nvPr/>
          </p:nvSpPr>
          <p:spPr>
            <a:xfrm>
              <a:off x="7393211" y="4585034"/>
              <a:ext cx="55505" cy="54613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2C47517-8DAE-43B2-B963-6F53DE00C1C9}"/>
                </a:ext>
              </a:extLst>
            </p:cNvPr>
            <p:cNvSpPr/>
            <p:nvPr/>
          </p:nvSpPr>
          <p:spPr>
            <a:xfrm>
              <a:off x="8035218" y="4594838"/>
              <a:ext cx="55505" cy="54613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endParaRPr>
            </a:p>
          </p:txBody>
        </p:sp>
        <p:sp>
          <p:nvSpPr>
            <p:cNvPr id="130" name="Freeform 77">
              <a:extLst>
                <a:ext uri="{FF2B5EF4-FFF2-40B4-BE49-F238E27FC236}">
                  <a16:creationId xmlns:a16="http://schemas.microsoft.com/office/drawing/2014/main" id="{A07B285B-CD2D-4F36-8A6B-4639C9B67A98}"/>
                </a:ext>
              </a:extLst>
            </p:cNvPr>
            <p:cNvSpPr/>
            <p:nvPr/>
          </p:nvSpPr>
          <p:spPr>
            <a:xfrm rot="1051066">
              <a:off x="7322418" y="4177841"/>
              <a:ext cx="137431" cy="405720"/>
            </a:xfrm>
            <a:custGeom>
              <a:avLst/>
              <a:gdLst>
                <a:gd name="connsiteX0" fmla="*/ 358219 w 358219"/>
                <a:gd name="connsiteY0" fmla="*/ 0 h 1423447"/>
                <a:gd name="connsiteX1" fmla="*/ 0 w 358219"/>
                <a:gd name="connsiteY1" fmla="*/ 1423447 h 1423447"/>
                <a:gd name="connsiteX2" fmla="*/ 0 w 358219"/>
                <a:gd name="connsiteY2" fmla="*/ 1423447 h 1423447"/>
                <a:gd name="connsiteX0" fmla="*/ 462216 w 462216"/>
                <a:gd name="connsiteY0" fmla="*/ 0 h 1423447"/>
                <a:gd name="connsiteX1" fmla="*/ 103997 w 462216"/>
                <a:gd name="connsiteY1" fmla="*/ 1423447 h 1423447"/>
                <a:gd name="connsiteX2" fmla="*/ 103997 w 462216"/>
                <a:gd name="connsiteY2" fmla="*/ 1423447 h 1423447"/>
                <a:gd name="connsiteX0" fmla="*/ 557976 w 1491229"/>
                <a:gd name="connsiteY0" fmla="*/ 0 h 1479974"/>
                <a:gd name="connsiteX1" fmla="*/ 199757 w 1491229"/>
                <a:gd name="connsiteY1" fmla="*/ 1423447 h 1479974"/>
                <a:gd name="connsiteX2" fmla="*/ 1491229 w 1491229"/>
                <a:gd name="connsiteY2" fmla="*/ 1168923 h 1479974"/>
                <a:gd name="connsiteX0" fmla="*/ 478110 w 1618753"/>
                <a:gd name="connsiteY0" fmla="*/ 0 h 1701021"/>
                <a:gd name="connsiteX1" fmla="*/ 327281 w 1618753"/>
                <a:gd name="connsiteY1" fmla="*/ 1630837 h 1701021"/>
                <a:gd name="connsiteX2" fmla="*/ 1618753 w 1618753"/>
                <a:gd name="connsiteY2" fmla="*/ 1376313 h 1701021"/>
                <a:gd name="connsiteX0" fmla="*/ 601709 w 1742352"/>
                <a:gd name="connsiteY0" fmla="*/ 0 h 1451917"/>
                <a:gd name="connsiteX1" fmla="*/ 186930 w 1742352"/>
                <a:gd name="connsiteY1" fmla="*/ 1291472 h 1451917"/>
                <a:gd name="connsiteX2" fmla="*/ 1742352 w 1742352"/>
                <a:gd name="connsiteY2" fmla="*/ 1376313 h 1451917"/>
                <a:gd name="connsiteX0" fmla="*/ 611886 w 1903357"/>
                <a:gd name="connsiteY0" fmla="*/ 0 h 1502131"/>
                <a:gd name="connsiteX1" fmla="*/ 197107 w 1903357"/>
                <a:gd name="connsiteY1" fmla="*/ 1291472 h 1502131"/>
                <a:gd name="connsiteX2" fmla="*/ 1903357 w 1903357"/>
                <a:gd name="connsiteY2" fmla="*/ 1451728 h 1502131"/>
                <a:gd name="connsiteX0" fmla="*/ 845332 w 1769158"/>
                <a:gd name="connsiteY0" fmla="*/ 0 h 1492303"/>
                <a:gd name="connsiteX1" fmla="*/ 62908 w 1769158"/>
                <a:gd name="connsiteY1" fmla="*/ 1282045 h 1492303"/>
                <a:gd name="connsiteX2" fmla="*/ 1769158 w 1769158"/>
                <a:gd name="connsiteY2" fmla="*/ 1442301 h 1492303"/>
                <a:gd name="connsiteX0" fmla="*/ 859012 w 1782838"/>
                <a:gd name="connsiteY0" fmla="*/ 67689 h 1559992"/>
                <a:gd name="connsiteX1" fmla="*/ 76588 w 1782838"/>
                <a:gd name="connsiteY1" fmla="*/ 1349734 h 1559992"/>
                <a:gd name="connsiteX2" fmla="*/ 1782838 w 1782838"/>
                <a:gd name="connsiteY2" fmla="*/ 1509990 h 1559992"/>
                <a:gd name="connsiteX0" fmla="*/ 780239 w 1704065"/>
                <a:gd name="connsiteY0" fmla="*/ 82552 h 1538953"/>
                <a:gd name="connsiteX1" fmla="*/ 101510 w 1704065"/>
                <a:gd name="connsiteY1" fmla="*/ 1053512 h 1538953"/>
                <a:gd name="connsiteX2" fmla="*/ 1704065 w 1704065"/>
                <a:gd name="connsiteY2" fmla="*/ 1524853 h 1538953"/>
                <a:gd name="connsiteX0" fmla="*/ 698755 w 698755"/>
                <a:gd name="connsiteY0" fmla="*/ 89830 h 2272871"/>
                <a:gd name="connsiteX1" fmla="*/ 20026 w 698755"/>
                <a:gd name="connsiteY1" fmla="*/ 1060790 h 2272871"/>
                <a:gd name="connsiteX2" fmla="*/ 519645 w 698755"/>
                <a:gd name="connsiteY2" fmla="*/ 2267422 h 2272871"/>
                <a:gd name="connsiteX0" fmla="*/ 916251 w 916251"/>
                <a:gd name="connsiteY0" fmla="*/ 85542 h 2268969"/>
                <a:gd name="connsiteX1" fmla="*/ 1852 w 916251"/>
                <a:gd name="connsiteY1" fmla="*/ 1122489 h 2268969"/>
                <a:gd name="connsiteX2" fmla="*/ 737141 w 916251"/>
                <a:gd name="connsiteY2" fmla="*/ 2263134 h 2268969"/>
                <a:gd name="connsiteX0" fmla="*/ 916073 w 916073"/>
                <a:gd name="connsiteY0" fmla="*/ 86656 h 2270090"/>
                <a:gd name="connsiteX1" fmla="*/ 1674 w 916073"/>
                <a:gd name="connsiteY1" fmla="*/ 1123603 h 2270090"/>
                <a:gd name="connsiteX2" fmla="*/ 736963 w 916073"/>
                <a:gd name="connsiteY2" fmla="*/ 2264248 h 2270090"/>
                <a:gd name="connsiteX0" fmla="*/ 936681 w 936681"/>
                <a:gd name="connsiteY0" fmla="*/ 83651 h 2070374"/>
                <a:gd name="connsiteX1" fmla="*/ 22282 w 936681"/>
                <a:gd name="connsiteY1" fmla="*/ 1120598 h 2070374"/>
                <a:gd name="connsiteX2" fmla="*/ 484194 w 936681"/>
                <a:gd name="connsiteY2" fmla="*/ 2063280 h 2070374"/>
                <a:gd name="connsiteX0" fmla="*/ 941561 w 941561"/>
                <a:gd name="connsiteY0" fmla="*/ 83651 h 2063280"/>
                <a:gd name="connsiteX1" fmla="*/ 27162 w 941561"/>
                <a:gd name="connsiteY1" fmla="*/ 1120598 h 2063280"/>
                <a:gd name="connsiteX2" fmla="*/ 489074 w 941561"/>
                <a:gd name="connsiteY2" fmla="*/ 2063280 h 2063280"/>
                <a:gd name="connsiteX0" fmla="*/ 941561 w 941561"/>
                <a:gd name="connsiteY0" fmla="*/ 83651 h 2063280"/>
                <a:gd name="connsiteX1" fmla="*/ 27162 w 941561"/>
                <a:gd name="connsiteY1" fmla="*/ 1120598 h 2063280"/>
                <a:gd name="connsiteX2" fmla="*/ 489074 w 941561"/>
                <a:gd name="connsiteY2" fmla="*/ 2063280 h 2063280"/>
                <a:gd name="connsiteX0" fmla="*/ 452487 w 452487"/>
                <a:gd name="connsiteY0" fmla="*/ 0 h 1979629"/>
                <a:gd name="connsiteX1" fmla="*/ 0 w 452487"/>
                <a:gd name="connsiteY1" fmla="*/ 1979629 h 1979629"/>
                <a:gd name="connsiteX0" fmla="*/ 609593 w 609593"/>
                <a:gd name="connsiteY0" fmla="*/ 27572 h 2007201"/>
                <a:gd name="connsiteX1" fmla="*/ 157106 w 609593"/>
                <a:gd name="connsiteY1" fmla="*/ 2007201 h 2007201"/>
                <a:gd name="connsiteX0" fmla="*/ 818969 w 818969"/>
                <a:gd name="connsiteY0" fmla="*/ 25713 h 2005342"/>
                <a:gd name="connsiteX1" fmla="*/ 366482 w 818969"/>
                <a:gd name="connsiteY1" fmla="*/ 2005342 h 2005342"/>
                <a:gd name="connsiteX0" fmla="*/ 659935 w 659935"/>
                <a:gd name="connsiteY0" fmla="*/ 22980 h 2228853"/>
                <a:gd name="connsiteX1" fmla="*/ 546813 w 659935"/>
                <a:gd name="connsiteY1" fmla="*/ 2228853 h 2228853"/>
                <a:gd name="connsiteX0" fmla="*/ 645310 w 645310"/>
                <a:gd name="connsiteY0" fmla="*/ 24271 h 2117022"/>
                <a:gd name="connsiteX1" fmla="*/ 569895 w 645310"/>
                <a:gd name="connsiteY1" fmla="*/ 2117022 h 2117022"/>
                <a:gd name="connsiteX0" fmla="*/ 637324 w 637324"/>
                <a:gd name="connsiteY0" fmla="*/ 65611 h 2158362"/>
                <a:gd name="connsiteX1" fmla="*/ 561909 w 637324"/>
                <a:gd name="connsiteY1" fmla="*/ 2158362 h 2158362"/>
                <a:gd name="connsiteX0" fmla="*/ 739086 w 739086"/>
                <a:gd name="connsiteY0" fmla="*/ 70079 h 2012001"/>
                <a:gd name="connsiteX1" fmla="*/ 428001 w 739086"/>
                <a:gd name="connsiteY1" fmla="*/ 2012001 h 2012001"/>
                <a:gd name="connsiteX0" fmla="*/ 774221 w 774221"/>
                <a:gd name="connsiteY0" fmla="*/ 63311 h 2005233"/>
                <a:gd name="connsiteX1" fmla="*/ 463136 w 774221"/>
                <a:gd name="connsiteY1" fmla="*/ 2005233 h 2005233"/>
                <a:gd name="connsiteX0" fmla="*/ 694998 w 694998"/>
                <a:gd name="connsiteY0" fmla="*/ 731 h 1942653"/>
                <a:gd name="connsiteX1" fmla="*/ 383913 w 694998"/>
                <a:gd name="connsiteY1" fmla="*/ 1942653 h 1942653"/>
                <a:gd name="connsiteX0" fmla="*/ 482790 w 647955"/>
                <a:gd name="connsiteY0" fmla="*/ 663 h 2118930"/>
                <a:gd name="connsiteX1" fmla="*/ 647955 w 647955"/>
                <a:gd name="connsiteY1" fmla="*/ 2118930 h 2118930"/>
                <a:gd name="connsiteX0" fmla="*/ 472424 w 637589"/>
                <a:gd name="connsiteY0" fmla="*/ 0 h 2118267"/>
                <a:gd name="connsiteX1" fmla="*/ 637589 w 637589"/>
                <a:gd name="connsiteY1" fmla="*/ 2118267 h 2118267"/>
                <a:gd name="connsiteX0" fmla="*/ 345152 w 510317"/>
                <a:gd name="connsiteY0" fmla="*/ 0 h 2118267"/>
                <a:gd name="connsiteX1" fmla="*/ 510317 w 510317"/>
                <a:gd name="connsiteY1" fmla="*/ 2118267 h 2118267"/>
                <a:gd name="connsiteX0" fmla="*/ 119527 w 1761263"/>
                <a:gd name="connsiteY0" fmla="*/ -1 h 2273647"/>
                <a:gd name="connsiteX1" fmla="*/ 1761263 w 1761263"/>
                <a:gd name="connsiteY1" fmla="*/ 2273647 h 2273647"/>
                <a:gd name="connsiteX0" fmla="*/ 33054 w 1674790"/>
                <a:gd name="connsiteY0" fmla="*/ -1 h 2273647"/>
                <a:gd name="connsiteX1" fmla="*/ 1674790 w 1674790"/>
                <a:gd name="connsiteY1" fmla="*/ 2273647 h 2273647"/>
                <a:gd name="connsiteX0" fmla="*/ 26429 w 2065069"/>
                <a:gd name="connsiteY0" fmla="*/ -1 h 2458317"/>
                <a:gd name="connsiteX1" fmla="*/ 2065069 w 2065069"/>
                <a:gd name="connsiteY1" fmla="*/ 2458317 h 2458317"/>
                <a:gd name="connsiteX0" fmla="*/ 89349 w 705388"/>
                <a:gd name="connsiteY0" fmla="*/ -2 h 2632810"/>
                <a:gd name="connsiteX1" fmla="*/ 705388 w 705388"/>
                <a:gd name="connsiteY1" fmla="*/ 2632810 h 263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5388" h="2632810">
                  <a:moveTo>
                    <a:pt x="89349" y="-2"/>
                  </a:moveTo>
                  <a:cubicBezTo>
                    <a:pt x="-173653" y="1272894"/>
                    <a:pt x="177488" y="2350006"/>
                    <a:pt x="705388" y="2632810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lgDash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78">
              <a:extLst>
                <a:ext uri="{FF2B5EF4-FFF2-40B4-BE49-F238E27FC236}">
                  <a16:creationId xmlns:a16="http://schemas.microsoft.com/office/drawing/2014/main" id="{E9C462F5-F75C-421E-BFE6-9BBE70E83A30}"/>
                </a:ext>
              </a:extLst>
            </p:cNvPr>
            <p:cNvSpPr/>
            <p:nvPr/>
          </p:nvSpPr>
          <p:spPr>
            <a:xfrm rot="19662453" flipH="1">
              <a:off x="6657613" y="2957838"/>
              <a:ext cx="1164020" cy="1143510"/>
            </a:xfrm>
            <a:custGeom>
              <a:avLst/>
              <a:gdLst>
                <a:gd name="connsiteX0" fmla="*/ 358219 w 358219"/>
                <a:gd name="connsiteY0" fmla="*/ 0 h 1423447"/>
                <a:gd name="connsiteX1" fmla="*/ 0 w 358219"/>
                <a:gd name="connsiteY1" fmla="*/ 1423447 h 1423447"/>
                <a:gd name="connsiteX2" fmla="*/ 0 w 358219"/>
                <a:gd name="connsiteY2" fmla="*/ 1423447 h 1423447"/>
                <a:gd name="connsiteX0" fmla="*/ 462216 w 462216"/>
                <a:gd name="connsiteY0" fmla="*/ 0 h 1423447"/>
                <a:gd name="connsiteX1" fmla="*/ 103997 w 462216"/>
                <a:gd name="connsiteY1" fmla="*/ 1423447 h 1423447"/>
                <a:gd name="connsiteX2" fmla="*/ 103997 w 462216"/>
                <a:gd name="connsiteY2" fmla="*/ 1423447 h 1423447"/>
                <a:gd name="connsiteX0" fmla="*/ 557976 w 1491229"/>
                <a:gd name="connsiteY0" fmla="*/ 0 h 1479974"/>
                <a:gd name="connsiteX1" fmla="*/ 199757 w 1491229"/>
                <a:gd name="connsiteY1" fmla="*/ 1423447 h 1479974"/>
                <a:gd name="connsiteX2" fmla="*/ 1491229 w 1491229"/>
                <a:gd name="connsiteY2" fmla="*/ 1168923 h 1479974"/>
                <a:gd name="connsiteX0" fmla="*/ 478110 w 1618753"/>
                <a:gd name="connsiteY0" fmla="*/ 0 h 1701021"/>
                <a:gd name="connsiteX1" fmla="*/ 327281 w 1618753"/>
                <a:gd name="connsiteY1" fmla="*/ 1630837 h 1701021"/>
                <a:gd name="connsiteX2" fmla="*/ 1618753 w 1618753"/>
                <a:gd name="connsiteY2" fmla="*/ 1376313 h 1701021"/>
                <a:gd name="connsiteX0" fmla="*/ 601709 w 1742352"/>
                <a:gd name="connsiteY0" fmla="*/ 0 h 1451917"/>
                <a:gd name="connsiteX1" fmla="*/ 186930 w 1742352"/>
                <a:gd name="connsiteY1" fmla="*/ 1291472 h 1451917"/>
                <a:gd name="connsiteX2" fmla="*/ 1742352 w 1742352"/>
                <a:gd name="connsiteY2" fmla="*/ 1376313 h 1451917"/>
                <a:gd name="connsiteX0" fmla="*/ 611886 w 1903357"/>
                <a:gd name="connsiteY0" fmla="*/ 0 h 1502131"/>
                <a:gd name="connsiteX1" fmla="*/ 197107 w 1903357"/>
                <a:gd name="connsiteY1" fmla="*/ 1291472 h 1502131"/>
                <a:gd name="connsiteX2" fmla="*/ 1903357 w 1903357"/>
                <a:gd name="connsiteY2" fmla="*/ 1451728 h 1502131"/>
                <a:gd name="connsiteX0" fmla="*/ 845332 w 1769158"/>
                <a:gd name="connsiteY0" fmla="*/ 0 h 1492303"/>
                <a:gd name="connsiteX1" fmla="*/ 62908 w 1769158"/>
                <a:gd name="connsiteY1" fmla="*/ 1282045 h 1492303"/>
                <a:gd name="connsiteX2" fmla="*/ 1769158 w 1769158"/>
                <a:gd name="connsiteY2" fmla="*/ 1442301 h 1492303"/>
                <a:gd name="connsiteX0" fmla="*/ 859012 w 1782838"/>
                <a:gd name="connsiteY0" fmla="*/ 67689 h 1559992"/>
                <a:gd name="connsiteX1" fmla="*/ 76588 w 1782838"/>
                <a:gd name="connsiteY1" fmla="*/ 1349734 h 1559992"/>
                <a:gd name="connsiteX2" fmla="*/ 1782838 w 1782838"/>
                <a:gd name="connsiteY2" fmla="*/ 1509990 h 1559992"/>
                <a:gd name="connsiteX0" fmla="*/ 780239 w 1704065"/>
                <a:gd name="connsiteY0" fmla="*/ 82552 h 1538953"/>
                <a:gd name="connsiteX1" fmla="*/ 101510 w 1704065"/>
                <a:gd name="connsiteY1" fmla="*/ 1053512 h 1538953"/>
                <a:gd name="connsiteX2" fmla="*/ 1704065 w 1704065"/>
                <a:gd name="connsiteY2" fmla="*/ 1524853 h 1538953"/>
                <a:gd name="connsiteX0" fmla="*/ 698755 w 698755"/>
                <a:gd name="connsiteY0" fmla="*/ 89830 h 2272871"/>
                <a:gd name="connsiteX1" fmla="*/ 20026 w 698755"/>
                <a:gd name="connsiteY1" fmla="*/ 1060790 h 2272871"/>
                <a:gd name="connsiteX2" fmla="*/ 519645 w 698755"/>
                <a:gd name="connsiteY2" fmla="*/ 2267422 h 2272871"/>
                <a:gd name="connsiteX0" fmla="*/ 916251 w 916251"/>
                <a:gd name="connsiteY0" fmla="*/ 85542 h 2268969"/>
                <a:gd name="connsiteX1" fmla="*/ 1852 w 916251"/>
                <a:gd name="connsiteY1" fmla="*/ 1122489 h 2268969"/>
                <a:gd name="connsiteX2" fmla="*/ 737141 w 916251"/>
                <a:gd name="connsiteY2" fmla="*/ 2263134 h 2268969"/>
                <a:gd name="connsiteX0" fmla="*/ 916073 w 916073"/>
                <a:gd name="connsiteY0" fmla="*/ 86656 h 2270090"/>
                <a:gd name="connsiteX1" fmla="*/ 1674 w 916073"/>
                <a:gd name="connsiteY1" fmla="*/ 1123603 h 2270090"/>
                <a:gd name="connsiteX2" fmla="*/ 736963 w 916073"/>
                <a:gd name="connsiteY2" fmla="*/ 2264248 h 2270090"/>
                <a:gd name="connsiteX0" fmla="*/ 936681 w 936681"/>
                <a:gd name="connsiteY0" fmla="*/ 83651 h 2070374"/>
                <a:gd name="connsiteX1" fmla="*/ 22282 w 936681"/>
                <a:gd name="connsiteY1" fmla="*/ 1120598 h 2070374"/>
                <a:gd name="connsiteX2" fmla="*/ 484194 w 936681"/>
                <a:gd name="connsiteY2" fmla="*/ 2063280 h 2070374"/>
                <a:gd name="connsiteX0" fmla="*/ 941561 w 941561"/>
                <a:gd name="connsiteY0" fmla="*/ 83651 h 2063280"/>
                <a:gd name="connsiteX1" fmla="*/ 27162 w 941561"/>
                <a:gd name="connsiteY1" fmla="*/ 1120598 h 2063280"/>
                <a:gd name="connsiteX2" fmla="*/ 489074 w 941561"/>
                <a:gd name="connsiteY2" fmla="*/ 2063280 h 2063280"/>
                <a:gd name="connsiteX0" fmla="*/ 941561 w 941561"/>
                <a:gd name="connsiteY0" fmla="*/ 83651 h 2063280"/>
                <a:gd name="connsiteX1" fmla="*/ 27162 w 941561"/>
                <a:gd name="connsiteY1" fmla="*/ 1120598 h 2063280"/>
                <a:gd name="connsiteX2" fmla="*/ 489074 w 941561"/>
                <a:gd name="connsiteY2" fmla="*/ 2063280 h 2063280"/>
                <a:gd name="connsiteX0" fmla="*/ 452487 w 452487"/>
                <a:gd name="connsiteY0" fmla="*/ 0 h 1979629"/>
                <a:gd name="connsiteX1" fmla="*/ 0 w 452487"/>
                <a:gd name="connsiteY1" fmla="*/ 1979629 h 1979629"/>
                <a:gd name="connsiteX0" fmla="*/ 609593 w 609593"/>
                <a:gd name="connsiteY0" fmla="*/ 27572 h 2007201"/>
                <a:gd name="connsiteX1" fmla="*/ 157106 w 609593"/>
                <a:gd name="connsiteY1" fmla="*/ 2007201 h 2007201"/>
                <a:gd name="connsiteX0" fmla="*/ 818969 w 818969"/>
                <a:gd name="connsiteY0" fmla="*/ 25713 h 2005342"/>
                <a:gd name="connsiteX1" fmla="*/ 366482 w 818969"/>
                <a:gd name="connsiteY1" fmla="*/ 2005342 h 2005342"/>
                <a:gd name="connsiteX0" fmla="*/ 659935 w 659935"/>
                <a:gd name="connsiteY0" fmla="*/ 22980 h 2228853"/>
                <a:gd name="connsiteX1" fmla="*/ 546813 w 659935"/>
                <a:gd name="connsiteY1" fmla="*/ 2228853 h 2228853"/>
                <a:gd name="connsiteX0" fmla="*/ 645310 w 645310"/>
                <a:gd name="connsiteY0" fmla="*/ 24271 h 2117022"/>
                <a:gd name="connsiteX1" fmla="*/ 569895 w 645310"/>
                <a:gd name="connsiteY1" fmla="*/ 2117022 h 2117022"/>
                <a:gd name="connsiteX0" fmla="*/ 637324 w 637324"/>
                <a:gd name="connsiteY0" fmla="*/ 65611 h 2158362"/>
                <a:gd name="connsiteX1" fmla="*/ 561909 w 637324"/>
                <a:gd name="connsiteY1" fmla="*/ 2158362 h 2158362"/>
                <a:gd name="connsiteX0" fmla="*/ 739086 w 739086"/>
                <a:gd name="connsiteY0" fmla="*/ 70079 h 2012001"/>
                <a:gd name="connsiteX1" fmla="*/ 428001 w 739086"/>
                <a:gd name="connsiteY1" fmla="*/ 2012001 h 2012001"/>
                <a:gd name="connsiteX0" fmla="*/ 774221 w 774221"/>
                <a:gd name="connsiteY0" fmla="*/ 63311 h 2005233"/>
                <a:gd name="connsiteX1" fmla="*/ 463136 w 774221"/>
                <a:gd name="connsiteY1" fmla="*/ 2005233 h 2005233"/>
                <a:gd name="connsiteX0" fmla="*/ 694998 w 694998"/>
                <a:gd name="connsiteY0" fmla="*/ 731 h 1942653"/>
                <a:gd name="connsiteX1" fmla="*/ 383913 w 694998"/>
                <a:gd name="connsiteY1" fmla="*/ 1942653 h 1942653"/>
                <a:gd name="connsiteX0" fmla="*/ 482790 w 647955"/>
                <a:gd name="connsiteY0" fmla="*/ 663 h 2118930"/>
                <a:gd name="connsiteX1" fmla="*/ 647955 w 647955"/>
                <a:gd name="connsiteY1" fmla="*/ 2118930 h 2118930"/>
                <a:gd name="connsiteX0" fmla="*/ 472424 w 637589"/>
                <a:gd name="connsiteY0" fmla="*/ 0 h 2118267"/>
                <a:gd name="connsiteX1" fmla="*/ 637589 w 637589"/>
                <a:gd name="connsiteY1" fmla="*/ 2118267 h 2118267"/>
                <a:gd name="connsiteX0" fmla="*/ 345152 w 510317"/>
                <a:gd name="connsiteY0" fmla="*/ 0 h 2118267"/>
                <a:gd name="connsiteX1" fmla="*/ 510317 w 510317"/>
                <a:gd name="connsiteY1" fmla="*/ 2118267 h 2118267"/>
                <a:gd name="connsiteX0" fmla="*/ 131682 w 1574442"/>
                <a:gd name="connsiteY0" fmla="*/ 0 h 4119235"/>
                <a:gd name="connsiteX1" fmla="*/ 1574442 w 1574442"/>
                <a:gd name="connsiteY1" fmla="*/ 4119234 h 4119235"/>
                <a:gd name="connsiteX0" fmla="*/ 312360 w 1755120"/>
                <a:gd name="connsiteY0" fmla="*/ 0 h 4119235"/>
                <a:gd name="connsiteX1" fmla="*/ 1755120 w 1755120"/>
                <a:gd name="connsiteY1" fmla="*/ 4119234 h 4119235"/>
                <a:gd name="connsiteX0" fmla="*/ 305248 w 1775755"/>
                <a:gd name="connsiteY0" fmla="*/ 0 h 4175121"/>
                <a:gd name="connsiteX1" fmla="*/ 1775754 w 1775755"/>
                <a:gd name="connsiteY1" fmla="*/ 4175122 h 4175121"/>
                <a:gd name="connsiteX0" fmla="*/ 1 w 1470508"/>
                <a:gd name="connsiteY0" fmla="*/ 0 h 4175121"/>
                <a:gd name="connsiteX1" fmla="*/ 1470507 w 1470508"/>
                <a:gd name="connsiteY1" fmla="*/ 4175122 h 4175121"/>
                <a:gd name="connsiteX0" fmla="*/ 1 w 3804264"/>
                <a:gd name="connsiteY0" fmla="*/ 0 h 3841310"/>
                <a:gd name="connsiteX1" fmla="*/ 3804265 w 3804264"/>
                <a:gd name="connsiteY1" fmla="*/ 3841310 h 3841310"/>
                <a:gd name="connsiteX0" fmla="*/ 1 w 3889363"/>
                <a:gd name="connsiteY0" fmla="*/ 0 h 3841310"/>
                <a:gd name="connsiteX1" fmla="*/ 3804265 w 3889363"/>
                <a:gd name="connsiteY1" fmla="*/ 3841310 h 3841310"/>
                <a:gd name="connsiteX0" fmla="*/ 1 w 4027670"/>
                <a:gd name="connsiteY0" fmla="*/ 0 h 3841310"/>
                <a:gd name="connsiteX1" fmla="*/ 3804265 w 4027670"/>
                <a:gd name="connsiteY1" fmla="*/ 3841310 h 3841310"/>
                <a:gd name="connsiteX0" fmla="*/ 1 w 3983018"/>
                <a:gd name="connsiteY0" fmla="*/ 0 h 3850202"/>
                <a:gd name="connsiteX1" fmla="*/ 3757601 w 3983018"/>
                <a:gd name="connsiteY1" fmla="*/ 3850201 h 3850202"/>
                <a:gd name="connsiteX0" fmla="*/ 1 w 4775511"/>
                <a:gd name="connsiteY0" fmla="*/ 0 h 4878590"/>
                <a:gd name="connsiteX1" fmla="*/ 4581036 w 4775511"/>
                <a:gd name="connsiteY1" fmla="*/ 4878589 h 4878590"/>
                <a:gd name="connsiteX0" fmla="*/ 1 w 6151466"/>
                <a:gd name="connsiteY0" fmla="*/ 0 h 4878590"/>
                <a:gd name="connsiteX1" fmla="*/ 4581036 w 6151466"/>
                <a:gd name="connsiteY1" fmla="*/ 4878589 h 4878590"/>
                <a:gd name="connsiteX0" fmla="*/ 1 w 6384207"/>
                <a:gd name="connsiteY0" fmla="*/ 0 h 4878590"/>
                <a:gd name="connsiteX1" fmla="*/ 4581036 w 6384207"/>
                <a:gd name="connsiteY1" fmla="*/ 4878589 h 4878590"/>
                <a:gd name="connsiteX0" fmla="*/ 1 w 6429218"/>
                <a:gd name="connsiteY0" fmla="*/ 0 h 4878590"/>
                <a:gd name="connsiteX1" fmla="*/ 2614144 w 6429218"/>
                <a:gd name="connsiteY1" fmla="*/ 1039798 h 4878590"/>
                <a:gd name="connsiteX2" fmla="*/ 4581036 w 6429218"/>
                <a:gd name="connsiteY2" fmla="*/ 4878589 h 4878590"/>
                <a:gd name="connsiteX0" fmla="*/ 1 w 6429214"/>
                <a:gd name="connsiteY0" fmla="*/ 0 h 4878590"/>
                <a:gd name="connsiteX1" fmla="*/ 2614144 w 6429214"/>
                <a:gd name="connsiteY1" fmla="*/ 1039798 h 4878590"/>
                <a:gd name="connsiteX2" fmla="*/ 4581036 w 6429214"/>
                <a:gd name="connsiteY2" fmla="*/ 4878589 h 487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9214" h="4878590">
                  <a:moveTo>
                    <a:pt x="1" y="0"/>
                  </a:moveTo>
                  <a:cubicBezTo>
                    <a:pt x="881140" y="1105627"/>
                    <a:pt x="1742763" y="693199"/>
                    <a:pt x="2614144" y="1039798"/>
                  </a:cubicBezTo>
                  <a:cubicBezTo>
                    <a:pt x="2561017" y="899762"/>
                    <a:pt x="9697842" y="3826079"/>
                    <a:pt x="4581036" y="4878589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BF67F757-29CB-4025-BEE1-BD15A2E35507}"/>
                </a:ext>
              </a:extLst>
            </p:cNvPr>
            <p:cNvSpPr/>
            <p:nvPr/>
          </p:nvSpPr>
          <p:spPr>
            <a:xfrm>
              <a:off x="5874011" y="4847896"/>
              <a:ext cx="12650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Coil supply loop</a:t>
              </a:r>
              <a:endParaRPr lang="en-GB" sz="1200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CFFEEA8B-E3DC-49E3-8B00-687EA0751BD4}"/>
                </a:ext>
              </a:extLst>
            </p:cNvPr>
            <p:cNvSpPr/>
            <p:nvPr/>
          </p:nvSpPr>
          <p:spPr>
            <a:xfrm>
              <a:off x="8124011" y="4847896"/>
              <a:ext cx="153920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Heaters supply loop</a:t>
              </a:r>
              <a:endParaRPr lang="en-GB" sz="1200" dirty="0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42A171A-4145-4266-8AD1-E3E216A7653F}"/>
              </a:ext>
            </a:extLst>
          </p:cNvPr>
          <p:cNvGrpSpPr/>
          <p:nvPr/>
        </p:nvGrpSpPr>
        <p:grpSpPr>
          <a:xfrm>
            <a:off x="772189" y="4570849"/>
            <a:ext cx="5852791" cy="1415198"/>
            <a:chOff x="5616773" y="-1668411"/>
            <a:chExt cx="5852791" cy="1415198"/>
          </a:xfrm>
        </p:grpSpPr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2A09FD88-8ED8-40C1-9C6E-8310DBE09A67}"/>
                </a:ext>
              </a:extLst>
            </p:cNvPr>
            <p:cNvCxnSpPr/>
            <p:nvPr/>
          </p:nvCxnSpPr>
          <p:spPr>
            <a:xfrm flipV="1">
              <a:off x="5693312" y="-696325"/>
              <a:ext cx="5271384" cy="0"/>
            </a:xfrm>
            <a:prstGeom prst="straightConnector1">
              <a:avLst/>
            </a:prstGeom>
            <a:ln w="12700">
              <a:solidFill>
                <a:schemeClr val="accent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6120BAD8-B8D0-45CA-A052-849687236B8B}"/>
                </a:ext>
              </a:extLst>
            </p:cNvPr>
            <p:cNvCxnSpPr/>
            <p:nvPr/>
          </p:nvCxnSpPr>
          <p:spPr>
            <a:xfrm flipH="1">
              <a:off x="6228961" y="-792685"/>
              <a:ext cx="0" cy="216000"/>
            </a:xfrm>
            <a:prstGeom prst="line">
              <a:avLst/>
            </a:prstGeom>
            <a:ln w="12700">
              <a:solidFill>
                <a:srgbClr val="0055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6D1FF77-4F61-484A-B653-D766B888C15D}"/>
                </a:ext>
              </a:extLst>
            </p:cNvPr>
            <p:cNvSpPr/>
            <p:nvPr/>
          </p:nvSpPr>
          <p:spPr>
            <a:xfrm>
              <a:off x="5631108" y="-560990"/>
              <a:ext cx="1163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576" indent="0" algn="ctr">
                <a:buNone/>
              </a:pPr>
              <a:r>
                <a:rPr lang="en-US" sz="1400" dirty="0"/>
                <a:t>0</a:t>
              </a:r>
              <a:endParaRPr lang="en-GB" sz="1400" dirty="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B00F80F7-E8B8-49B0-B976-262F85775849}"/>
                </a:ext>
              </a:extLst>
            </p:cNvPr>
            <p:cNvSpPr/>
            <p:nvPr/>
          </p:nvSpPr>
          <p:spPr>
            <a:xfrm>
              <a:off x="10306516" y="-674959"/>
              <a:ext cx="1163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576" indent="0" algn="ctr">
                <a:buNone/>
              </a:pPr>
              <a:r>
                <a:rPr lang="en-US" sz="1400" dirty="0"/>
                <a:t>t (</a:t>
              </a:r>
              <a:r>
                <a:rPr lang="en-US" sz="1400" dirty="0" err="1"/>
                <a:t>ms</a:t>
              </a:r>
              <a:r>
                <a:rPr lang="en-US" sz="1400" dirty="0"/>
                <a:t>)</a:t>
              </a:r>
              <a:endParaRPr lang="en-GB" sz="1400" dirty="0"/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4C06EDE-BEA9-4873-9BCE-D10B7E5F0060}"/>
                </a:ext>
              </a:extLst>
            </p:cNvPr>
            <p:cNvCxnSpPr/>
            <p:nvPr/>
          </p:nvCxnSpPr>
          <p:spPr>
            <a:xfrm flipH="1">
              <a:off x="7555606" y="-792685"/>
              <a:ext cx="0" cy="216000"/>
            </a:xfrm>
            <a:prstGeom prst="line">
              <a:avLst/>
            </a:prstGeom>
            <a:ln w="12700">
              <a:solidFill>
                <a:srgbClr val="0055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5F9B129-264A-4180-AD8F-1C67F6963291}"/>
                </a:ext>
              </a:extLst>
            </p:cNvPr>
            <p:cNvSpPr/>
            <p:nvPr/>
          </p:nvSpPr>
          <p:spPr>
            <a:xfrm>
              <a:off x="6974082" y="-560990"/>
              <a:ext cx="1163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576" indent="0" algn="ctr">
                <a:buNone/>
              </a:pPr>
              <a:r>
                <a:rPr lang="en-US" sz="1400" dirty="0"/>
                <a:t>5</a:t>
              </a:r>
              <a:endParaRPr lang="en-GB" sz="1400" dirty="0"/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3DC7172-F07D-4BA9-AAD8-89269B549D39}"/>
                </a:ext>
              </a:extLst>
            </p:cNvPr>
            <p:cNvCxnSpPr/>
            <p:nvPr/>
          </p:nvCxnSpPr>
          <p:spPr>
            <a:xfrm flipH="1">
              <a:off x="8849896" y="-792685"/>
              <a:ext cx="0" cy="216000"/>
            </a:xfrm>
            <a:prstGeom prst="line">
              <a:avLst/>
            </a:prstGeom>
            <a:ln w="12700">
              <a:solidFill>
                <a:srgbClr val="0055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B7C1863-5221-490F-8602-0031BBE3F8F9}"/>
                </a:ext>
              </a:extLst>
            </p:cNvPr>
            <p:cNvSpPr/>
            <p:nvPr/>
          </p:nvSpPr>
          <p:spPr>
            <a:xfrm>
              <a:off x="8268372" y="-560990"/>
              <a:ext cx="1163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576" indent="0" algn="ctr">
                <a:buNone/>
              </a:pPr>
              <a:r>
                <a:rPr lang="en-US" sz="1400" dirty="0"/>
                <a:t>10</a:t>
              </a:r>
              <a:endParaRPr lang="en-GB" sz="1400" dirty="0"/>
            </a:p>
          </p:txBody>
        </p: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7FFAABF5-4B95-4FBB-B8DC-D4CBFF162503}"/>
                </a:ext>
              </a:extLst>
            </p:cNvPr>
            <p:cNvCxnSpPr/>
            <p:nvPr/>
          </p:nvCxnSpPr>
          <p:spPr>
            <a:xfrm flipH="1">
              <a:off x="10174540" y="-792685"/>
              <a:ext cx="0" cy="216000"/>
            </a:xfrm>
            <a:prstGeom prst="line">
              <a:avLst/>
            </a:prstGeom>
            <a:ln w="12700">
              <a:solidFill>
                <a:srgbClr val="0055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9A86BCF6-A0ED-4DE5-A9D5-423E1497E4B0}"/>
                </a:ext>
              </a:extLst>
            </p:cNvPr>
            <p:cNvSpPr/>
            <p:nvPr/>
          </p:nvSpPr>
          <p:spPr>
            <a:xfrm>
              <a:off x="9593016" y="-560990"/>
              <a:ext cx="1163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576" indent="0" algn="ctr">
                <a:buNone/>
              </a:pPr>
              <a:r>
                <a:rPr lang="en-US" sz="1400" dirty="0"/>
                <a:t>150</a:t>
              </a:r>
              <a:endParaRPr lang="en-GB" sz="1400" dirty="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9E96508-A434-4C5A-AB52-C91C98C27C64}"/>
                </a:ext>
              </a:extLst>
            </p:cNvPr>
            <p:cNvSpPr/>
            <p:nvPr/>
          </p:nvSpPr>
          <p:spPr>
            <a:xfrm>
              <a:off x="5616773" y="-1668411"/>
              <a:ext cx="12313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600" dirty="0"/>
            </a:p>
            <a:p>
              <a:pPr algn="ctr"/>
              <a:r>
                <a:rPr lang="en-US" sz="1600" dirty="0"/>
                <a:t>Protection mode</a:t>
              </a:r>
              <a:endParaRPr lang="en-GB" sz="1600" dirty="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AC75103-ACD0-43C2-BBC6-F01149519B2A}"/>
                </a:ext>
              </a:extLst>
            </p:cNvPr>
            <p:cNvSpPr/>
            <p:nvPr/>
          </p:nvSpPr>
          <p:spPr>
            <a:xfrm>
              <a:off x="6929252" y="-1668411"/>
              <a:ext cx="12313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6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A.</a:t>
              </a:r>
              <a:r>
                <a:rPr lang="en-US" sz="1600" dirty="0"/>
                <a:t> crowbar</a:t>
              </a:r>
              <a:br>
                <a:rPr lang="en-US" sz="1600" dirty="0"/>
              </a:br>
              <a:r>
                <a:rPr lang="en-US" sz="1600" dirty="0"/>
                <a:t>resistance</a:t>
              </a:r>
              <a:endParaRPr lang="en-GB" sz="1600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D45B4176-ADD3-4C81-A825-F0E119C5EA6E}"/>
                </a:ext>
              </a:extLst>
            </p:cNvPr>
            <p:cNvSpPr/>
            <p:nvPr/>
          </p:nvSpPr>
          <p:spPr>
            <a:xfrm>
              <a:off x="8096991" y="-1668411"/>
              <a:ext cx="14715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6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B.</a:t>
              </a:r>
              <a:r>
                <a:rPr lang="en-US" sz="1600" dirty="0"/>
                <a:t> Heater </a:t>
              </a:r>
              <a:br>
                <a:rPr lang="en-US" sz="1600" dirty="0"/>
              </a:br>
              <a:r>
                <a:rPr lang="en-US" sz="1600" dirty="0"/>
                <a:t>strips</a:t>
              </a:r>
              <a:endParaRPr lang="en-GB" sz="1600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2724395-DA3B-4D1D-BDB4-9CF3079F7CA2}"/>
                </a:ext>
              </a:extLst>
            </p:cNvPr>
            <p:cNvSpPr/>
            <p:nvPr/>
          </p:nvSpPr>
          <p:spPr>
            <a:xfrm>
              <a:off x="9537627" y="-1668411"/>
              <a:ext cx="12313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600" dirty="0"/>
            </a:p>
            <a:p>
              <a:pPr algn="ctr"/>
              <a:r>
                <a:rPr lang="en-US" sz="1600" dirty="0"/>
                <a:t>Current discharged</a:t>
              </a:r>
              <a:endParaRPr lang="en-GB" sz="16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0872889-82D5-41FF-B1A3-E7F6FA0E4094}"/>
              </a:ext>
            </a:extLst>
          </p:cNvPr>
          <p:cNvGrpSpPr>
            <a:grpSpLocks noChangeAspect="1"/>
          </p:cNvGrpSpPr>
          <p:nvPr/>
        </p:nvGrpSpPr>
        <p:grpSpPr>
          <a:xfrm>
            <a:off x="6483311" y="2044918"/>
            <a:ext cx="1794360" cy="2314721"/>
            <a:chOff x="7433746" y="1477961"/>
            <a:chExt cx="2081059" cy="2684562"/>
          </a:xfrm>
        </p:grpSpPr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35F30438-70DC-4F41-9007-703E4EAC28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007" t="18709" r="30806" b="24776"/>
            <a:stretch/>
          </p:blipFill>
          <p:spPr>
            <a:xfrm>
              <a:off x="7433746" y="1878108"/>
              <a:ext cx="2081059" cy="1914574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1CBA6D6-B1EB-4385-9CF8-D6EACDF4F76D}"/>
                </a:ext>
              </a:extLst>
            </p:cNvPr>
            <p:cNvGrpSpPr/>
            <p:nvPr/>
          </p:nvGrpSpPr>
          <p:grpSpPr>
            <a:xfrm>
              <a:off x="8736833" y="1477961"/>
              <a:ext cx="468182" cy="299342"/>
              <a:chOff x="8736833" y="1477961"/>
              <a:chExt cx="468182" cy="299342"/>
            </a:xfrm>
          </p:grpSpPr>
          <p:sp>
            <p:nvSpPr>
              <p:cNvPr id="149" name="Freeform 70">
                <a:extLst>
                  <a:ext uri="{FF2B5EF4-FFF2-40B4-BE49-F238E27FC236}">
                    <a16:creationId xmlns:a16="http://schemas.microsoft.com/office/drawing/2014/main" id="{7EBB7CC9-36C0-4759-AD5C-27E8DD17DCE5}"/>
                  </a:ext>
                </a:extLst>
              </p:cNvPr>
              <p:cNvSpPr/>
              <p:nvPr/>
            </p:nvSpPr>
            <p:spPr>
              <a:xfrm rot="19662453" flipH="1">
                <a:off x="8736833" y="1641023"/>
                <a:ext cx="468182" cy="136280"/>
              </a:xfrm>
              <a:custGeom>
                <a:avLst/>
                <a:gdLst>
                  <a:gd name="connsiteX0" fmla="*/ 358219 w 358219"/>
                  <a:gd name="connsiteY0" fmla="*/ 0 h 1423447"/>
                  <a:gd name="connsiteX1" fmla="*/ 0 w 358219"/>
                  <a:gd name="connsiteY1" fmla="*/ 1423447 h 1423447"/>
                  <a:gd name="connsiteX2" fmla="*/ 0 w 358219"/>
                  <a:gd name="connsiteY2" fmla="*/ 1423447 h 1423447"/>
                  <a:gd name="connsiteX0" fmla="*/ 462216 w 462216"/>
                  <a:gd name="connsiteY0" fmla="*/ 0 h 1423447"/>
                  <a:gd name="connsiteX1" fmla="*/ 103997 w 462216"/>
                  <a:gd name="connsiteY1" fmla="*/ 1423447 h 1423447"/>
                  <a:gd name="connsiteX2" fmla="*/ 103997 w 462216"/>
                  <a:gd name="connsiteY2" fmla="*/ 1423447 h 1423447"/>
                  <a:gd name="connsiteX0" fmla="*/ 557976 w 1491229"/>
                  <a:gd name="connsiteY0" fmla="*/ 0 h 1479974"/>
                  <a:gd name="connsiteX1" fmla="*/ 199757 w 1491229"/>
                  <a:gd name="connsiteY1" fmla="*/ 1423447 h 1479974"/>
                  <a:gd name="connsiteX2" fmla="*/ 1491229 w 1491229"/>
                  <a:gd name="connsiteY2" fmla="*/ 1168923 h 1479974"/>
                  <a:gd name="connsiteX0" fmla="*/ 478110 w 1618753"/>
                  <a:gd name="connsiteY0" fmla="*/ 0 h 1701021"/>
                  <a:gd name="connsiteX1" fmla="*/ 327281 w 1618753"/>
                  <a:gd name="connsiteY1" fmla="*/ 1630837 h 1701021"/>
                  <a:gd name="connsiteX2" fmla="*/ 1618753 w 1618753"/>
                  <a:gd name="connsiteY2" fmla="*/ 1376313 h 1701021"/>
                  <a:gd name="connsiteX0" fmla="*/ 601709 w 1742352"/>
                  <a:gd name="connsiteY0" fmla="*/ 0 h 1451917"/>
                  <a:gd name="connsiteX1" fmla="*/ 186930 w 1742352"/>
                  <a:gd name="connsiteY1" fmla="*/ 1291472 h 1451917"/>
                  <a:gd name="connsiteX2" fmla="*/ 1742352 w 1742352"/>
                  <a:gd name="connsiteY2" fmla="*/ 1376313 h 1451917"/>
                  <a:gd name="connsiteX0" fmla="*/ 611886 w 1903357"/>
                  <a:gd name="connsiteY0" fmla="*/ 0 h 1502131"/>
                  <a:gd name="connsiteX1" fmla="*/ 197107 w 1903357"/>
                  <a:gd name="connsiteY1" fmla="*/ 1291472 h 1502131"/>
                  <a:gd name="connsiteX2" fmla="*/ 1903357 w 1903357"/>
                  <a:gd name="connsiteY2" fmla="*/ 1451728 h 1502131"/>
                  <a:gd name="connsiteX0" fmla="*/ 845332 w 1769158"/>
                  <a:gd name="connsiteY0" fmla="*/ 0 h 1492303"/>
                  <a:gd name="connsiteX1" fmla="*/ 62908 w 1769158"/>
                  <a:gd name="connsiteY1" fmla="*/ 1282045 h 1492303"/>
                  <a:gd name="connsiteX2" fmla="*/ 1769158 w 1769158"/>
                  <a:gd name="connsiteY2" fmla="*/ 1442301 h 1492303"/>
                  <a:gd name="connsiteX0" fmla="*/ 859012 w 1782838"/>
                  <a:gd name="connsiteY0" fmla="*/ 67689 h 1559992"/>
                  <a:gd name="connsiteX1" fmla="*/ 76588 w 1782838"/>
                  <a:gd name="connsiteY1" fmla="*/ 1349734 h 1559992"/>
                  <a:gd name="connsiteX2" fmla="*/ 1782838 w 1782838"/>
                  <a:gd name="connsiteY2" fmla="*/ 1509990 h 1559992"/>
                  <a:gd name="connsiteX0" fmla="*/ 780239 w 1704065"/>
                  <a:gd name="connsiteY0" fmla="*/ 82552 h 1538953"/>
                  <a:gd name="connsiteX1" fmla="*/ 101510 w 1704065"/>
                  <a:gd name="connsiteY1" fmla="*/ 1053512 h 1538953"/>
                  <a:gd name="connsiteX2" fmla="*/ 1704065 w 1704065"/>
                  <a:gd name="connsiteY2" fmla="*/ 1524853 h 1538953"/>
                  <a:gd name="connsiteX0" fmla="*/ 698755 w 698755"/>
                  <a:gd name="connsiteY0" fmla="*/ 89830 h 2272871"/>
                  <a:gd name="connsiteX1" fmla="*/ 20026 w 698755"/>
                  <a:gd name="connsiteY1" fmla="*/ 1060790 h 2272871"/>
                  <a:gd name="connsiteX2" fmla="*/ 519645 w 698755"/>
                  <a:gd name="connsiteY2" fmla="*/ 2267422 h 2272871"/>
                  <a:gd name="connsiteX0" fmla="*/ 916251 w 916251"/>
                  <a:gd name="connsiteY0" fmla="*/ 85542 h 2268969"/>
                  <a:gd name="connsiteX1" fmla="*/ 1852 w 916251"/>
                  <a:gd name="connsiteY1" fmla="*/ 1122489 h 2268969"/>
                  <a:gd name="connsiteX2" fmla="*/ 737141 w 916251"/>
                  <a:gd name="connsiteY2" fmla="*/ 2263134 h 2268969"/>
                  <a:gd name="connsiteX0" fmla="*/ 916073 w 916073"/>
                  <a:gd name="connsiteY0" fmla="*/ 86656 h 2270090"/>
                  <a:gd name="connsiteX1" fmla="*/ 1674 w 916073"/>
                  <a:gd name="connsiteY1" fmla="*/ 1123603 h 2270090"/>
                  <a:gd name="connsiteX2" fmla="*/ 736963 w 916073"/>
                  <a:gd name="connsiteY2" fmla="*/ 2264248 h 2270090"/>
                  <a:gd name="connsiteX0" fmla="*/ 936681 w 936681"/>
                  <a:gd name="connsiteY0" fmla="*/ 83651 h 2070374"/>
                  <a:gd name="connsiteX1" fmla="*/ 22282 w 936681"/>
                  <a:gd name="connsiteY1" fmla="*/ 1120598 h 2070374"/>
                  <a:gd name="connsiteX2" fmla="*/ 484194 w 936681"/>
                  <a:gd name="connsiteY2" fmla="*/ 2063280 h 2070374"/>
                  <a:gd name="connsiteX0" fmla="*/ 941561 w 941561"/>
                  <a:gd name="connsiteY0" fmla="*/ 83651 h 2063280"/>
                  <a:gd name="connsiteX1" fmla="*/ 27162 w 941561"/>
                  <a:gd name="connsiteY1" fmla="*/ 1120598 h 2063280"/>
                  <a:gd name="connsiteX2" fmla="*/ 489074 w 941561"/>
                  <a:gd name="connsiteY2" fmla="*/ 2063280 h 2063280"/>
                  <a:gd name="connsiteX0" fmla="*/ 941561 w 941561"/>
                  <a:gd name="connsiteY0" fmla="*/ 83651 h 2063280"/>
                  <a:gd name="connsiteX1" fmla="*/ 27162 w 941561"/>
                  <a:gd name="connsiteY1" fmla="*/ 1120598 h 2063280"/>
                  <a:gd name="connsiteX2" fmla="*/ 489074 w 941561"/>
                  <a:gd name="connsiteY2" fmla="*/ 2063280 h 2063280"/>
                  <a:gd name="connsiteX0" fmla="*/ 452487 w 452487"/>
                  <a:gd name="connsiteY0" fmla="*/ 0 h 1979629"/>
                  <a:gd name="connsiteX1" fmla="*/ 0 w 452487"/>
                  <a:gd name="connsiteY1" fmla="*/ 1979629 h 1979629"/>
                  <a:gd name="connsiteX0" fmla="*/ 609593 w 609593"/>
                  <a:gd name="connsiteY0" fmla="*/ 27572 h 2007201"/>
                  <a:gd name="connsiteX1" fmla="*/ 157106 w 609593"/>
                  <a:gd name="connsiteY1" fmla="*/ 2007201 h 2007201"/>
                  <a:gd name="connsiteX0" fmla="*/ 818969 w 818969"/>
                  <a:gd name="connsiteY0" fmla="*/ 25713 h 2005342"/>
                  <a:gd name="connsiteX1" fmla="*/ 366482 w 818969"/>
                  <a:gd name="connsiteY1" fmla="*/ 2005342 h 2005342"/>
                  <a:gd name="connsiteX0" fmla="*/ 659935 w 659935"/>
                  <a:gd name="connsiteY0" fmla="*/ 22980 h 2228853"/>
                  <a:gd name="connsiteX1" fmla="*/ 546813 w 659935"/>
                  <a:gd name="connsiteY1" fmla="*/ 2228853 h 2228853"/>
                  <a:gd name="connsiteX0" fmla="*/ 645310 w 645310"/>
                  <a:gd name="connsiteY0" fmla="*/ 24271 h 2117022"/>
                  <a:gd name="connsiteX1" fmla="*/ 569895 w 645310"/>
                  <a:gd name="connsiteY1" fmla="*/ 2117022 h 2117022"/>
                  <a:gd name="connsiteX0" fmla="*/ 637324 w 637324"/>
                  <a:gd name="connsiteY0" fmla="*/ 65611 h 2158362"/>
                  <a:gd name="connsiteX1" fmla="*/ 561909 w 637324"/>
                  <a:gd name="connsiteY1" fmla="*/ 2158362 h 2158362"/>
                  <a:gd name="connsiteX0" fmla="*/ 739086 w 739086"/>
                  <a:gd name="connsiteY0" fmla="*/ 70079 h 2012001"/>
                  <a:gd name="connsiteX1" fmla="*/ 428001 w 739086"/>
                  <a:gd name="connsiteY1" fmla="*/ 2012001 h 2012001"/>
                  <a:gd name="connsiteX0" fmla="*/ 774221 w 774221"/>
                  <a:gd name="connsiteY0" fmla="*/ 63311 h 2005233"/>
                  <a:gd name="connsiteX1" fmla="*/ 463136 w 774221"/>
                  <a:gd name="connsiteY1" fmla="*/ 2005233 h 2005233"/>
                  <a:gd name="connsiteX0" fmla="*/ 694998 w 694998"/>
                  <a:gd name="connsiteY0" fmla="*/ 731 h 1942653"/>
                  <a:gd name="connsiteX1" fmla="*/ 383913 w 694998"/>
                  <a:gd name="connsiteY1" fmla="*/ 1942653 h 1942653"/>
                  <a:gd name="connsiteX0" fmla="*/ 482790 w 647955"/>
                  <a:gd name="connsiteY0" fmla="*/ 663 h 2118930"/>
                  <a:gd name="connsiteX1" fmla="*/ 647955 w 647955"/>
                  <a:gd name="connsiteY1" fmla="*/ 2118930 h 2118930"/>
                  <a:gd name="connsiteX0" fmla="*/ 472424 w 637589"/>
                  <a:gd name="connsiteY0" fmla="*/ 0 h 2118267"/>
                  <a:gd name="connsiteX1" fmla="*/ 637589 w 637589"/>
                  <a:gd name="connsiteY1" fmla="*/ 2118267 h 2118267"/>
                  <a:gd name="connsiteX0" fmla="*/ 345152 w 510317"/>
                  <a:gd name="connsiteY0" fmla="*/ 0 h 2118267"/>
                  <a:gd name="connsiteX1" fmla="*/ 510317 w 510317"/>
                  <a:gd name="connsiteY1" fmla="*/ 2118267 h 2118267"/>
                  <a:gd name="connsiteX0" fmla="*/ 131682 w 1574442"/>
                  <a:gd name="connsiteY0" fmla="*/ 0 h 4119235"/>
                  <a:gd name="connsiteX1" fmla="*/ 1574442 w 1574442"/>
                  <a:gd name="connsiteY1" fmla="*/ 4119234 h 4119235"/>
                  <a:gd name="connsiteX0" fmla="*/ 312360 w 1755120"/>
                  <a:gd name="connsiteY0" fmla="*/ 0 h 4119235"/>
                  <a:gd name="connsiteX1" fmla="*/ 1755120 w 1755120"/>
                  <a:gd name="connsiteY1" fmla="*/ 4119234 h 4119235"/>
                  <a:gd name="connsiteX0" fmla="*/ 305248 w 1775755"/>
                  <a:gd name="connsiteY0" fmla="*/ 0 h 4175121"/>
                  <a:gd name="connsiteX1" fmla="*/ 1775754 w 1775755"/>
                  <a:gd name="connsiteY1" fmla="*/ 4175122 h 4175121"/>
                  <a:gd name="connsiteX0" fmla="*/ 1 w 1470508"/>
                  <a:gd name="connsiteY0" fmla="*/ 0 h 4175121"/>
                  <a:gd name="connsiteX1" fmla="*/ 1470507 w 1470508"/>
                  <a:gd name="connsiteY1" fmla="*/ 4175122 h 4175121"/>
                  <a:gd name="connsiteX0" fmla="*/ -2 w 3204405"/>
                  <a:gd name="connsiteY0" fmla="*/ 0 h 1867502"/>
                  <a:gd name="connsiteX1" fmla="*/ 3204404 w 3204405"/>
                  <a:gd name="connsiteY1" fmla="*/ 1867503 h 1867502"/>
                  <a:gd name="connsiteX0" fmla="*/ -2 w 2780675"/>
                  <a:gd name="connsiteY0" fmla="*/ 0 h 1882662"/>
                  <a:gd name="connsiteX1" fmla="*/ 2780674 w 2780675"/>
                  <a:gd name="connsiteY1" fmla="*/ 1882663 h 1882662"/>
                  <a:gd name="connsiteX0" fmla="*/ -2 w 2780675"/>
                  <a:gd name="connsiteY0" fmla="*/ 0 h 1882662"/>
                  <a:gd name="connsiteX1" fmla="*/ 2780674 w 2780675"/>
                  <a:gd name="connsiteY1" fmla="*/ 1882663 h 1882662"/>
                  <a:gd name="connsiteX0" fmla="*/ 0 w 2585902"/>
                  <a:gd name="connsiteY0" fmla="*/ 2 h 605323"/>
                  <a:gd name="connsiteX1" fmla="*/ 2585901 w 2585902"/>
                  <a:gd name="connsiteY1" fmla="*/ 605324 h 60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85902" h="605323">
                    <a:moveTo>
                      <a:pt x="0" y="2"/>
                    </a:moveTo>
                    <a:cubicBezTo>
                      <a:pt x="736521" y="1262711"/>
                      <a:pt x="1294648" y="-236906"/>
                      <a:pt x="2585901" y="605324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lg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F3E97E1E-F3F5-4F6C-A83F-1FD6811F9EBC}"/>
                  </a:ext>
                </a:extLst>
              </p:cNvPr>
              <p:cNvSpPr/>
              <p:nvPr/>
            </p:nvSpPr>
            <p:spPr>
              <a:xfrm>
                <a:off x="9109298" y="1477961"/>
                <a:ext cx="55505" cy="5245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6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5B5096B9-CB19-4DF3-9264-902D923E227A}"/>
                </a:ext>
              </a:extLst>
            </p:cNvPr>
            <p:cNvGrpSpPr/>
            <p:nvPr/>
          </p:nvGrpSpPr>
          <p:grpSpPr>
            <a:xfrm flipH="1">
              <a:off x="7755758" y="1480690"/>
              <a:ext cx="468182" cy="299342"/>
              <a:chOff x="8736833" y="1477961"/>
              <a:chExt cx="468182" cy="299342"/>
            </a:xfrm>
          </p:grpSpPr>
          <p:sp>
            <p:nvSpPr>
              <p:cNvPr id="152" name="Freeform 70">
                <a:extLst>
                  <a:ext uri="{FF2B5EF4-FFF2-40B4-BE49-F238E27FC236}">
                    <a16:creationId xmlns:a16="http://schemas.microsoft.com/office/drawing/2014/main" id="{DAEAF5EB-F14A-45BF-ACC9-78D3B4203719}"/>
                  </a:ext>
                </a:extLst>
              </p:cNvPr>
              <p:cNvSpPr/>
              <p:nvPr/>
            </p:nvSpPr>
            <p:spPr>
              <a:xfrm rot="19662453" flipH="1">
                <a:off x="8736833" y="1641023"/>
                <a:ext cx="468182" cy="136280"/>
              </a:xfrm>
              <a:custGeom>
                <a:avLst/>
                <a:gdLst>
                  <a:gd name="connsiteX0" fmla="*/ 358219 w 358219"/>
                  <a:gd name="connsiteY0" fmla="*/ 0 h 1423447"/>
                  <a:gd name="connsiteX1" fmla="*/ 0 w 358219"/>
                  <a:gd name="connsiteY1" fmla="*/ 1423447 h 1423447"/>
                  <a:gd name="connsiteX2" fmla="*/ 0 w 358219"/>
                  <a:gd name="connsiteY2" fmla="*/ 1423447 h 1423447"/>
                  <a:gd name="connsiteX0" fmla="*/ 462216 w 462216"/>
                  <a:gd name="connsiteY0" fmla="*/ 0 h 1423447"/>
                  <a:gd name="connsiteX1" fmla="*/ 103997 w 462216"/>
                  <a:gd name="connsiteY1" fmla="*/ 1423447 h 1423447"/>
                  <a:gd name="connsiteX2" fmla="*/ 103997 w 462216"/>
                  <a:gd name="connsiteY2" fmla="*/ 1423447 h 1423447"/>
                  <a:gd name="connsiteX0" fmla="*/ 557976 w 1491229"/>
                  <a:gd name="connsiteY0" fmla="*/ 0 h 1479974"/>
                  <a:gd name="connsiteX1" fmla="*/ 199757 w 1491229"/>
                  <a:gd name="connsiteY1" fmla="*/ 1423447 h 1479974"/>
                  <a:gd name="connsiteX2" fmla="*/ 1491229 w 1491229"/>
                  <a:gd name="connsiteY2" fmla="*/ 1168923 h 1479974"/>
                  <a:gd name="connsiteX0" fmla="*/ 478110 w 1618753"/>
                  <a:gd name="connsiteY0" fmla="*/ 0 h 1701021"/>
                  <a:gd name="connsiteX1" fmla="*/ 327281 w 1618753"/>
                  <a:gd name="connsiteY1" fmla="*/ 1630837 h 1701021"/>
                  <a:gd name="connsiteX2" fmla="*/ 1618753 w 1618753"/>
                  <a:gd name="connsiteY2" fmla="*/ 1376313 h 1701021"/>
                  <a:gd name="connsiteX0" fmla="*/ 601709 w 1742352"/>
                  <a:gd name="connsiteY0" fmla="*/ 0 h 1451917"/>
                  <a:gd name="connsiteX1" fmla="*/ 186930 w 1742352"/>
                  <a:gd name="connsiteY1" fmla="*/ 1291472 h 1451917"/>
                  <a:gd name="connsiteX2" fmla="*/ 1742352 w 1742352"/>
                  <a:gd name="connsiteY2" fmla="*/ 1376313 h 1451917"/>
                  <a:gd name="connsiteX0" fmla="*/ 611886 w 1903357"/>
                  <a:gd name="connsiteY0" fmla="*/ 0 h 1502131"/>
                  <a:gd name="connsiteX1" fmla="*/ 197107 w 1903357"/>
                  <a:gd name="connsiteY1" fmla="*/ 1291472 h 1502131"/>
                  <a:gd name="connsiteX2" fmla="*/ 1903357 w 1903357"/>
                  <a:gd name="connsiteY2" fmla="*/ 1451728 h 1502131"/>
                  <a:gd name="connsiteX0" fmla="*/ 845332 w 1769158"/>
                  <a:gd name="connsiteY0" fmla="*/ 0 h 1492303"/>
                  <a:gd name="connsiteX1" fmla="*/ 62908 w 1769158"/>
                  <a:gd name="connsiteY1" fmla="*/ 1282045 h 1492303"/>
                  <a:gd name="connsiteX2" fmla="*/ 1769158 w 1769158"/>
                  <a:gd name="connsiteY2" fmla="*/ 1442301 h 1492303"/>
                  <a:gd name="connsiteX0" fmla="*/ 859012 w 1782838"/>
                  <a:gd name="connsiteY0" fmla="*/ 67689 h 1559992"/>
                  <a:gd name="connsiteX1" fmla="*/ 76588 w 1782838"/>
                  <a:gd name="connsiteY1" fmla="*/ 1349734 h 1559992"/>
                  <a:gd name="connsiteX2" fmla="*/ 1782838 w 1782838"/>
                  <a:gd name="connsiteY2" fmla="*/ 1509990 h 1559992"/>
                  <a:gd name="connsiteX0" fmla="*/ 780239 w 1704065"/>
                  <a:gd name="connsiteY0" fmla="*/ 82552 h 1538953"/>
                  <a:gd name="connsiteX1" fmla="*/ 101510 w 1704065"/>
                  <a:gd name="connsiteY1" fmla="*/ 1053512 h 1538953"/>
                  <a:gd name="connsiteX2" fmla="*/ 1704065 w 1704065"/>
                  <a:gd name="connsiteY2" fmla="*/ 1524853 h 1538953"/>
                  <a:gd name="connsiteX0" fmla="*/ 698755 w 698755"/>
                  <a:gd name="connsiteY0" fmla="*/ 89830 h 2272871"/>
                  <a:gd name="connsiteX1" fmla="*/ 20026 w 698755"/>
                  <a:gd name="connsiteY1" fmla="*/ 1060790 h 2272871"/>
                  <a:gd name="connsiteX2" fmla="*/ 519645 w 698755"/>
                  <a:gd name="connsiteY2" fmla="*/ 2267422 h 2272871"/>
                  <a:gd name="connsiteX0" fmla="*/ 916251 w 916251"/>
                  <a:gd name="connsiteY0" fmla="*/ 85542 h 2268969"/>
                  <a:gd name="connsiteX1" fmla="*/ 1852 w 916251"/>
                  <a:gd name="connsiteY1" fmla="*/ 1122489 h 2268969"/>
                  <a:gd name="connsiteX2" fmla="*/ 737141 w 916251"/>
                  <a:gd name="connsiteY2" fmla="*/ 2263134 h 2268969"/>
                  <a:gd name="connsiteX0" fmla="*/ 916073 w 916073"/>
                  <a:gd name="connsiteY0" fmla="*/ 86656 h 2270090"/>
                  <a:gd name="connsiteX1" fmla="*/ 1674 w 916073"/>
                  <a:gd name="connsiteY1" fmla="*/ 1123603 h 2270090"/>
                  <a:gd name="connsiteX2" fmla="*/ 736963 w 916073"/>
                  <a:gd name="connsiteY2" fmla="*/ 2264248 h 2270090"/>
                  <a:gd name="connsiteX0" fmla="*/ 936681 w 936681"/>
                  <a:gd name="connsiteY0" fmla="*/ 83651 h 2070374"/>
                  <a:gd name="connsiteX1" fmla="*/ 22282 w 936681"/>
                  <a:gd name="connsiteY1" fmla="*/ 1120598 h 2070374"/>
                  <a:gd name="connsiteX2" fmla="*/ 484194 w 936681"/>
                  <a:gd name="connsiteY2" fmla="*/ 2063280 h 2070374"/>
                  <a:gd name="connsiteX0" fmla="*/ 941561 w 941561"/>
                  <a:gd name="connsiteY0" fmla="*/ 83651 h 2063280"/>
                  <a:gd name="connsiteX1" fmla="*/ 27162 w 941561"/>
                  <a:gd name="connsiteY1" fmla="*/ 1120598 h 2063280"/>
                  <a:gd name="connsiteX2" fmla="*/ 489074 w 941561"/>
                  <a:gd name="connsiteY2" fmla="*/ 2063280 h 2063280"/>
                  <a:gd name="connsiteX0" fmla="*/ 941561 w 941561"/>
                  <a:gd name="connsiteY0" fmla="*/ 83651 h 2063280"/>
                  <a:gd name="connsiteX1" fmla="*/ 27162 w 941561"/>
                  <a:gd name="connsiteY1" fmla="*/ 1120598 h 2063280"/>
                  <a:gd name="connsiteX2" fmla="*/ 489074 w 941561"/>
                  <a:gd name="connsiteY2" fmla="*/ 2063280 h 2063280"/>
                  <a:gd name="connsiteX0" fmla="*/ 452487 w 452487"/>
                  <a:gd name="connsiteY0" fmla="*/ 0 h 1979629"/>
                  <a:gd name="connsiteX1" fmla="*/ 0 w 452487"/>
                  <a:gd name="connsiteY1" fmla="*/ 1979629 h 1979629"/>
                  <a:gd name="connsiteX0" fmla="*/ 609593 w 609593"/>
                  <a:gd name="connsiteY0" fmla="*/ 27572 h 2007201"/>
                  <a:gd name="connsiteX1" fmla="*/ 157106 w 609593"/>
                  <a:gd name="connsiteY1" fmla="*/ 2007201 h 2007201"/>
                  <a:gd name="connsiteX0" fmla="*/ 818969 w 818969"/>
                  <a:gd name="connsiteY0" fmla="*/ 25713 h 2005342"/>
                  <a:gd name="connsiteX1" fmla="*/ 366482 w 818969"/>
                  <a:gd name="connsiteY1" fmla="*/ 2005342 h 2005342"/>
                  <a:gd name="connsiteX0" fmla="*/ 659935 w 659935"/>
                  <a:gd name="connsiteY0" fmla="*/ 22980 h 2228853"/>
                  <a:gd name="connsiteX1" fmla="*/ 546813 w 659935"/>
                  <a:gd name="connsiteY1" fmla="*/ 2228853 h 2228853"/>
                  <a:gd name="connsiteX0" fmla="*/ 645310 w 645310"/>
                  <a:gd name="connsiteY0" fmla="*/ 24271 h 2117022"/>
                  <a:gd name="connsiteX1" fmla="*/ 569895 w 645310"/>
                  <a:gd name="connsiteY1" fmla="*/ 2117022 h 2117022"/>
                  <a:gd name="connsiteX0" fmla="*/ 637324 w 637324"/>
                  <a:gd name="connsiteY0" fmla="*/ 65611 h 2158362"/>
                  <a:gd name="connsiteX1" fmla="*/ 561909 w 637324"/>
                  <a:gd name="connsiteY1" fmla="*/ 2158362 h 2158362"/>
                  <a:gd name="connsiteX0" fmla="*/ 739086 w 739086"/>
                  <a:gd name="connsiteY0" fmla="*/ 70079 h 2012001"/>
                  <a:gd name="connsiteX1" fmla="*/ 428001 w 739086"/>
                  <a:gd name="connsiteY1" fmla="*/ 2012001 h 2012001"/>
                  <a:gd name="connsiteX0" fmla="*/ 774221 w 774221"/>
                  <a:gd name="connsiteY0" fmla="*/ 63311 h 2005233"/>
                  <a:gd name="connsiteX1" fmla="*/ 463136 w 774221"/>
                  <a:gd name="connsiteY1" fmla="*/ 2005233 h 2005233"/>
                  <a:gd name="connsiteX0" fmla="*/ 694998 w 694998"/>
                  <a:gd name="connsiteY0" fmla="*/ 731 h 1942653"/>
                  <a:gd name="connsiteX1" fmla="*/ 383913 w 694998"/>
                  <a:gd name="connsiteY1" fmla="*/ 1942653 h 1942653"/>
                  <a:gd name="connsiteX0" fmla="*/ 482790 w 647955"/>
                  <a:gd name="connsiteY0" fmla="*/ 663 h 2118930"/>
                  <a:gd name="connsiteX1" fmla="*/ 647955 w 647955"/>
                  <a:gd name="connsiteY1" fmla="*/ 2118930 h 2118930"/>
                  <a:gd name="connsiteX0" fmla="*/ 472424 w 637589"/>
                  <a:gd name="connsiteY0" fmla="*/ 0 h 2118267"/>
                  <a:gd name="connsiteX1" fmla="*/ 637589 w 637589"/>
                  <a:gd name="connsiteY1" fmla="*/ 2118267 h 2118267"/>
                  <a:gd name="connsiteX0" fmla="*/ 345152 w 510317"/>
                  <a:gd name="connsiteY0" fmla="*/ 0 h 2118267"/>
                  <a:gd name="connsiteX1" fmla="*/ 510317 w 510317"/>
                  <a:gd name="connsiteY1" fmla="*/ 2118267 h 2118267"/>
                  <a:gd name="connsiteX0" fmla="*/ 131682 w 1574442"/>
                  <a:gd name="connsiteY0" fmla="*/ 0 h 4119235"/>
                  <a:gd name="connsiteX1" fmla="*/ 1574442 w 1574442"/>
                  <a:gd name="connsiteY1" fmla="*/ 4119234 h 4119235"/>
                  <a:gd name="connsiteX0" fmla="*/ 312360 w 1755120"/>
                  <a:gd name="connsiteY0" fmla="*/ 0 h 4119235"/>
                  <a:gd name="connsiteX1" fmla="*/ 1755120 w 1755120"/>
                  <a:gd name="connsiteY1" fmla="*/ 4119234 h 4119235"/>
                  <a:gd name="connsiteX0" fmla="*/ 305248 w 1775755"/>
                  <a:gd name="connsiteY0" fmla="*/ 0 h 4175121"/>
                  <a:gd name="connsiteX1" fmla="*/ 1775754 w 1775755"/>
                  <a:gd name="connsiteY1" fmla="*/ 4175122 h 4175121"/>
                  <a:gd name="connsiteX0" fmla="*/ 1 w 1470508"/>
                  <a:gd name="connsiteY0" fmla="*/ 0 h 4175121"/>
                  <a:gd name="connsiteX1" fmla="*/ 1470507 w 1470508"/>
                  <a:gd name="connsiteY1" fmla="*/ 4175122 h 4175121"/>
                  <a:gd name="connsiteX0" fmla="*/ -2 w 3204405"/>
                  <a:gd name="connsiteY0" fmla="*/ 0 h 1867502"/>
                  <a:gd name="connsiteX1" fmla="*/ 3204404 w 3204405"/>
                  <a:gd name="connsiteY1" fmla="*/ 1867503 h 1867502"/>
                  <a:gd name="connsiteX0" fmla="*/ -2 w 2780675"/>
                  <a:gd name="connsiteY0" fmla="*/ 0 h 1882662"/>
                  <a:gd name="connsiteX1" fmla="*/ 2780674 w 2780675"/>
                  <a:gd name="connsiteY1" fmla="*/ 1882663 h 1882662"/>
                  <a:gd name="connsiteX0" fmla="*/ -2 w 2780675"/>
                  <a:gd name="connsiteY0" fmla="*/ 0 h 1882662"/>
                  <a:gd name="connsiteX1" fmla="*/ 2780674 w 2780675"/>
                  <a:gd name="connsiteY1" fmla="*/ 1882663 h 1882662"/>
                  <a:gd name="connsiteX0" fmla="*/ 0 w 2585902"/>
                  <a:gd name="connsiteY0" fmla="*/ 2 h 605323"/>
                  <a:gd name="connsiteX1" fmla="*/ 2585901 w 2585902"/>
                  <a:gd name="connsiteY1" fmla="*/ 605324 h 60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85902" h="605323">
                    <a:moveTo>
                      <a:pt x="0" y="2"/>
                    </a:moveTo>
                    <a:cubicBezTo>
                      <a:pt x="736521" y="1262711"/>
                      <a:pt x="1294648" y="-236906"/>
                      <a:pt x="2585901" y="605324"/>
                    </a:cubicBezTo>
                  </a:path>
                </a:pathLst>
              </a:custGeom>
              <a:noFill/>
              <a:ln w="19050" cap="flat" cmpd="sng" algn="ctr">
                <a:solidFill>
                  <a:srgbClr val="0000FF"/>
                </a:solidFill>
                <a:prstDash val="lg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0968A5D6-3736-4E52-B7B6-70CA82DA5D5D}"/>
                  </a:ext>
                </a:extLst>
              </p:cNvPr>
              <p:cNvSpPr/>
              <p:nvPr/>
            </p:nvSpPr>
            <p:spPr>
              <a:xfrm>
                <a:off x="9109298" y="1477961"/>
                <a:ext cx="55505" cy="5245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0000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B48D8DCB-EBE5-4FBE-AA73-CE39D8C44046}"/>
                </a:ext>
              </a:extLst>
            </p:cNvPr>
            <p:cNvGrpSpPr/>
            <p:nvPr/>
          </p:nvGrpSpPr>
          <p:grpSpPr>
            <a:xfrm flipV="1">
              <a:off x="8729839" y="3860452"/>
              <a:ext cx="468182" cy="299342"/>
              <a:chOff x="8736833" y="1477961"/>
              <a:chExt cx="468182" cy="299342"/>
            </a:xfrm>
          </p:grpSpPr>
          <p:sp>
            <p:nvSpPr>
              <p:cNvPr id="155" name="Freeform 70">
                <a:extLst>
                  <a:ext uri="{FF2B5EF4-FFF2-40B4-BE49-F238E27FC236}">
                    <a16:creationId xmlns:a16="http://schemas.microsoft.com/office/drawing/2014/main" id="{2F1DC7DF-703A-4C5D-8F55-F8C89C5D32B6}"/>
                  </a:ext>
                </a:extLst>
              </p:cNvPr>
              <p:cNvSpPr/>
              <p:nvPr/>
            </p:nvSpPr>
            <p:spPr>
              <a:xfrm rot="19662453" flipH="1">
                <a:off x="8736833" y="1641023"/>
                <a:ext cx="468182" cy="136280"/>
              </a:xfrm>
              <a:custGeom>
                <a:avLst/>
                <a:gdLst>
                  <a:gd name="connsiteX0" fmla="*/ 358219 w 358219"/>
                  <a:gd name="connsiteY0" fmla="*/ 0 h 1423447"/>
                  <a:gd name="connsiteX1" fmla="*/ 0 w 358219"/>
                  <a:gd name="connsiteY1" fmla="*/ 1423447 h 1423447"/>
                  <a:gd name="connsiteX2" fmla="*/ 0 w 358219"/>
                  <a:gd name="connsiteY2" fmla="*/ 1423447 h 1423447"/>
                  <a:gd name="connsiteX0" fmla="*/ 462216 w 462216"/>
                  <a:gd name="connsiteY0" fmla="*/ 0 h 1423447"/>
                  <a:gd name="connsiteX1" fmla="*/ 103997 w 462216"/>
                  <a:gd name="connsiteY1" fmla="*/ 1423447 h 1423447"/>
                  <a:gd name="connsiteX2" fmla="*/ 103997 w 462216"/>
                  <a:gd name="connsiteY2" fmla="*/ 1423447 h 1423447"/>
                  <a:gd name="connsiteX0" fmla="*/ 557976 w 1491229"/>
                  <a:gd name="connsiteY0" fmla="*/ 0 h 1479974"/>
                  <a:gd name="connsiteX1" fmla="*/ 199757 w 1491229"/>
                  <a:gd name="connsiteY1" fmla="*/ 1423447 h 1479974"/>
                  <a:gd name="connsiteX2" fmla="*/ 1491229 w 1491229"/>
                  <a:gd name="connsiteY2" fmla="*/ 1168923 h 1479974"/>
                  <a:gd name="connsiteX0" fmla="*/ 478110 w 1618753"/>
                  <a:gd name="connsiteY0" fmla="*/ 0 h 1701021"/>
                  <a:gd name="connsiteX1" fmla="*/ 327281 w 1618753"/>
                  <a:gd name="connsiteY1" fmla="*/ 1630837 h 1701021"/>
                  <a:gd name="connsiteX2" fmla="*/ 1618753 w 1618753"/>
                  <a:gd name="connsiteY2" fmla="*/ 1376313 h 1701021"/>
                  <a:gd name="connsiteX0" fmla="*/ 601709 w 1742352"/>
                  <a:gd name="connsiteY0" fmla="*/ 0 h 1451917"/>
                  <a:gd name="connsiteX1" fmla="*/ 186930 w 1742352"/>
                  <a:gd name="connsiteY1" fmla="*/ 1291472 h 1451917"/>
                  <a:gd name="connsiteX2" fmla="*/ 1742352 w 1742352"/>
                  <a:gd name="connsiteY2" fmla="*/ 1376313 h 1451917"/>
                  <a:gd name="connsiteX0" fmla="*/ 611886 w 1903357"/>
                  <a:gd name="connsiteY0" fmla="*/ 0 h 1502131"/>
                  <a:gd name="connsiteX1" fmla="*/ 197107 w 1903357"/>
                  <a:gd name="connsiteY1" fmla="*/ 1291472 h 1502131"/>
                  <a:gd name="connsiteX2" fmla="*/ 1903357 w 1903357"/>
                  <a:gd name="connsiteY2" fmla="*/ 1451728 h 1502131"/>
                  <a:gd name="connsiteX0" fmla="*/ 845332 w 1769158"/>
                  <a:gd name="connsiteY0" fmla="*/ 0 h 1492303"/>
                  <a:gd name="connsiteX1" fmla="*/ 62908 w 1769158"/>
                  <a:gd name="connsiteY1" fmla="*/ 1282045 h 1492303"/>
                  <a:gd name="connsiteX2" fmla="*/ 1769158 w 1769158"/>
                  <a:gd name="connsiteY2" fmla="*/ 1442301 h 1492303"/>
                  <a:gd name="connsiteX0" fmla="*/ 859012 w 1782838"/>
                  <a:gd name="connsiteY0" fmla="*/ 67689 h 1559992"/>
                  <a:gd name="connsiteX1" fmla="*/ 76588 w 1782838"/>
                  <a:gd name="connsiteY1" fmla="*/ 1349734 h 1559992"/>
                  <a:gd name="connsiteX2" fmla="*/ 1782838 w 1782838"/>
                  <a:gd name="connsiteY2" fmla="*/ 1509990 h 1559992"/>
                  <a:gd name="connsiteX0" fmla="*/ 780239 w 1704065"/>
                  <a:gd name="connsiteY0" fmla="*/ 82552 h 1538953"/>
                  <a:gd name="connsiteX1" fmla="*/ 101510 w 1704065"/>
                  <a:gd name="connsiteY1" fmla="*/ 1053512 h 1538953"/>
                  <a:gd name="connsiteX2" fmla="*/ 1704065 w 1704065"/>
                  <a:gd name="connsiteY2" fmla="*/ 1524853 h 1538953"/>
                  <a:gd name="connsiteX0" fmla="*/ 698755 w 698755"/>
                  <a:gd name="connsiteY0" fmla="*/ 89830 h 2272871"/>
                  <a:gd name="connsiteX1" fmla="*/ 20026 w 698755"/>
                  <a:gd name="connsiteY1" fmla="*/ 1060790 h 2272871"/>
                  <a:gd name="connsiteX2" fmla="*/ 519645 w 698755"/>
                  <a:gd name="connsiteY2" fmla="*/ 2267422 h 2272871"/>
                  <a:gd name="connsiteX0" fmla="*/ 916251 w 916251"/>
                  <a:gd name="connsiteY0" fmla="*/ 85542 h 2268969"/>
                  <a:gd name="connsiteX1" fmla="*/ 1852 w 916251"/>
                  <a:gd name="connsiteY1" fmla="*/ 1122489 h 2268969"/>
                  <a:gd name="connsiteX2" fmla="*/ 737141 w 916251"/>
                  <a:gd name="connsiteY2" fmla="*/ 2263134 h 2268969"/>
                  <a:gd name="connsiteX0" fmla="*/ 916073 w 916073"/>
                  <a:gd name="connsiteY0" fmla="*/ 86656 h 2270090"/>
                  <a:gd name="connsiteX1" fmla="*/ 1674 w 916073"/>
                  <a:gd name="connsiteY1" fmla="*/ 1123603 h 2270090"/>
                  <a:gd name="connsiteX2" fmla="*/ 736963 w 916073"/>
                  <a:gd name="connsiteY2" fmla="*/ 2264248 h 2270090"/>
                  <a:gd name="connsiteX0" fmla="*/ 936681 w 936681"/>
                  <a:gd name="connsiteY0" fmla="*/ 83651 h 2070374"/>
                  <a:gd name="connsiteX1" fmla="*/ 22282 w 936681"/>
                  <a:gd name="connsiteY1" fmla="*/ 1120598 h 2070374"/>
                  <a:gd name="connsiteX2" fmla="*/ 484194 w 936681"/>
                  <a:gd name="connsiteY2" fmla="*/ 2063280 h 2070374"/>
                  <a:gd name="connsiteX0" fmla="*/ 941561 w 941561"/>
                  <a:gd name="connsiteY0" fmla="*/ 83651 h 2063280"/>
                  <a:gd name="connsiteX1" fmla="*/ 27162 w 941561"/>
                  <a:gd name="connsiteY1" fmla="*/ 1120598 h 2063280"/>
                  <a:gd name="connsiteX2" fmla="*/ 489074 w 941561"/>
                  <a:gd name="connsiteY2" fmla="*/ 2063280 h 2063280"/>
                  <a:gd name="connsiteX0" fmla="*/ 941561 w 941561"/>
                  <a:gd name="connsiteY0" fmla="*/ 83651 h 2063280"/>
                  <a:gd name="connsiteX1" fmla="*/ 27162 w 941561"/>
                  <a:gd name="connsiteY1" fmla="*/ 1120598 h 2063280"/>
                  <a:gd name="connsiteX2" fmla="*/ 489074 w 941561"/>
                  <a:gd name="connsiteY2" fmla="*/ 2063280 h 2063280"/>
                  <a:gd name="connsiteX0" fmla="*/ 452487 w 452487"/>
                  <a:gd name="connsiteY0" fmla="*/ 0 h 1979629"/>
                  <a:gd name="connsiteX1" fmla="*/ 0 w 452487"/>
                  <a:gd name="connsiteY1" fmla="*/ 1979629 h 1979629"/>
                  <a:gd name="connsiteX0" fmla="*/ 609593 w 609593"/>
                  <a:gd name="connsiteY0" fmla="*/ 27572 h 2007201"/>
                  <a:gd name="connsiteX1" fmla="*/ 157106 w 609593"/>
                  <a:gd name="connsiteY1" fmla="*/ 2007201 h 2007201"/>
                  <a:gd name="connsiteX0" fmla="*/ 818969 w 818969"/>
                  <a:gd name="connsiteY0" fmla="*/ 25713 h 2005342"/>
                  <a:gd name="connsiteX1" fmla="*/ 366482 w 818969"/>
                  <a:gd name="connsiteY1" fmla="*/ 2005342 h 2005342"/>
                  <a:gd name="connsiteX0" fmla="*/ 659935 w 659935"/>
                  <a:gd name="connsiteY0" fmla="*/ 22980 h 2228853"/>
                  <a:gd name="connsiteX1" fmla="*/ 546813 w 659935"/>
                  <a:gd name="connsiteY1" fmla="*/ 2228853 h 2228853"/>
                  <a:gd name="connsiteX0" fmla="*/ 645310 w 645310"/>
                  <a:gd name="connsiteY0" fmla="*/ 24271 h 2117022"/>
                  <a:gd name="connsiteX1" fmla="*/ 569895 w 645310"/>
                  <a:gd name="connsiteY1" fmla="*/ 2117022 h 2117022"/>
                  <a:gd name="connsiteX0" fmla="*/ 637324 w 637324"/>
                  <a:gd name="connsiteY0" fmla="*/ 65611 h 2158362"/>
                  <a:gd name="connsiteX1" fmla="*/ 561909 w 637324"/>
                  <a:gd name="connsiteY1" fmla="*/ 2158362 h 2158362"/>
                  <a:gd name="connsiteX0" fmla="*/ 739086 w 739086"/>
                  <a:gd name="connsiteY0" fmla="*/ 70079 h 2012001"/>
                  <a:gd name="connsiteX1" fmla="*/ 428001 w 739086"/>
                  <a:gd name="connsiteY1" fmla="*/ 2012001 h 2012001"/>
                  <a:gd name="connsiteX0" fmla="*/ 774221 w 774221"/>
                  <a:gd name="connsiteY0" fmla="*/ 63311 h 2005233"/>
                  <a:gd name="connsiteX1" fmla="*/ 463136 w 774221"/>
                  <a:gd name="connsiteY1" fmla="*/ 2005233 h 2005233"/>
                  <a:gd name="connsiteX0" fmla="*/ 694998 w 694998"/>
                  <a:gd name="connsiteY0" fmla="*/ 731 h 1942653"/>
                  <a:gd name="connsiteX1" fmla="*/ 383913 w 694998"/>
                  <a:gd name="connsiteY1" fmla="*/ 1942653 h 1942653"/>
                  <a:gd name="connsiteX0" fmla="*/ 482790 w 647955"/>
                  <a:gd name="connsiteY0" fmla="*/ 663 h 2118930"/>
                  <a:gd name="connsiteX1" fmla="*/ 647955 w 647955"/>
                  <a:gd name="connsiteY1" fmla="*/ 2118930 h 2118930"/>
                  <a:gd name="connsiteX0" fmla="*/ 472424 w 637589"/>
                  <a:gd name="connsiteY0" fmla="*/ 0 h 2118267"/>
                  <a:gd name="connsiteX1" fmla="*/ 637589 w 637589"/>
                  <a:gd name="connsiteY1" fmla="*/ 2118267 h 2118267"/>
                  <a:gd name="connsiteX0" fmla="*/ 345152 w 510317"/>
                  <a:gd name="connsiteY0" fmla="*/ 0 h 2118267"/>
                  <a:gd name="connsiteX1" fmla="*/ 510317 w 510317"/>
                  <a:gd name="connsiteY1" fmla="*/ 2118267 h 2118267"/>
                  <a:gd name="connsiteX0" fmla="*/ 131682 w 1574442"/>
                  <a:gd name="connsiteY0" fmla="*/ 0 h 4119235"/>
                  <a:gd name="connsiteX1" fmla="*/ 1574442 w 1574442"/>
                  <a:gd name="connsiteY1" fmla="*/ 4119234 h 4119235"/>
                  <a:gd name="connsiteX0" fmla="*/ 312360 w 1755120"/>
                  <a:gd name="connsiteY0" fmla="*/ 0 h 4119235"/>
                  <a:gd name="connsiteX1" fmla="*/ 1755120 w 1755120"/>
                  <a:gd name="connsiteY1" fmla="*/ 4119234 h 4119235"/>
                  <a:gd name="connsiteX0" fmla="*/ 305248 w 1775755"/>
                  <a:gd name="connsiteY0" fmla="*/ 0 h 4175121"/>
                  <a:gd name="connsiteX1" fmla="*/ 1775754 w 1775755"/>
                  <a:gd name="connsiteY1" fmla="*/ 4175122 h 4175121"/>
                  <a:gd name="connsiteX0" fmla="*/ 1 w 1470508"/>
                  <a:gd name="connsiteY0" fmla="*/ 0 h 4175121"/>
                  <a:gd name="connsiteX1" fmla="*/ 1470507 w 1470508"/>
                  <a:gd name="connsiteY1" fmla="*/ 4175122 h 4175121"/>
                  <a:gd name="connsiteX0" fmla="*/ -2 w 3204405"/>
                  <a:gd name="connsiteY0" fmla="*/ 0 h 1867502"/>
                  <a:gd name="connsiteX1" fmla="*/ 3204404 w 3204405"/>
                  <a:gd name="connsiteY1" fmla="*/ 1867503 h 1867502"/>
                  <a:gd name="connsiteX0" fmla="*/ -2 w 2780675"/>
                  <a:gd name="connsiteY0" fmla="*/ 0 h 1882662"/>
                  <a:gd name="connsiteX1" fmla="*/ 2780674 w 2780675"/>
                  <a:gd name="connsiteY1" fmla="*/ 1882663 h 1882662"/>
                  <a:gd name="connsiteX0" fmla="*/ -2 w 2780675"/>
                  <a:gd name="connsiteY0" fmla="*/ 0 h 1882662"/>
                  <a:gd name="connsiteX1" fmla="*/ 2780674 w 2780675"/>
                  <a:gd name="connsiteY1" fmla="*/ 1882663 h 1882662"/>
                  <a:gd name="connsiteX0" fmla="*/ 0 w 2585902"/>
                  <a:gd name="connsiteY0" fmla="*/ 2 h 605323"/>
                  <a:gd name="connsiteX1" fmla="*/ 2585901 w 2585902"/>
                  <a:gd name="connsiteY1" fmla="*/ 605324 h 60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85902" h="605323">
                    <a:moveTo>
                      <a:pt x="0" y="2"/>
                    </a:moveTo>
                    <a:cubicBezTo>
                      <a:pt x="736521" y="1262711"/>
                      <a:pt x="1294648" y="-236906"/>
                      <a:pt x="2585901" y="605324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lg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15A7616-0567-47D3-9D9E-13C7A5328441}"/>
                  </a:ext>
                </a:extLst>
              </p:cNvPr>
              <p:cNvSpPr/>
              <p:nvPr/>
            </p:nvSpPr>
            <p:spPr>
              <a:xfrm>
                <a:off x="9109298" y="1477961"/>
                <a:ext cx="55505" cy="5245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6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F9E8ED85-D0E7-4D63-9A4B-B43B089CAF4A}"/>
                </a:ext>
              </a:extLst>
            </p:cNvPr>
            <p:cNvGrpSpPr/>
            <p:nvPr/>
          </p:nvGrpSpPr>
          <p:grpSpPr>
            <a:xfrm flipH="1" flipV="1">
              <a:off x="7748764" y="3863181"/>
              <a:ext cx="468182" cy="299342"/>
              <a:chOff x="8736833" y="1477961"/>
              <a:chExt cx="468182" cy="299342"/>
            </a:xfrm>
          </p:grpSpPr>
          <p:sp>
            <p:nvSpPr>
              <p:cNvPr id="158" name="Freeform 70">
                <a:extLst>
                  <a:ext uri="{FF2B5EF4-FFF2-40B4-BE49-F238E27FC236}">
                    <a16:creationId xmlns:a16="http://schemas.microsoft.com/office/drawing/2014/main" id="{25FEB161-9AAD-43B1-AD54-AF5D5BE914AB}"/>
                  </a:ext>
                </a:extLst>
              </p:cNvPr>
              <p:cNvSpPr/>
              <p:nvPr/>
            </p:nvSpPr>
            <p:spPr>
              <a:xfrm rot="19662453" flipH="1">
                <a:off x="8736833" y="1641023"/>
                <a:ext cx="468182" cy="136280"/>
              </a:xfrm>
              <a:custGeom>
                <a:avLst/>
                <a:gdLst>
                  <a:gd name="connsiteX0" fmla="*/ 358219 w 358219"/>
                  <a:gd name="connsiteY0" fmla="*/ 0 h 1423447"/>
                  <a:gd name="connsiteX1" fmla="*/ 0 w 358219"/>
                  <a:gd name="connsiteY1" fmla="*/ 1423447 h 1423447"/>
                  <a:gd name="connsiteX2" fmla="*/ 0 w 358219"/>
                  <a:gd name="connsiteY2" fmla="*/ 1423447 h 1423447"/>
                  <a:gd name="connsiteX0" fmla="*/ 462216 w 462216"/>
                  <a:gd name="connsiteY0" fmla="*/ 0 h 1423447"/>
                  <a:gd name="connsiteX1" fmla="*/ 103997 w 462216"/>
                  <a:gd name="connsiteY1" fmla="*/ 1423447 h 1423447"/>
                  <a:gd name="connsiteX2" fmla="*/ 103997 w 462216"/>
                  <a:gd name="connsiteY2" fmla="*/ 1423447 h 1423447"/>
                  <a:gd name="connsiteX0" fmla="*/ 557976 w 1491229"/>
                  <a:gd name="connsiteY0" fmla="*/ 0 h 1479974"/>
                  <a:gd name="connsiteX1" fmla="*/ 199757 w 1491229"/>
                  <a:gd name="connsiteY1" fmla="*/ 1423447 h 1479974"/>
                  <a:gd name="connsiteX2" fmla="*/ 1491229 w 1491229"/>
                  <a:gd name="connsiteY2" fmla="*/ 1168923 h 1479974"/>
                  <a:gd name="connsiteX0" fmla="*/ 478110 w 1618753"/>
                  <a:gd name="connsiteY0" fmla="*/ 0 h 1701021"/>
                  <a:gd name="connsiteX1" fmla="*/ 327281 w 1618753"/>
                  <a:gd name="connsiteY1" fmla="*/ 1630837 h 1701021"/>
                  <a:gd name="connsiteX2" fmla="*/ 1618753 w 1618753"/>
                  <a:gd name="connsiteY2" fmla="*/ 1376313 h 1701021"/>
                  <a:gd name="connsiteX0" fmla="*/ 601709 w 1742352"/>
                  <a:gd name="connsiteY0" fmla="*/ 0 h 1451917"/>
                  <a:gd name="connsiteX1" fmla="*/ 186930 w 1742352"/>
                  <a:gd name="connsiteY1" fmla="*/ 1291472 h 1451917"/>
                  <a:gd name="connsiteX2" fmla="*/ 1742352 w 1742352"/>
                  <a:gd name="connsiteY2" fmla="*/ 1376313 h 1451917"/>
                  <a:gd name="connsiteX0" fmla="*/ 611886 w 1903357"/>
                  <a:gd name="connsiteY0" fmla="*/ 0 h 1502131"/>
                  <a:gd name="connsiteX1" fmla="*/ 197107 w 1903357"/>
                  <a:gd name="connsiteY1" fmla="*/ 1291472 h 1502131"/>
                  <a:gd name="connsiteX2" fmla="*/ 1903357 w 1903357"/>
                  <a:gd name="connsiteY2" fmla="*/ 1451728 h 1502131"/>
                  <a:gd name="connsiteX0" fmla="*/ 845332 w 1769158"/>
                  <a:gd name="connsiteY0" fmla="*/ 0 h 1492303"/>
                  <a:gd name="connsiteX1" fmla="*/ 62908 w 1769158"/>
                  <a:gd name="connsiteY1" fmla="*/ 1282045 h 1492303"/>
                  <a:gd name="connsiteX2" fmla="*/ 1769158 w 1769158"/>
                  <a:gd name="connsiteY2" fmla="*/ 1442301 h 1492303"/>
                  <a:gd name="connsiteX0" fmla="*/ 859012 w 1782838"/>
                  <a:gd name="connsiteY0" fmla="*/ 67689 h 1559992"/>
                  <a:gd name="connsiteX1" fmla="*/ 76588 w 1782838"/>
                  <a:gd name="connsiteY1" fmla="*/ 1349734 h 1559992"/>
                  <a:gd name="connsiteX2" fmla="*/ 1782838 w 1782838"/>
                  <a:gd name="connsiteY2" fmla="*/ 1509990 h 1559992"/>
                  <a:gd name="connsiteX0" fmla="*/ 780239 w 1704065"/>
                  <a:gd name="connsiteY0" fmla="*/ 82552 h 1538953"/>
                  <a:gd name="connsiteX1" fmla="*/ 101510 w 1704065"/>
                  <a:gd name="connsiteY1" fmla="*/ 1053512 h 1538953"/>
                  <a:gd name="connsiteX2" fmla="*/ 1704065 w 1704065"/>
                  <a:gd name="connsiteY2" fmla="*/ 1524853 h 1538953"/>
                  <a:gd name="connsiteX0" fmla="*/ 698755 w 698755"/>
                  <a:gd name="connsiteY0" fmla="*/ 89830 h 2272871"/>
                  <a:gd name="connsiteX1" fmla="*/ 20026 w 698755"/>
                  <a:gd name="connsiteY1" fmla="*/ 1060790 h 2272871"/>
                  <a:gd name="connsiteX2" fmla="*/ 519645 w 698755"/>
                  <a:gd name="connsiteY2" fmla="*/ 2267422 h 2272871"/>
                  <a:gd name="connsiteX0" fmla="*/ 916251 w 916251"/>
                  <a:gd name="connsiteY0" fmla="*/ 85542 h 2268969"/>
                  <a:gd name="connsiteX1" fmla="*/ 1852 w 916251"/>
                  <a:gd name="connsiteY1" fmla="*/ 1122489 h 2268969"/>
                  <a:gd name="connsiteX2" fmla="*/ 737141 w 916251"/>
                  <a:gd name="connsiteY2" fmla="*/ 2263134 h 2268969"/>
                  <a:gd name="connsiteX0" fmla="*/ 916073 w 916073"/>
                  <a:gd name="connsiteY0" fmla="*/ 86656 h 2270090"/>
                  <a:gd name="connsiteX1" fmla="*/ 1674 w 916073"/>
                  <a:gd name="connsiteY1" fmla="*/ 1123603 h 2270090"/>
                  <a:gd name="connsiteX2" fmla="*/ 736963 w 916073"/>
                  <a:gd name="connsiteY2" fmla="*/ 2264248 h 2270090"/>
                  <a:gd name="connsiteX0" fmla="*/ 936681 w 936681"/>
                  <a:gd name="connsiteY0" fmla="*/ 83651 h 2070374"/>
                  <a:gd name="connsiteX1" fmla="*/ 22282 w 936681"/>
                  <a:gd name="connsiteY1" fmla="*/ 1120598 h 2070374"/>
                  <a:gd name="connsiteX2" fmla="*/ 484194 w 936681"/>
                  <a:gd name="connsiteY2" fmla="*/ 2063280 h 2070374"/>
                  <a:gd name="connsiteX0" fmla="*/ 941561 w 941561"/>
                  <a:gd name="connsiteY0" fmla="*/ 83651 h 2063280"/>
                  <a:gd name="connsiteX1" fmla="*/ 27162 w 941561"/>
                  <a:gd name="connsiteY1" fmla="*/ 1120598 h 2063280"/>
                  <a:gd name="connsiteX2" fmla="*/ 489074 w 941561"/>
                  <a:gd name="connsiteY2" fmla="*/ 2063280 h 2063280"/>
                  <a:gd name="connsiteX0" fmla="*/ 941561 w 941561"/>
                  <a:gd name="connsiteY0" fmla="*/ 83651 h 2063280"/>
                  <a:gd name="connsiteX1" fmla="*/ 27162 w 941561"/>
                  <a:gd name="connsiteY1" fmla="*/ 1120598 h 2063280"/>
                  <a:gd name="connsiteX2" fmla="*/ 489074 w 941561"/>
                  <a:gd name="connsiteY2" fmla="*/ 2063280 h 2063280"/>
                  <a:gd name="connsiteX0" fmla="*/ 452487 w 452487"/>
                  <a:gd name="connsiteY0" fmla="*/ 0 h 1979629"/>
                  <a:gd name="connsiteX1" fmla="*/ 0 w 452487"/>
                  <a:gd name="connsiteY1" fmla="*/ 1979629 h 1979629"/>
                  <a:gd name="connsiteX0" fmla="*/ 609593 w 609593"/>
                  <a:gd name="connsiteY0" fmla="*/ 27572 h 2007201"/>
                  <a:gd name="connsiteX1" fmla="*/ 157106 w 609593"/>
                  <a:gd name="connsiteY1" fmla="*/ 2007201 h 2007201"/>
                  <a:gd name="connsiteX0" fmla="*/ 818969 w 818969"/>
                  <a:gd name="connsiteY0" fmla="*/ 25713 h 2005342"/>
                  <a:gd name="connsiteX1" fmla="*/ 366482 w 818969"/>
                  <a:gd name="connsiteY1" fmla="*/ 2005342 h 2005342"/>
                  <a:gd name="connsiteX0" fmla="*/ 659935 w 659935"/>
                  <a:gd name="connsiteY0" fmla="*/ 22980 h 2228853"/>
                  <a:gd name="connsiteX1" fmla="*/ 546813 w 659935"/>
                  <a:gd name="connsiteY1" fmla="*/ 2228853 h 2228853"/>
                  <a:gd name="connsiteX0" fmla="*/ 645310 w 645310"/>
                  <a:gd name="connsiteY0" fmla="*/ 24271 h 2117022"/>
                  <a:gd name="connsiteX1" fmla="*/ 569895 w 645310"/>
                  <a:gd name="connsiteY1" fmla="*/ 2117022 h 2117022"/>
                  <a:gd name="connsiteX0" fmla="*/ 637324 w 637324"/>
                  <a:gd name="connsiteY0" fmla="*/ 65611 h 2158362"/>
                  <a:gd name="connsiteX1" fmla="*/ 561909 w 637324"/>
                  <a:gd name="connsiteY1" fmla="*/ 2158362 h 2158362"/>
                  <a:gd name="connsiteX0" fmla="*/ 739086 w 739086"/>
                  <a:gd name="connsiteY0" fmla="*/ 70079 h 2012001"/>
                  <a:gd name="connsiteX1" fmla="*/ 428001 w 739086"/>
                  <a:gd name="connsiteY1" fmla="*/ 2012001 h 2012001"/>
                  <a:gd name="connsiteX0" fmla="*/ 774221 w 774221"/>
                  <a:gd name="connsiteY0" fmla="*/ 63311 h 2005233"/>
                  <a:gd name="connsiteX1" fmla="*/ 463136 w 774221"/>
                  <a:gd name="connsiteY1" fmla="*/ 2005233 h 2005233"/>
                  <a:gd name="connsiteX0" fmla="*/ 694998 w 694998"/>
                  <a:gd name="connsiteY0" fmla="*/ 731 h 1942653"/>
                  <a:gd name="connsiteX1" fmla="*/ 383913 w 694998"/>
                  <a:gd name="connsiteY1" fmla="*/ 1942653 h 1942653"/>
                  <a:gd name="connsiteX0" fmla="*/ 482790 w 647955"/>
                  <a:gd name="connsiteY0" fmla="*/ 663 h 2118930"/>
                  <a:gd name="connsiteX1" fmla="*/ 647955 w 647955"/>
                  <a:gd name="connsiteY1" fmla="*/ 2118930 h 2118930"/>
                  <a:gd name="connsiteX0" fmla="*/ 472424 w 637589"/>
                  <a:gd name="connsiteY0" fmla="*/ 0 h 2118267"/>
                  <a:gd name="connsiteX1" fmla="*/ 637589 w 637589"/>
                  <a:gd name="connsiteY1" fmla="*/ 2118267 h 2118267"/>
                  <a:gd name="connsiteX0" fmla="*/ 345152 w 510317"/>
                  <a:gd name="connsiteY0" fmla="*/ 0 h 2118267"/>
                  <a:gd name="connsiteX1" fmla="*/ 510317 w 510317"/>
                  <a:gd name="connsiteY1" fmla="*/ 2118267 h 2118267"/>
                  <a:gd name="connsiteX0" fmla="*/ 131682 w 1574442"/>
                  <a:gd name="connsiteY0" fmla="*/ 0 h 4119235"/>
                  <a:gd name="connsiteX1" fmla="*/ 1574442 w 1574442"/>
                  <a:gd name="connsiteY1" fmla="*/ 4119234 h 4119235"/>
                  <a:gd name="connsiteX0" fmla="*/ 312360 w 1755120"/>
                  <a:gd name="connsiteY0" fmla="*/ 0 h 4119235"/>
                  <a:gd name="connsiteX1" fmla="*/ 1755120 w 1755120"/>
                  <a:gd name="connsiteY1" fmla="*/ 4119234 h 4119235"/>
                  <a:gd name="connsiteX0" fmla="*/ 305248 w 1775755"/>
                  <a:gd name="connsiteY0" fmla="*/ 0 h 4175121"/>
                  <a:gd name="connsiteX1" fmla="*/ 1775754 w 1775755"/>
                  <a:gd name="connsiteY1" fmla="*/ 4175122 h 4175121"/>
                  <a:gd name="connsiteX0" fmla="*/ 1 w 1470508"/>
                  <a:gd name="connsiteY0" fmla="*/ 0 h 4175121"/>
                  <a:gd name="connsiteX1" fmla="*/ 1470507 w 1470508"/>
                  <a:gd name="connsiteY1" fmla="*/ 4175122 h 4175121"/>
                  <a:gd name="connsiteX0" fmla="*/ -2 w 3204405"/>
                  <a:gd name="connsiteY0" fmla="*/ 0 h 1867502"/>
                  <a:gd name="connsiteX1" fmla="*/ 3204404 w 3204405"/>
                  <a:gd name="connsiteY1" fmla="*/ 1867503 h 1867502"/>
                  <a:gd name="connsiteX0" fmla="*/ -2 w 2780675"/>
                  <a:gd name="connsiteY0" fmla="*/ 0 h 1882662"/>
                  <a:gd name="connsiteX1" fmla="*/ 2780674 w 2780675"/>
                  <a:gd name="connsiteY1" fmla="*/ 1882663 h 1882662"/>
                  <a:gd name="connsiteX0" fmla="*/ -2 w 2780675"/>
                  <a:gd name="connsiteY0" fmla="*/ 0 h 1882662"/>
                  <a:gd name="connsiteX1" fmla="*/ 2780674 w 2780675"/>
                  <a:gd name="connsiteY1" fmla="*/ 1882663 h 1882662"/>
                  <a:gd name="connsiteX0" fmla="*/ 0 w 2585902"/>
                  <a:gd name="connsiteY0" fmla="*/ 2 h 605323"/>
                  <a:gd name="connsiteX1" fmla="*/ 2585901 w 2585902"/>
                  <a:gd name="connsiteY1" fmla="*/ 605324 h 60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85902" h="605323">
                    <a:moveTo>
                      <a:pt x="0" y="2"/>
                    </a:moveTo>
                    <a:cubicBezTo>
                      <a:pt x="736521" y="1262711"/>
                      <a:pt x="1294648" y="-236906"/>
                      <a:pt x="2585901" y="605324"/>
                    </a:cubicBezTo>
                  </a:path>
                </a:pathLst>
              </a:custGeom>
              <a:noFill/>
              <a:ln w="19050" cap="flat" cmpd="sng" algn="ctr">
                <a:solidFill>
                  <a:srgbClr val="0000FF"/>
                </a:solidFill>
                <a:prstDash val="lg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052E465F-3A0C-4F2E-BF59-46DC5EFA1CE6}"/>
                  </a:ext>
                </a:extLst>
              </p:cNvPr>
              <p:cNvSpPr/>
              <p:nvPr/>
            </p:nvSpPr>
            <p:spPr>
              <a:xfrm>
                <a:off x="9109298" y="1477961"/>
                <a:ext cx="55505" cy="5245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0000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3C3ED724-4D4A-4123-86B1-EC1F1BCB04D8}"/>
                  </a:ext>
                </a:extLst>
              </p:cNvPr>
              <p:cNvSpPr txBox="1"/>
              <p:nvPr/>
            </p:nvSpPr>
            <p:spPr>
              <a:xfrm>
                <a:off x="8494548" y="2651666"/>
                <a:ext cx="3168119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008877"/>
                    </a:solidFill>
                  </a:rPr>
                  <a:t>Optimized Schwarz </a:t>
                </a:r>
                <a:r>
                  <a:rPr lang="en-GB" sz="1600" dirty="0"/>
                  <a:t>transmission condition for field-circuit coupled simulations with the </a:t>
                </a:r>
                <a:r>
                  <a:rPr lang="en-GB" sz="1600" dirty="0">
                    <a:solidFill>
                      <a:srgbClr val="008877"/>
                    </a:solidFill>
                  </a:rPr>
                  <a:t>waveform relaxation </a:t>
                </a:r>
                <a:r>
                  <a:rPr lang="en-GB" sz="1600" dirty="0"/>
                  <a:t>algorithm [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GB" sz="1600" dirty="0"/>
                  <a:t>]</a:t>
                </a:r>
              </a:p>
            </p:txBody>
          </p:sp>
        </mc:Choice>
        <mc:Fallback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3C3ED724-4D4A-4123-86B1-EC1F1BCB0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548" y="2651666"/>
                <a:ext cx="3168119" cy="1077218"/>
              </a:xfrm>
              <a:prstGeom prst="rect">
                <a:avLst/>
              </a:prstGeom>
              <a:blipFill>
                <a:blip r:embed="rId7"/>
                <a:stretch>
                  <a:fillRect l="-962" t="-1695" r="-1731" b="-6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Content Placeholder 28">
            <a:extLst>
              <a:ext uri="{FF2B5EF4-FFF2-40B4-BE49-F238E27FC236}">
                <a16:creationId xmlns:a16="http://schemas.microsoft.com/office/drawing/2014/main" id="{6D1A0874-86B8-4FA6-A3F2-1916A99BA3DD}"/>
              </a:ext>
            </a:extLst>
          </p:cNvPr>
          <p:cNvSpPr txBox="1">
            <a:spLocks/>
          </p:cNvSpPr>
          <p:nvPr/>
        </p:nvSpPr>
        <p:spPr>
          <a:xfrm>
            <a:off x="6430200" y="1178150"/>
            <a:ext cx="5148540" cy="50802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Arial"/>
              <a:buNone/>
            </a:pPr>
            <a:r>
              <a:rPr lang="en-US" b="1" dirty="0"/>
              <a:t>Solenoid lumped-parameter representation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575932E7-366A-41F7-AEAB-BD644140ECFA}"/>
                  </a:ext>
                </a:extLst>
              </p:cNvPr>
              <p:cNvSpPr/>
              <p:nvPr/>
            </p:nvSpPr>
            <p:spPr>
              <a:xfrm>
                <a:off x="2223177" y="6294081"/>
                <a:ext cx="769911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900" b="1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GB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) Garcia, Idoia Cortes, et al. "Optimized field/circuit coupling for the simulation of quenches in superconducting magnets." IEEE Journal on Multiscale and Multiphysics Computational Techniques 2 (2017): 97-104.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575932E7-366A-41F7-AEAB-BD644140E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177" y="6294081"/>
                <a:ext cx="7699112" cy="400110"/>
              </a:xfrm>
              <a:prstGeom prst="rect">
                <a:avLst/>
              </a:prstGeom>
              <a:blipFill>
                <a:blip r:embed="rId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804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60" grpId="0"/>
      <p:bldP spid="161" grpId="0"/>
      <p:bldP spid="1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4D4C6-2544-46B0-838D-E0DD54F01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(A) NUMERICAL RESULTS (1/3)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867F9-2CD0-45E7-99C3-4CFE03C932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b="1" dirty="0"/>
              <a:t>Circuital currents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95398-E7FD-4BBC-872F-96EC03F6DF6B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b="1" dirty="0"/>
              <a:t>Peak temperature</a:t>
            </a:r>
            <a:endParaRPr lang="en-GB" b="1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80948-D75F-490D-BC4E-56A1BEB2A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64B326-EDF4-40F7-9F68-9AC521C45192}"/>
              </a:ext>
            </a:extLst>
          </p:cNvPr>
          <p:cNvSpPr/>
          <p:nvPr/>
        </p:nvSpPr>
        <p:spPr>
          <a:xfrm>
            <a:off x="1353880" y="5328326"/>
            <a:ext cx="4040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Current decay in the coil (left) and current discharge  in the heater strips (right)</a:t>
            </a:r>
            <a:endParaRPr lang="en-GB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8F2822-EF65-4F4F-8C0A-1838E00BDCA2}"/>
              </a:ext>
            </a:extLst>
          </p:cNvPr>
          <p:cNvSpPr/>
          <p:nvPr/>
        </p:nvSpPr>
        <p:spPr>
          <a:xfrm>
            <a:off x="1367049" y="1810337"/>
            <a:ext cx="1643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8877"/>
                </a:solidFill>
              </a:rPr>
              <a:t>Induced quench</a:t>
            </a:r>
            <a:endParaRPr lang="en-GB" sz="1600" dirty="0">
              <a:solidFill>
                <a:srgbClr val="008877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04B547-C765-4346-9589-9627508AF938}"/>
              </a:ext>
            </a:extLst>
          </p:cNvPr>
          <p:cNvSpPr/>
          <p:nvPr/>
        </p:nvSpPr>
        <p:spPr>
          <a:xfrm>
            <a:off x="7280961" y="5328326"/>
            <a:ext cx="3822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Adiabatic hotspot temperature in the coil, as a function of the quench detection time</a:t>
            </a:r>
            <a:endParaRPr lang="en-GB" sz="16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4BF882-4793-40DD-8AAA-1D004F9C2495}"/>
              </a:ext>
            </a:extLst>
          </p:cNvPr>
          <p:cNvGrpSpPr/>
          <p:nvPr/>
        </p:nvGrpSpPr>
        <p:grpSpPr>
          <a:xfrm>
            <a:off x="6446892" y="1816112"/>
            <a:ext cx="4696046" cy="3110571"/>
            <a:chOff x="6823759" y="1803444"/>
            <a:chExt cx="3266700" cy="3110571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" name="Chart 11">
                  <a:extLst>
                    <a:ext uri="{FF2B5EF4-FFF2-40B4-BE49-F238E27FC236}">
                      <a16:creationId xmlns:a16="http://schemas.microsoft.com/office/drawing/2014/main" id="{2D6AED96-13CF-471F-95EE-77166411DBB5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749172126"/>
                    </p:ext>
                  </p:extLst>
                </p:nvPr>
              </p:nvGraphicFramePr>
              <p:xfrm>
                <a:off x="6823759" y="2214015"/>
                <a:ext cx="3167658" cy="2700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</mc:Choice>
          <mc:Fallback xmlns="">
            <p:graphicFrame>
              <p:nvGraphicFramePr>
                <p:cNvPr id="12" name="Chart 11">
                  <a:extLst>
                    <a:ext uri="{FF2B5EF4-FFF2-40B4-BE49-F238E27FC236}">
                      <a16:creationId xmlns:a16="http://schemas.microsoft.com/office/drawing/2014/main" id="{2D6AED96-13CF-471F-95EE-77166411DBB5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749172126"/>
                    </p:ext>
                  </p:extLst>
                </p:nvPr>
              </p:nvGraphicFramePr>
              <p:xfrm>
                <a:off x="6823759" y="2214015"/>
                <a:ext cx="3167658" cy="2700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2C39178-FC5B-4F45-85F8-6859EF7DBE60}"/>
                </a:ext>
              </a:extLst>
            </p:cNvPr>
            <p:cNvSpPr/>
            <p:nvPr/>
          </p:nvSpPr>
          <p:spPr>
            <a:xfrm>
              <a:off x="8354086" y="1803444"/>
              <a:ext cx="173637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Max. detection time</a:t>
              </a:r>
              <a:endParaRPr lang="en-GB" sz="1400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A8A311-A000-4587-9E94-2819053D7386}"/>
                </a:ext>
              </a:extLst>
            </p:cNvPr>
            <p:cNvCxnSpPr/>
            <p:nvPr/>
          </p:nvCxnSpPr>
          <p:spPr>
            <a:xfrm flipH="1">
              <a:off x="9135409" y="2120341"/>
              <a:ext cx="0" cy="2215326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31218EE-4A18-4E2A-9A11-421D10901887}"/>
                    </a:ext>
                  </a:extLst>
                </p:cNvPr>
                <p:cNvSpPr txBox="1"/>
                <p:nvPr/>
              </p:nvSpPr>
              <p:spPr>
                <a:xfrm>
                  <a:off x="9142100" y="2039325"/>
                  <a:ext cx="866775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≈15 </m:t>
                        </m:r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ms</m:t>
                        </m:r>
                      </m:oMath>
                    </m:oMathPara>
                  </a14:m>
                  <a:endParaRPr lang="en-GB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31218EE-4A18-4E2A-9A11-421D109018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2100" y="2039325"/>
                  <a:ext cx="866775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5E94C26-6EC6-425C-B374-80B6C36462B3}"/>
                  </a:ext>
                </a:extLst>
              </p:cNvPr>
              <p:cNvSpPr/>
              <p:nvPr/>
            </p:nvSpPr>
            <p:spPr>
              <a:xfrm>
                <a:off x="3333117" y="1810337"/>
                <a:ext cx="1582228" cy="346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/>
                  <a:t>Time window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5E94C26-6EC6-425C-B374-80B6C3646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117" y="1810337"/>
                <a:ext cx="1582228" cy="346570"/>
              </a:xfrm>
              <a:prstGeom prst="rect">
                <a:avLst/>
              </a:prstGeom>
              <a:blipFill>
                <a:blip r:embed="rId5"/>
                <a:stretch>
                  <a:fillRect l="-1158" t="-1754" b="-22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5FB317DE-E53B-4F63-8C28-1C7AF74A09AA}"/>
              </a:ext>
            </a:extLst>
          </p:cNvPr>
          <p:cNvGrpSpPr/>
          <p:nvPr/>
        </p:nvGrpSpPr>
        <p:grpSpPr>
          <a:xfrm>
            <a:off x="696642" y="2130517"/>
            <a:ext cx="5271110" cy="3143497"/>
            <a:chOff x="696642" y="2130517"/>
            <a:chExt cx="4273780" cy="3143497"/>
          </a:xfrm>
        </p:grpSpPr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4A5D7A72-5FBF-4F73-85F9-5855BF42722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02773402"/>
                </p:ext>
              </p:extLst>
            </p:nvPr>
          </p:nvGraphicFramePr>
          <p:xfrm>
            <a:off x="696642" y="2214014"/>
            <a:ext cx="4273780" cy="30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114364B-550C-43CE-BEA7-DCF4A40F26BE}"/>
                </a:ext>
              </a:extLst>
            </p:cNvPr>
            <p:cNvCxnSpPr>
              <a:cxnSpLocks/>
            </p:cNvCxnSpPr>
            <p:nvPr/>
          </p:nvCxnSpPr>
          <p:spPr>
            <a:xfrm>
              <a:off x="1984326" y="2192858"/>
              <a:ext cx="0" cy="474142"/>
            </a:xfrm>
            <a:prstGeom prst="straightConnector1">
              <a:avLst/>
            </a:prstGeom>
            <a:ln w="12700">
              <a:solidFill>
                <a:srgbClr val="008877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3066CCE-662E-442B-85BE-85B48D73C1C0}"/>
                </a:ext>
              </a:extLst>
            </p:cNvPr>
            <p:cNvCxnSpPr>
              <a:cxnSpLocks/>
            </p:cNvCxnSpPr>
            <p:nvPr/>
          </p:nvCxnSpPr>
          <p:spPr>
            <a:xfrm>
              <a:off x="1712918" y="2377879"/>
              <a:ext cx="0" cy="1836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9815A84-959D-48F2-BD52-1E4DE04EF355}"/>
                </a:ext>
              </a:extLst>
            </p:cNvPr>
            <p:cNvCxnSpPr>
              <a:cxnSpLocks/>
            </p:cNvCxnSpPr>
            <p:nvPr/>
          </p:nvCxnSpPr>
          <p:spPr>
            <a:xfrm>
              <a:off x="1886358" y="2377879"/>
              <a:ext cx="0" cy="1836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16D7E00-0519-4D1C-B63E-78746712E5DB}"/>
                </a:ext>
              </a:extLst>
            </p:cNvPr>
            <p:cNvCxnSpPr>
              <a:cxnSpLocks/>
            </p:cNvCxnSpPr>
            <p:nvPr/>
          </p:nvCxnSpPr>
          <p:spPr>
            <a:xfrm>
              <a:off x="3762849" y="2377879"/>
              <a:ext cx="0" cy="1836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60556FB-6201-4F4A-ABE4-69D478296FDA}"/>
                </a:ext>
              </a:extLst>
            </p:cNvPr>
            <p:cNvCxnSpPr>
              <a:cxnSpLocks/>
            </p:cNvCxnSpPr>
            <p:nvPr/>
          </p:nvCxnSpPr>
          <p:spPr>
            <a:xfrm>
              <a:off x="3187204" y="2377879"/>
              <a:ext cx="0" cy="1836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B055565-6DED-4BB7-B85A-B317E96A5FD6}"/>
                </a:ext>
              </a:extLst>
            </p:cNvPr>
            <p:cNvCxnSpPr>
              <a:cxnSpLocks/>
            </p:cNvCxnSpPr>
            <p:nvPr/>
          </p:nvCxnSpPr>
          <p:spPr>
            <a:xfrm>
              <a:off x="2890568" y="2377879"/>
              <a:ext cx="0" cy="1836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4C0A6E3-FE42-4AF2-BF59-DA54E5E06799}"/>
                </a:ext>
              </a:extLst>
            </p:cNvPr>
            <p:cNvCxnSpPr>
              <a:cxnSpLocks/>
            </p:cNvCxnSpPr>
            <p:nvPr/>
          </p:nvCxnSpPr>
          <p:spPr>
            <a:xfrm>
              <a:off x="2585769" y="2377879"/>
              <a:ext cx="0" cy="1836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FB6EDE6-2804-417F-927C-C98E5E79C3BB}"/>
                </a:ext>
              </a:extLst>
            </p:cNvPr>
            <p:cNvCxnSpPr>
              <a:cxnSpLocks/>
            </p:cNvCxnSpPr>
            <p:nvPr/>
          </p:nvCxnSpPr>
          <p:spPr>
            <a:xfrm>
              <a:off x="2313625" y="2377879"/>
              <a:ext cx="0" cy="1836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8DF37FF-E770-4C22-A1C0-05D5502FAD03}"/>
                </a:ext>
              </a:extLst>
            </p:cNvPr>
            <p:cNvCxnSpPr>
              <a:cxnSpLocks/>
            </p:cNvCxnSpPr>
            <p:nvPr/>
          </p:nvCxnSpPr>
          <p:spPr>
            <a:xfrm>
              <a:off x="2074140" y="2377879"/>
              <a:ext cx="0" cy="1836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865532E4-22AE-4561-9B3A-D990CD4433E2}"/>
                </a:ext>
              </a:extLst>
            </p:cNvPr>
            <p:cNvSpPr/>
            <p:nvPr/>
          </p:nvSpPr>
          <p:spPr>
            <a:xfrm rot="5400000">
              <a:off x="3383132" y="1941210"/>
              <a:ext cx="190409" cy="569024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164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RESULTS (2/3)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166598" y="4652293"/>
            <a:ext cx="13508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 algn="ctr">
              <a:buNone/>
            </a:pPr>
            <a:r>
              <a:rPr lang="en-US" sz="1600" dirty="0"/>
              <a:t>100 </a:t>
            </a:r>
            <a:r>
              <a:rPr lang="en-US" sz="1600" dirty="0" err="1"/>
              <a:t>ms</a:t>
            </a:r>
            <a:endParaRPr lang="en-GB" sz="1600" dirty="0"/>
          </a:p>
        </p:txBody>
      </p:sp>
      <p:sp>
        <p:nvSpPr>
          <p:cNvPr id="23" name="Rectangle 22"/>
          <p:cNvSpPr/>
          <p:nvPr/>
        </p:nvSpPr>
        <p:spPr>
          <a:xfrm>
            <a:off x="8418256" y="4652293"/>
            <a:ext cx="13508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 algn="ctr">
              <a:buNone/>
            </a:pPr>
            <a:r>
              <a:rPr lang="en-US" sz="1600" dirty="0"/>
              <a:t>150 </a:t>
            </a:r>
            <a:r>
              <a:rPr lang="en-US" sz="1600" dirty="0" err="1"/>
              <a:t>ms</a:t>
            </a:r>
            <a:endParaRPr lang="en-GB" sz="1600" dirty="0"/>
          </a:p>
        </p:txBody>
      </p:sp>
      <p:sp>
        <p:nvSpPr>
          <p:cNvPr id="24" name="Rectangle 23"/>
          <p:cNvSpPr/>
          <p:nvPr/>
        </p:nvSpPr>
        <p:spPr>
          <a:xfrm>
            <a:off x="5914939" y="4652293"/>
            <a:ext cx="13508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 algn="ctr">
              <a:buNone/>
            </a:pPr>
            <a:r>
              <a:rPr lang="en-US" sz="1600" dirty="0"/>
              <a:t>50 </a:t>
            </a:r>
            <a:r>
              <a:rPr lang="en-US" sz="1600" dirty="0" err="1"/>
              <a:t>ms</a:t>
            </a:r>
            <a:endParaRPr lang="en-GB" sz="1600" dirty="0"/>
          </a:p>
        </p:txBody>
      </p:sp>
      <p:sp>
        <p:nvSpPr>
          <p:cNvPr id="28" name="Rectangle 27"/>
          <p:cNvSpPr/>
          <p:nvPr/>
        </p:nvSpPr>
        <p:spPr>
          <a:xfrm>
            <a:off x="3411621" y="4652293"/>
            <a:ext cx="13508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 algn="ctr">
              <a:buNone/>
            </a:pPr>
            <a:r>
              <a:rPr lang="en-US" sz="1600" dirty="0"/>
              <a:t>20 </a:t>
            </a:r>
            <a:r>
              <a:rPr lang="en-US" sz="1600" dirty="0" err="1"/>
              <a:t>ms</a:t>
            </a:r>
            <a:endParaRPr lang="en-GB" sz="1600" dirty="0"/>
          </a:p>
        </p:txBody>
      </p:sp>
      <p:sp>
        <p:nvSpPr>
          <p:cNvPr id="29" name="Rectangle 28"/>
          <p:cNvSpPr/>
          <p:nvPr/>
        </p:nvSpPr>
        <p:spPr>
          <a:xfrm>
            <a:off x="4663280" y="4652293"/>
            <a:ext cx="13508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 algn="ctr">
              <a:buNone/>
            </a:pPr>
            <a:r>
              <a:rPr lang="en-US" sz="1600" dirty="0"/>
              <a:t>30 </a:t>
            </a:r>
            <a:r>
              <a:rPr lang="en-US" sz="1600" dirty="0" err="1"/>
              <a:t>ms</a:t>
            </a:r>
            <a:endParaRPr lang="en-GB" sz="1600" dirty="0"/>
          </a:p>
        </p:txBody>
      </p:sp>
      <p:sp>
        <p:nvSpPr>
          <p:cNvPr id="30" name="Rectangle 29"/>
          <p:cNvSpPr/>
          <p:nvPr/>
        </p:nvSpPr>
        <p:spPr>
          <a:xfrm>
            <a:off x="2159962" y="4652293"/>
            <a:ext cx="13508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 algn="ctr">
              <a:buNone/>
            </a:pPr>
            <a:r>
              <a:rPr lang="en-US" sz="1600" dirty="0"/>
              <a:t>10 </a:t>
            </a:r>
            <a:r>
              <a:rPr lang="en-US" sz="1600" dirty="0" err="1"/>
              <a:t>ms</a:t>
            </a:r>
            <a:endParaRPr lang="en-GB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2099087" y="1983486"/>
            <a:ext cx="8327777" cy="2608967"/>
            <a:chOff x="2099087" y="3436367"/>
            <a:chExt cx="8327777" cy="2160000"/>
          </a:xfrm>
        </p:grpSpPr>
        <p:pic>
          <p:nvPicPr>
            <p:cNvPr id="19" name="Picture 18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6688" y="3616647"/>
              <a:ext cx="1558239" cy="19080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9544" y="3616647"/>
              <a:ext cx="1558239" cy="1908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4996" y="3616647"/>
              <a:ext cx="1558239" cy="1908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99087" y="3616647"/>
              <a:ext cx="1558239" cy="19080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48609" y="3633845"/>
              <a:ext cx="1558239" cy="19080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06621" y="3616647"/>
              <a:ext cx="1558239" cy="19080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9"/>
            <a:srcRect l="65163"/>
            <a:stretch/>
          </p:blipFill>
          <p:spPr>
            <a:xfrm>
              <a:off x="9924927" y="3436367"/>
              <a:ext cx="501937" cy="2160000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1625600" y="5346330"/>
            <a:ext cx="92371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 algn="ctr">
              <a:buNone/>
            </a:pPr>
            <a:r>
              <a:rPr lang="en-US" sz="1600" dirty="0"/>
              <a:t>Temperature distribution in the superconducting coil, as a function of time</a:t>
            </a:r>
            <a:endParaRPr lang="en-GB" sz="1600" dirty="0"/>
          </a:p>
        </p:txBody>
      </p:sp>
      <p:sp>
        <p:nvSpPr>
          <p:cNvPr id="33" name="Rectangle 32"/>
          <p:cNvSpPr/>
          <p:nvPr/>
        </p:nvSpPr>
        <p:spPr>
          <a:xfrm rot="16200000">
            <a:off x="1433092" y="3145136"/>
            <a:ext cx="1336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Temperature</a:t>
            </a:r>
            <a:br>
              <a:rPr lang="en-US" sz="1600" dirty="0"/>
            </a:br>
            <a:r>
              <a:rPr lang="en-US" sz="1600" dirty="0"/>
              <a:t>(K)</a:t>
            </a:r>
            <a:endParaRPr lang="en-GB" sz="16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428393" y="1952589"/>
            <a:ext cx="0" cy="2520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975216" y="1611466"/>
            <a:ext cx="9028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Quench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908618" y="1952589"/>
            <a:ext cx="0" cy="2520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196361" y="1611466"/>
            <a:ext cx="1434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Heat diffusion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208865" y="1952589"/>
            <a:ext cx="0" cy="2520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534708" y="1611466"/>
            <a:ext cx="13484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Heater strips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6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RESULTS (3/3)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05DDF2-41E0-445F-B45F-EF54B17077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6017" y="1616183"/>
            <a:ext cx="5711584" cy="3997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BABAB167-B56D-4563-81C4-40A19AC77AF9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609600" y="1182726"/>
                <a:ext cx="5386917" cy="5080264"/>
              </a:xfrm>
            </p:spPr>
            <p:txBody>
              <a:bodyPr>
                <a:normAutofit/>
              </a:bodyPr>
              <a:lstStyle/>
              <a:p>
                <a:pPr marL="36576" indent="0">
                  <a:buNone/>
                </a:pPr>
                <a:r>
                  <a:rPr lang="en-US" b="1" dirty="0"/>
                  <a:t>Definitions, at iteration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887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8877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887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signal (current in the magnet)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00887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8877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solidFill>
                              <a:srgbClr val="008877"/>
                            </a:solidFill>
                            <a:latin typeface="Cambria Math" panose="02040503050406030204" pitchFamily="18" charset="0"/>
                          </a:rPr>
                          <m:t>𝑎𝑏𝑠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887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00887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8877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solidFill>
                              <a:srgbClr val="008877"/>
                            </a:solidFill>
                            <a:latin typeface="Cambria Math" panose="02040503050406030204" pitchFamily="18" charset="0"/>
                          </a:rPr>
                          <m:t>𝑟𝑒𝑙</m:t>
                        </m:r>
                      </m:sub>
                    </m:sSub>
                  </m:oMath>
                </a14:m>
                <a:r>
                  <a:rPr lang="en-US" dirty="0"/>
                  <a:t> absolute &amp; relative error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00887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8877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solidFill>
                              <a:srgbClr val="00887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convergence error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00887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8877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8877"/>
                            </a:solidFill>
                            <a:latin typeface="Cambria Math" panose="02040503050406030204" pitchFamily="18" charset="0"/>
                          </a:rPr>
                          <m:t>conv</m:t>
                        </m:r>
                      </m:sub>
                    </m:sSub>
                  </m:oMath>
                </a14:m>
                <a:r>
                  <a:rPr lang="en-US" dirty="0"/>
                  <a:t> convergence flag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36576" indent="0">
                  <a:buNone/>
                </a:pPr>
                <a:endParaRPr lang="en-US" dirty="0"/>
              </a:p>
              <a:p>
                <a:pPr marL="36576" indent="0">
                  <a:buNone/>
                </a:pPr>
                <a:endParaRPr lang="en-US" dirty="0"/>
              </a:p>
              <a:p>
                <a:pPr marL="36576" indent="0">
                  <a:buNone/>
                </a:pPr>
                <a:endParaRPr lang="en-US" dirty="0"/>
              </a:p>
              <a:p>
                <a:pPr marL="36576" indent="0">
                  <a:buNone/>
                </a:pPr>
                <a:r>
                  <a:rPr lang="en-US" dirty="0"/>
                  <a:t>Enforcement of at least three iterations per time window</a:t>
                </a:r>
              </a:p>
              <a:p>
                <a:pPr marL="36576" indent="0">
                  <a:buNone/>
                </a:pPr>
                <a:endParaRPr lang="en-US" dirty="0"/>
              </a:p>
              <a:p>
                <a:pPr marL="36576" indent="0">
                  <a:buNone/>
                </a:pPr>
                <a:r>
                  <a:rPr lang="en-US" sz="1600" dirty="0"/>
                  <a:t>Quench as</a:t>
                </a:r>
                <a:r>
                  <a:rPr lang="en-US" sz="1600" dirty="0">
                    <a:sym typeface="Wingdings" panose="05000000000000000000" pitchFamily="2" charset="2"/>
                  </a:rPr>
                  <a:t> abrupt change in resistivity</a:t>
                </a:r>
              </a:p>
              <a:p>
                <a:r>
                  <a:rPr lang="en-US" sz="1600" dirty="0">
                    <a:sym typeface="Wingdings" panose="05000000000000000000" pitchFamily="2" charset="2"/>
                  </a:rPr>
                  <a:t> High influence on the solenoid current</a:t>
                </a:r>
              </a:p>
              <a:p>
                <a:r>
                  <a:rPr lang="en-US" sz="1600" dirty="0">
                    <a:sym typeface="Wingdings" panose="05000000000000000000" pitchFamily="2" charset="2"/>
                  </a:rPr>
                  <a:t> More iterations needed!</a:t>
                </a:r>
                <a:r>
                  <a:rPr lang="en-US" dirty="0"/>
                  <a:t> </a:t>
                </a:r>
              </a:p>
              <a:p>
                <a:pPr marL="36576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BABAB167-B56D-4563-81C4-40A19AC77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609600" y="1182726"/>
                <a:ext cx="5386917" cy="5080264"/>
              </a:xfrm>
              <a:blipFill>
                <a:blip r:embed="rId4"/>
                <a:stretch>
                  <a:fillRect t="-360" b="-3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BFC605E5-291E-4886-A936-AA3A718CAC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0051" y="2904125"/>
                <a:ext cx="4355894" cy="1728319"/>
              </a:xfrm>
              <a:prstGeom prst="rect">
                <a:avLst/>
              </a:prstGeom>
            </p:spPr>
            <p:txBody>
              <a:bodyPr/>
              <a:lstStyle>
                <a:lvl1pPr marL="493776" indent="-4572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Arial"/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5256" indent="-4572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2708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5000"/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85316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/>
                  <a:buChar char="•"/>
                  <a:defRPr kumimoji="0"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50492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Arial"/>
                  <a:buChar char="•"/>
                  <a:defRPr kumimoji="0"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078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/>
                  <a:buChar char="-"/>
                  <a:defRPr kumimoji="0"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/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9696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▪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17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576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 − </m:t>
                                      </m:r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𝑎𝑏𝑠</m:t>
                                      </m:r>
                                    </m:sub>
                                  </m:s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𝑟𝑒𝑙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func>
                      <m:r>
                        <a:rPr lang="en-US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≥2</m:t>
                      </m:r>
                    </m:oMath>
                  </m:oMathPara>
                </a14:m>
                <a:endParaRPr lang="en-US" dirty="0"/>
              </a:p>
              <a:p>
                <a:pPr marL="36576" indent="0">
                  <a:buFont typeface="Arial"/>
                  <a:buNone/>
                </a:pPr>
                <a:endParaRPr lang="en-US" dirty="0"/>
              </a:p>
              <a:p>
                <a:pPr marL="36576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conv</m:t>
                          </m:r>
                        </m:sub>
                      </m:sSub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0,         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&lt;2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&lt;1, 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BFC605E5-291E-4886-A936-AA3A718CA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051" y="2904125"/>
                <a:ext cx="4355894" cy="17283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120440C-259A-44FB-930B-9193A8386E13}"/>
                  </a:ext>
                </a:extLst>
              </p:cNvPr>
              <p:cNvSpPr/>
              <p:nvPr/>
            </p:nvSpPr>
            <p:spPr>
              <a:xfrm>
                <a:off x="6922380" y="1715056"/>
                <a:ext cx="1350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𝑎𝑏𝑠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=0.001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0.25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120440C-259A-44FB-930B-9193A8386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380" y="1715056"/>
                <a:ext cx="135024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2479115-A91B-4692-A502-F363C7791EC9}"/>
                  </a:ext>
                </a:extLst>
              </p:cNvPr>
              <p:cNvSpPr/>
              <p:nvPr/>
            </p:nvSpPr>
            <p:spPr>
              <a:xfrm>
                <a:off x="10935273" y="2979752"/>
                <a:ext cx="7800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2479115-A91B-4692-A502-F363C7791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273" y="2979752"/>
                <a:ext cx="780022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0232FEA-246A-4112-A7FE-3EF6DAADFFBB}"/>
              </a:ext>
            </a:extLst>
          </p:cNvPr>
          <p:cNvCxnSpPr>
            <a:cxnSpLocks/>
          </p:cNvCxnSpPr>
          <p:nvPr/>
        </p:nvCxnSpPr>
        <p:spPr>
          <a:xfrm>
            <a:off x="8039100" y="3329837"/>
            <a:ext cx="3552199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F4F0B66-BCF2-442A-B582-90395254CFB6}"/>
              </a:ext>
            </a:extLst>
          </p:cNvPr>
          <p:cNvCxnSpPr>
            <a:cxnSpLocks/>
          </p:cNvCxnSpPr>
          <p:nvPr/>
        </p:nvCxnSpPr>
        <p:spPr>
          <a:xfrm flipV="1">
            <a:off x="8178800" y="3149029"/>
            <a:ext cx="0" cy="256354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058E771-5F98-4C85-8213-508A3BBEB3DD}"/>
                  </a:ext>
                </a:extLst>
              </p:cNvPr>
              <p:cNvSpPr txBox="1"/>
              <p:nvPr/>
            </p:nvSpPr>
            <p:spPr>
              <a:xfrm>
                <a:off x="7737200" y="5715930"/>
                <a:ext cx="9271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≥2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058E771-5F98-4C85-8213-508A3BBEB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200" y="5715930"/>
                <a:ext cx="9271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60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|19.1|1.8|13.4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|17.1"/>
</p:tagLst>
</file>

<file path=ppt/theme/theme1.xml><?xml version="1.0" encoding="utf-8"?>
<a:theme xmlns:a="http://schemas.openxmlformats.org/drawingml/2006/main" name="CERNCobranding4-3">
  <a:themeElements>
    <a:clrScheme name="TUDA">
      <a:dk1>
        <a:srgbClr val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397C0DF-4257-0B48-86D5-AD5AF0BFBE10}" vid="{F454E6D3-6570-1949-BCB1-478C31A3B5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23575</TotalTime>
  <Words>1023</Words>
  <Application>Microsoft Office PowerPoint</Application>
  <PresentationFormat>Widescreen</PresentationFormat>
  <Paragraphs>255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Optima</vt:lpstr>
      <vt:lpstr>Times New Roman</vt:lpstr>
      <vt:lpstr>Viner Hand ITC</vt:lpstr>
      <vt:lpstr>CERNCobranding4-3</vt:lpstr>
      <vt:lpstr>Field-Circuit Coupled Simulation of Magnetothermal Dynamics in an HTS Solenoid</vt:lpstr>
      <vt:lpstr>INTRODUCTION</vt:lpstr>
      <vt:lpstr>MATHEMATICAL FORMULATION</vt:lpstr>
      <vt:lpstr>DISCRETE EQUATIONS</vt:lpstr>
      <vt:lpstr>NUMERICAL EXAMPLE (1/2)</vt:lpstr>
      <vt:lpstr>NUMERICAL EXAMPLE (2/2)</vt:lpstr>
      <vt:lpstr>(A) NUMERICAL RESULTS (1/3)</vt:lpstr>
      <vt:lpstr>NUMERICAL RESULTS (2/3)</vt:lpstr>
      <vt:lpstr>NUMERICAL RESULTS (3/3)</vt:lpstr>
      <vt:lpstr>CONCLUSIONS AND OUTLOOK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Bernhard Auchmann</dc:creator>
  <cp:lastModifiedBy>Lorenzo Bortot</cp:lastModifiedBy>
  <cp:revision>1188</cp:revision>
  <cp:lastPrinted>2019-04-09T11:40:53Z</cp:lastPrinted>
  <dcterms:created xsi:type="dcterms:W3CDTF">2017-06-18T14:15:32Z</dcterms:created>
  <dcterms:modified xsi:type="dcterms:W3CDTF">2021-06-21T16:55:06Z</dcterms:modified>
</cp:coreProperties>
</file>