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16"/>
  </p:notesMasterIdLst>
  <p:handoutMasterIdLst>
    <p:handoutMasterId r:id="rId17"/>
  </p:handoutMasterIdLst>
  <p:sldIdLst>
    <p:sldId id="304" r:id="rId5"/>
    <p:sldId id="300" r:id="rId6"/>
    <p:sldId id="323" r:id="rId7"/>
    <p:sldId id="301" r:id="rId8"/>
    <p:sldId id="315" r:id="rId9"/>
    <p:sldId id="322" r:id="rId10"/>
    <p:sldId id="321" r:id="rId11"/>
    <p:sldId id="303" r:id="rId12"/>
    <p:sldId id="316" r:id="rId13"/>
    <p:sldId id="317" r:id="rId14"/>
    <p:sldId id="318" r:id="rId15"/>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FF99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D711A3-919F-424A-BBC9-1C5DE0A9FA8D}" v="236" dt="2019-08-25T09:41:39.5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233" autoAdjust="0"/>
  </p:normalViewPr>
  <p:slideViewPr>
    <p:cSldViewPr snapToGrid="0">
      <p:cViewPr varScale="1">
        <p:scale>
          <a:sx n="73" d="100"/>
          <a:sy n="73" d="100"/>
        </p:scale>
        <p:origin x="1206" y="7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Srpcic" userId="cc5d0b5f-a268-4f78-b48b-ca4f75b2bb04" providerId="ADAL" clId="{1CD711A3-919F-424A-BBC9-1C5DE0A9FA8D}"/>
    <pc:docChg chg="undo custSel addSld delSld modSld">
      <pc:chgData name="Jan Srpcic" userId="cc5d0b5f-a268-4f78-b48b-ca4f75b2bb04" providerId="ADAL" clId="{1CD711A3-919F-424A-BBC9-1C5DE0A9FA8D}" dt="2019-08-25T09:41:39.510" v="1288" actId="14100"/>
      <pc:docMkLst>
        <pc:docMk/>
      </pc:docMkLst>
      <pc:sldChg chg="modSp">
        <pc:chgData name="Jan Srpcic" userId="cc5d0b5f-a268-4f78-b48b-ca4f75b2bb04" providerId="ADAL" clId="{1CD711A3-919F-424A-BBC9-1C5DE0A9FA8D}" dt="2019-08-11T07:54:54.373" v="54" actId="20577"/>
        <pc:sldMkLst>
          <pc:docMk/>
          <pc:sldMk cId="1192860623" sldId="300"/>
        </pc:sldMkLst>
        <pc:spChg chg="mod">
          <ac:chgData name="Jan Srpcic" userId="cc5d0b5f-a268-4f78-b48b-ca4f75b2bb04" providerId="ADAL" clId="{1CD711A3-919F-424A-BBC9-1C5DE0A9FA8D}" dt="2019-08-11T07:54:54.373" v="54" actId="20577"/>
          <ac:spMkLst>
            <pc:docMk/>
            <pc:sldMk cId="1192860623" sldId="300"/>
            <ac:spMk id="2" creationId="{00000000-0000-0000-0000-000000000000}"/>
          </ac:spMkLst>
        </pc:spChg>
      </pc:sldChg>
      <pc:sldChg chg="delSp modSp">
        <pc:chgData name="Jan Srpcic" userId="cc5d0b5f-a268-4f78-b48b-ca4f75b2bb04" providerId="ADAL" clId="{1CD711A3-919F-424A-BBC9-1C5DE0A9FA8D}" dt="2019-08-11T08:57:38.822" v="723" actId="20577"/>
        <pc:sldMkLst>
          <pc:docMk/>
          <pc:sldMk cId="3579996815" sldId="303"/>
        </pc:sldMkLst>
        <pc:spChg chg="mod">
          <ac:chgData name="Jan Srpcic" userId="cc5d0b5f-a268-4f78-b48b-ca4f75b2bb04" providerId="ADAL" clId="{1CD711A3-919F-424A-BBC9-1C5DE0A9FA8D}" dt="2019-08-11T08:57:38.822" v="723" actId="20577"/>
          <ac:spMkLst>
            <pc:docMk/>
            <pc:sldMk cId="3579996815" sldId="303"/>
            <ac:spMk id="2" creationId="{00000000-0000-0000-0000-000000000000}"/>
          </ac:spMkLst>
        </pc:spChg>
        <pc:spChg chg="del">
          <ac:chgData name="Jan Srpcic" userId="cc5d0b5f-a268-4f78-b48b-ca4f75b2bb04" providerId="ADAL" clId="{1CD711A3-919F-424A-BBC9-1C5DE0A9FA8D}" dt="2019-08-11T08:56:56.196" v="708" actId="478"/>
          <ac:spMkLst>
            <pc:docMk/>
            <pc:sldMk cId="3579996815" sldId="303"/>
            <ac:spMk id="4" creationId="{00000000-0000-0000-0000-000000000000}"/>
          </ac:spMkLst>
        </pc:spChg>
        <pc:spChg chg="del">
          <ac:chgData name="Jan Srpcic" userId="cc5d0b5f-a268-4f78-b48b-ca4f75b2bb04" providerId="ADAL" clId="{1CD711A3-919F-424A-BBC9-1C5DE0A9FA8D}" dt="2019-08-11T08:56:57.532" v="709" actId="478"/>
          <ac:spMkLst>
            <pc:docMk/>
            <pc:sldMk cId="3579996815" sldId="303"/>
            <ac:spMk id="7" creationId="{00000000-0000-0000-0000-000000000000}"/>
          </ac:spMkLst>
        </pc:spChg>
        <pc:spChg chg="del">
          <ac:chgData name="Jan Srpcic" userId="cc5d0b5f-a268-4f78-b48b-ca4f75b2bb04" providerId="ADAL" clId="{1CD711A3-919F-424A-BBC9-1C5DE0A9FA8D}" dt="2019-08-11T08:56:59.460" v="710" actId="478"/>
          <ac:spMkLst>
            <pc:docMk/>
            <pc:sldMk cId="3579996815" sldId="303"/>
            <ac:spMk id="8" creationId="{00000000-0000-0000-0000-000000000000}"/>
          </ac:spMkLst>
        </pc:spChg>
        <pc:spChg chg="del">
          <ac:chgData name="Jan Srpcic" userId="cc5d0b5f-a268-4f78-b48b-ca4f75b2bb04" providerId="ADAL" clId="{1CD711A3-919F-424A-BBC9-1C5DE0A9FA8D}" dt="2019-08-11T08:57:01.266" v="711" actId="478"/>
          <ac:spMkLst>
            <pc:docMk/>
            <pc:sldMk cId="3579996815" sldId="303"/>
            <ac:spMk id="12" creationId="{00000000-0000-0000-0000-000000000000}"/>
          </ac:spMkLst>
        </pc:spChg>
        <pc:spChg chg="mod">
          <ac:chgData name="Jan Srpcic" userId="cc5d0b5f-a268-4f78-b48b-ca4f75b2bb04" providerId="ADAL" clId="{1CD711A3-919F-424A-BBC9-1C5DE0A9FA8D}" dt="2019-08-11T08:57:13.636" v="716" actId="1076"/>
          <ac:spMkLst>
            <pc:docMk/>
            <pc:sldMk cId="3579996815" sldId="303"/>
            <ac:spMk id="19" creationId="{00000000-0000-0000-0000-000000000000}"/>
          </ac:spMkLst>
        </pc:spChg>
        <pc:spChg chg="del">
          <ac:chgData name="Jan Srpcic" userId="cc5d0b5f-a268-4f78-b48b-ca4f75b2bb04" providerId="ADAL" clId="{1CD711A3-919F-424A-BBC9-1C5DE0A9FA8D}" dt="2019-08-11T08:56:48.991" v="704" actId="478"/>
          <ac:spMkLst>
            <pc:docMk/>
            <pc:sldMk cId="3579996815" sldId="303"/>
            <ac:spMk id="25" creationId="{00000000-0000-0000-0000-000000000000}"/>
          </ac:spMkLst>
        </pc:spChg>
        <pc:spChg chg="del">
          <ac:chgData name="Jan Srpcic" userId="cc5d0b5f-a268-4f78-b48b-ca4f75b2bb04" providerId="ADAL" clId="{1CD711A3-919F-424A-BBC9-1C5DE0A9FA8D}" dt="2019-08-11T08:56:50.364" v="705" actId="478"/>
          <ac:spMkLst>
            <pc:docMk/>
            <pc:sldMk cId="3579996815" sldId="303"/>
            <ac:spMk id="26" creationId="{00000000-0000-0000-0000-000000000000}"/>
          </ac:spMkLst>
        </pc:spChg>
        <pc:picChg chg="mod">
          <ac:chgData name="Jan Srpcic" userId="cc5d0b5f-a268-4f78-b48b-ca4f75b2bb04" providerId="ADAL" clId="{1CD711A3-919F-424A-BBC9-1C5DE0A9FA8D}" dt="2019-08-11T08:57:10.425" v="715" actId="14100"/>
          <ac:picMkLst>
            <pc:docMk/>
            <pc:sldMk cId="3579996815" sldId="303"/>
            <ac:picMk id="3" creationId="{00000000-0000-0000-0000-000000000000}"/>
          </ac:picMkLst>
        </pc:picChg>
        <pc:picChg chg="del">
          <ac:chgData name="Jan Srpcic" userId="cc5d0b5f-a268-4f78-b48b-ca4f75b2bb04" providerId="ADAL" clId="{1CD711A3-919F-424A-BBC9-1C5DE0A9FA8D}" dt="2019-08-11T08:56:43.475" v="702" actId="478"/>
          <ac:picMkLst>
            <pc:docMk/>
            <pc:sldMk cId="3579996815" sldId="303"/>
            <ac:picMk id="22" creationId="{00000000-0000-0000-0000-000000000000}"/>
          </ac:picMkLst>
        </pc:picChg>
        <pc:cxnChg chg="del">
          <ac:chgData name="Jan Srpcic" userId="cc5d0b5f-a268-4f78-b48b-ca4f75b2bb04" providerId="ADAL" clId="{1CD711A3-919F-424A-BBC9-1C5DE0A9FA8D}" dt="2019-08-11T08:57:02.247" v="712" actId="478"/>
          <ac:cxnSpMkLst>
            <pc:docMk/>
            <pc:sldMk cId="3579996815" sldId="303"/>
            <ac:cxnSpMk id="10" creationId="{00000000-0000-0000-0000-000000000000}"/>
          </ac:cxnSpMkLst>
        </pc:cxnChg>
        <pc:cxnChg chg="del">
          <ac:chgData name="Jan Srpcic" userId="cc5d0b5f-a268-4f78-b48b-ca4f75b2bb04" providerId="ADAL" clId="{1CD711A3-919F-424A-BBC9-1C5DE0A9FA8D}" dt="2019-08-11T08:56:53.219" v="706" actId="478"/>
          <ac:cxnSpMkLst>
            <pc:docMk/>
            <pc:sldMk cId="3579996815" sldId="303"/>
            <ac:cxnSpMk id="17" creationId="{00000000-0000-0000-0000-000000000000}"/>
          </ac:cxnSpMkLst>
        </pc:cxnChg>
      </pc:sldChg>
      <pc:sldChg chg="modSp">
        <pc:chgData name="Jan Srpcic" userId="cc5d0b5f-a268-4f78-b48b-ca4f75b2bb04" providerId="ADAL" clId="{1CD711A3-919F-424A-BBC9-1C5DE0A9FA8D}" dt="2019-08-25T09:15:45.455" v="783" actId="20577"/>
        <pc:sldMkLst>
          <pc:docMk/>
          <pc:sldMk cId="3455483966" sldId="304"/>
        </pc:sldMkLst>
        <pc:spChg chg="mod">
          <ac:chgData name="Jan Srpcic" userId="cc5d0b5f-a268-4f78-b48b-ca4f75b2bb04" providerId="ADAL" clId="{1CD711A3-919F-424A-BBC9-1C5DE0A9FA8D}" dt="2019-08-25T09:15:33.940" v="776" actId="14100"/>
          <ac:spMkLst>
            <pc:docMk/>
            <pc:sldMk cId="3455483966" sldId="304"/>
            <ac:spMk id="6" creationId="{00000000-0000-0000-0000-000000000000}"/>
          </ac:spMkLst>
        </pc:spChg>
        <pc:spChg chg="mod">
          <ac:chgData name="Jan Srpcic" userId="cc5d0b5f-a268-4f78-b48b-ca4f75b2bb04" providerId="ADAL" clId="{1CD711A3-919F-424A-BBC9-1C5DE0A9FA8D}" dt="2019-08-25T09:15:45.455" v="783" actId="20577"/>
          <ac:spMkLst>
            <pc:docMk/>
            <pc:sldMk cId="3455483966" sldId="304"/>
            <ac:spMk id="9" creationId="{00000000-0000-0000-0000-000000000000}"/>
          </ac:spMkLst>
        </pc:spChg>
      </pc:sldChg>
      <pc:sldChg chg="addSp modSp">
        <pc:chgData name="Jan Srpcic" userId="cc5d0b5f-a268-4f78-b48b-ca4f75b2bb04" providerId="ADAL" clId="{1CD711A3-919F-424A-BBC9-1C5DE0A9FA8D}" dt="2019-08-25T09:19:05.832" v="830" actId="1076"/>
        <pc:sldMkLst>
          <pc:docMk/>
          <pc:sldMk cId="3044147028" sldId="315"/>
        </pc:sldMkLst>
        <pc:spChg chg="add mod">
          <ac:chgData name="Jan Srpcic" userId="cc5d0b5f-a268-4f78-b48b-ca4f75b2bb04" providerId="ADAL" clId="{1CD711A3-919F-424A-BBC9-1C5DE0A9FA8D}" dt="2019-08-25T09:18:19.054" v="808" actId="1076"/>
          <ac:spMkLst>
            <pc:docMk/>
            <pc:sldMk cId="3044147028" sldId="315"/>
            <ac:spMk id="19" creationId="{A79DA5B1-A036-45EE-A973-310B9524C30A}"/>
          </ac:spMkLst>
        </pc:spChg>
        <pc:spChg chg="mod">
          <ac:chgData name="Jan Srpcic" userId="cc5d0b5f-a268-4f78-b48b-ca4f75b2bb04" providerId="ADAL" clId="{1CD711A3-919F-424A-BBC9-1C5DE0A9FA8D}" dt="2019-08-25T09:19:05.832" v="830" actId="1076"/>
          <ac:spMkLst>
            <pc:docMk/>
            <pc:sldMk cId="3044147028" sldId="315"/>
            <ac:spMk id="22" creationId="{00000000-0000-0000-0000-000000000000}"/>
          </ac:spMkLst>
        </pc:spChg>
        <pc:spChg chg="mod">
          <ac:chgData name="Jan Srpcic" userId="cc5d0b5f-a268-4f78-b48b-ca4f75b2bb04" providerId="ADAL" clId="{1CD711A3-919F-424A-BBC9-1C5DE0A9FA8D}" dt="2019-08-25T09:18:23.569" v="809" actId="20577"/>
          <ac:spMkLst>
            <pc:docMk/>
            <pc:sldMk cId="3044147028" sldId="315"/>
            <ac:spMk id="23" creationId="{00000000-0000-0000-0000-000000000000}"/>
          </ac:spMkLst>
        </pc:spChg>
        <pc:spChg chg="mod">
          <ac:chgData name="Jan Srpcic" userId="cc5d0b5f-a268-4f78-b48b-ca4f75b2bb04" providerId="ADAL" clId="{1CD711A3-919F-424A-BBC9-1C5DE0A9FA8D}" dt="2019-08-25T09:18:27.647" v="812" actId="20577"/>
          <ac:spMkLst>
            <pc:docMk/>
            <pc:sldMk cId="3044147028" sldId="315"/>
            <ac:spMk id="24" creationId="{00000000-0000-0000-0000-000000000000}"/>
          </ac:spMkLst>
        </pc:spChg>
        <pc:spChg chg="add mod">
          <ac:chgData name="Jan Srpcic" userId="cc5d0b5f-a268-4f78-b48b-ca4f75b2bb04" providerId="ADAL" clId="{1CD711A3-919F-424A-BBC9-1C5DE0A9FA8D}" dt="2019-08-25T09:18:52.770" v="829" actId="1076"/>
          <ac:spMkLst>
            <pc:docMk/>
            <pc:sldMk cId="3044147028" sldId="315"/>
            <ac:spMk id="27" creationId="{FE9A9050-30CE-4C01-9628-811A5F148076}"/>
          </ac:spMkLst>
        </pc:spChg>
        <pc:spChg chg="mod">
          <ac:chgData name="Jan Srpcic" userId="cc5d0b5f-a268-4f78-b48b-ca4f75b2bb04" providerId="ADAL" clId="{1CD711A3-919F-424A-BBC9-1C5DE0A9FA8D}" dt="2019-08-25T09:17:21.605" v="785" actId="1076"/>
          <ac:spMkLst>
            <pc:docMk/>
            <pc:sldMk cId="3044147028" sldId="315"/>
            <ac:spMk id="28" creationId="{00000000-0000-0000-0000-000000000000}"/>
          </ac:spMkLst>
        </pc:spChg>
        <pc:cxnChg chg="mod">
          <ac:chgData name="Jan Srpcic" userId="cc5d0b5f-a268-4f78-b48b-ca4f75b2bb04" providerId="ADAL" clId="{1CD711A3-919F-424A-BBC9-1C5DE0A9FA8D}" dt="2019-08-25T09:17:21.605" v="785" actId="1076"/>
          <ac:cxnSpMkLst>
            <pc:docMk/>
            <pc:sldMk cId="3044147028" sldId="315"/>
            <ac:cxnSpMk id="29" creationId="{00000000-0000-0000-0000-000000000000}"/>
          </ac:cxnSpMkLst>
        </pc:cxnChg>
      </pc:sldChg>
      <pc:sldChg chg="modSp">
        <pc:chgData name="Jan Srpcic" userId="cc5d0b5f-a268-4f78-b48b-ca4f75b2bb04" providerId="ADAL" clId="{1CD711A3-919F-424A-BBC9-1C5DE0A9FA8D}" dt="2019-08-25T09:33:55.081" v="1130" actId="207"/>
        <pc:sldMkLst>
          <pc:docMk/>
          <pc:sldMk cId="4035204135" sldId="316"/>
        </pc:sldMkLst>
        <pc:picChg chg="mod">
          <ac:chgData name="Jan Srpcic" userId="cc5d0b5f-a268-4f78-b48b-ca4f75b2bb04" providerId="ADAL" clId="{1CD711A3-919F-424A-BBC9-1C5DE0A9FA8D}" dt="2019-08-25T09:33:55.081" v="1130" actId="207"/>
          <ac:picMkLst>
            <pc:docMk/>
            <pc:sldMk cId="4035204135" sldId="316"/>
            <ac:picMk id="4" creationId="{00000000-0000-0000-0000-000000000000}"/>
          </ac:picMkLst>
        </pc:picChg>
      </pc:sldChg>
      <pc:sldChg chg="addSp delSp modSp">
        <pc:chgData name="Jan Srpcic" userId="cc5d0b5f-a268-4f78-b48b-ca4f75b2bb04" providerId="ADAL" clId="{1CD711A3-919F-424A-BBC9-1C5DE0A9FA8D}" dt="2019-08-25T09:41:39.510" v="1288" actId="14100"/>
        <pc:sldMkLst>
          <pc:docMk/>
          <pc:sldMk cId="218888380" sldId="317"/>
        </pc:sldMkLst>
        <pc:spChg chg="mod">
          <ac:chgData name="Jan Srpcic" userId="cc5d0b5f-a268-4f78-b48b-ca4f75b2bb04" providerId="ADAL" clId="{1CD711A3-919F-424A-BBC9-1C5DE0A9FA8D}" dt="2019-08-25T09:40:48.280" v="1287" actId="20577"/>
          <ac:spMkLst>
            <pc:docMk/>
            <pc:sldMk cId="218888380" sldId="317"/>
            <ac:spMk id="2" creationId="{00000000-0000-0000-0000-000000000000}"/>
          </ac:spMkLst>
        </pc:spChg>
        <pc:spChg chg="add mod">
          <ac:chgData name="Jan Srpcic" userId="cc5d0b5f-a268-4f78-b48b-ca4f75b2bb04" providerId="ADAL" clId="{1CD711A3-919F-424A-BBC9-1C5DE0A9FA8D}" dt="2019-08-25T09:38:08.720" v="1167" actId="1076"/>
          <ac:spMkLst>
            <pc:docMk/>
            <pc:sldMk cId="218888380" sldId="317"/>
            <ac:spMk id="7" creationId="{2386B532-956D-4966-8874-AF28265A466F}"/>
          </ac:spMkLst>
        </pc:spChg>
        <pc:spChg chg="add mod">
          <ac:chgData name="Jan Srpcic" userId="cc5d0b5f-a268-4f78-b48b-ca4f75b2bb04" providerId="ADAL" clId="{1CD711A3-919F-424A-BBC9-1C5DE0A9FA8D}" dt="2019-08-25T09:38:06.064" v="1166" actId="1076"/>
          <ac:spMkLst>
            <pc:docMk/>
            <pc:sldMk cId="218888380" sldId="317"/>
            <ac:spMk id="8" creationId="{76109F59-F413-407E-A582-16AA727A9B63}"/>
          </ac:spMkLst>
        </pc:spChg>
        <pc:spChg chg="add mod">
          <ac:chgData name="Jan Srpcic" userId="cc5d0b5f-a268-4f78-b48b-ca4f75b2bb04" providerId="ADAL" clId="{1CD711A3-919F-424A-BBC9-1C5DE0A9FA8D}" dt="2019-08-25T09:38:54.529" v="1178" actId="1076"/>
          <ac:spMkLst>
            <pc:docMk/>
            <pc:sldMk cId="218888380" sldId="317"/>
            <ac:spMk id="9" creationId="{8E56AC9B-6473-4B05-8690-72A425E4A465}"/>
          </ac:spMkLst>
        </pc:spChg>
        <pc:spChg chg="add mod">
          <ac:chgData name="Jan Srpcic" userId="cc5d0b5f-a268-4f78-b48b-ca4f75b2bb04" providerId="ADAL" clId="{1CD711A3-919F-424A-BBC9-1C5DE0A9FA8D}" dt="2019-08-25T09:38:31.390" v="1171" actId="1076"/>
          <ac:spMkLst>
            <pc:docMk/>
            <pc:sldMk cId="218888380" sldId="317"/>
            <ac:spMk id="13" creationId="{48536A18-BE0D-4E0C-B34C-8B84128495FF}"/>
          </ac:spMkLst>
        </pc:spChg>
        <pc:spChg chg="add mod">
          <ac:chgData name="Jan Srpcic" userId="cc5d0b5f-a268-4f78-b48b-ca4f75b2bb04" providerId="ADAL" clId="{1CD711A3-919F-424A-BBC9-1C5DE0A9FA8D}" dt="2019-08-25T09:38:15.594" v="1168" actId="1076"/>
          <ac:spMkLst>
            <pc:docMk/>
            <pc:sldMk cId="218888380" sldId="317"/>
            <ac:spMk id="15" creationId="{DE050039-5068-45F1-B0AC-9F1F2D331326}"/>
          </ac:spMkLst>
        </pc:spChg>
        <pc:spChg chg="add mod">
          <ac:chgData name="Jan Srpcic" userId="cc5d0b5f-a268-4f78-b48b-ca4f75b2bb04" providerId="ADAL" clId="{1CD711A3-919F-424A-BBC9-1C5DE0A9FA8D}" dt="2019-08-25T09:38:18.922" v="1169" actId="1076"/>
          <ac:spMkLst>
            <pc:docMk/>
            <pc:sldMk cId="218888380" sldId="317"/>
            <ac:spMk id="16" creationId="{5FBB1224-982A-4B99-9306-1EBC8F4AE863}"/>
          </ac:spMkLst>
        </pc:spChg>
        <pc:graphicFrameChg chg="add mod">
          <ac:chgData name="Jan Srpcic" userId="cc5d0b5f-a268-4f78-b48b-ca4f75b2bb04" providerId="ADAL" clId="{1CD711A3-919F-424A-BBC9-1C5DE0A9FA8D}" dt="2019-08-25T09:41:39.510" v="1288" actId="14100"/>
          <ac:graphicFrameMkLst>
            <pc:docMk/>
            <pc:sldMk cId="218888380" sldId="317"/>
            <ac:graphicFrameMk id="5" creationId="{A41E4586-D3A1-4194-B067-83C04BB2B1A0}"/>
          </ac:graphicFrameMkLst>
        </pc:graphicFrameChg>
        <pc:graphicFrameChg chg="del">
          <ac:chgData name="Jan Srpcic" userId="cc5d0b5f-a268-4f78-b48b-ca4f75b2bb04" providerId="ADAL" clId="{1CD711A3-919F-424A-BBC9-1C5DE0A9FA8D}" dt="2019-08-25T09:34:47.202" v="1131" actId="478"/>
          <ac:graphicFrameMkLst>
            <pc:docMk/>
            <pc:sldMk cId="218888380" sldId="317"/>
            <ac:graphicFrameMk id="12" creationId="{00000000-0000-0000-0000-000000000000}"/>
          </ac:graphicFrameMkLst>
        </pc:graphicFrameChg>
        <pc:picChg chg="add mod">
          <ac:chgData name="Jan Srpcic" userId="cc5d0b5f-a268-4f78-b48b-ca4f75b2bb04" providerId="ADAL" clId="{1CD711A3-919F-424A-BBC9-1C5DE0A9FA8D}" dt="2019-08-25T09:37:50.362" v="1163" actId="1076"/>
          <ac:picMkLst>
            <pc:docMk/>
            <pc:sldMk cId="218888380" sldId="317"/>
            <ac:picMk id="6" creationId="{FF34BC69-F56C-497E-861B-E8AC07F2F204}"/>
          </ac:picMkLst>
        </pc:picChg>
        <pc:picChg chg="del">
          <ac:chgData name="Jan Srpcic" userId="cc5d0b5f-a268-4f78-b48b-ca4f75b2bb04" providerId="ADAL" clId="{1CD711A3-919F-424A-BBC9-1C5DE0A9FA8D}" dt="2019-08-25T09:34:48.624" v="1132" actId="478"/>
          <ac:picMkLst>
            <pc:docMk/>
            <pc:sldMk cId="218888380" sldId="317"/>
            <ac:picMk id="11" creationId="{00000000-0000-0000-0000-000000000000}"/>
          </ac:picMkLst>
        </pc:picChg>
        <pc:cxnChg chg="add del mod">
          <ac:chgData name="Jan Srpcic" userId="cc5d0b5f-a268-4f78-b48b-ca4f75b2bb04" providerId="ADAL" clId="{1CD711A3-919F-424A-BBC9-1C5DE0A9FA8D}" dt="2019-08-25T09:38:51.764" v="1177" actId="478"/>
          <ac:cxnSpMkLst>
            <pc:docMk/>
            <pc:sldMk cId="218888380" sldId="317"/>
            <ac:cxnSpMk id="10" creationId="{6D6DDDD3-475D-4506-893A-57A10BBFB70D}"/>
          </ac:cxnSpMkLst>
        </pc:cxnChg>
        <pc:cxnChg chg="add del mod">
          <ac:chgData name="Jan Srpcic" userId="cc5d0b5f-a268-4f78-b48b-ca4f75b2bb04" providerId="ADAL" clId="{1CD711A3-919F-424A-BBC9-1C5DE0A9FA8D}" dt="2019-08-25T09:38:50.014" v="1176" actId="478"/>
          <ac:cxnSpMkLst>
            <pc:docMk/>
            <pc:sldMk cId="218888380" sldId="317"/>
            <ac:cxnSpMk id="14" creationId="{26F4D744-E2FA-42A4-BA5F-D32A636A0733}"/>
          </ac:cxnSpMkLst>
        </pc:cxnChg>
      </pc:sldChg>
      <pc:sldChg chg="del">
        <pc:chgData name="Jan Srpcic" userId="cc5d0b5f-a268-4f78-b48b-ca4f75b2bb04" providerId="ADAL" clId="{1CD711A3-919F-424A-BBC9-1C5DE0A9FA8D}" dt="2019-08-25T09:16:35.999" v="784" actId="2696"/>
        <pc:sldMkLst>
          <pc:docMk/>
          <pc:sldMk cId="1025697212" sldId="319"/>
        </pc:sldMkLst>
      </pc:sldChg>
      <pc:sldChg chg="addSp delSp modSp add">
        <pc:chgData name="Jan Srpcic" userId="cc5d0b5f-a268-4f78-b48b-ca4f75b2bb04" providerId="ADAL" clId="{1CD711A3-919F-424A-BBC9-1C5DE0A9FA8D}" dt="2019-08-11T07:59:53.659" v="138" actId="1076"/>
        <pc:sldMkLst>
          <pc:docMk/>
          <pc:sldMk cId="3592964988" sldId="320"/>
        </pc:sldMkLst>
        <pc:spChg chg="mod">
          <ac:chgData name="Jan Srpcic" userId="cc5d0b5f-a268-4f78-b48b-ca4f75b2bb04" providerId="ADAL" clId="{1CD711A3-919F-424A-BBC9-1C5DE0A9FA8D}" dt="2019-08-11T07:59:06.730" v="128" actId="20577"/>
          <ac:spMkLst>
            <pc:docMk/>
            <pc:sldMk cId="3592964988" sldId="320"/>
            <ac:spMk id="2" creationId="{00000000-0000-0000-0000-000000000000}"/>
          </ac:spMkLst>
        </pc:spChg>
        <pc:spChg chg="del mod">
          <ac:chgData name="Jan Srpcic" userId="cc5d0b5f-a268-4f78-b48b-ca4f75b2bb04" providerId="ADAL" clId="{1CD711A3-919F-424A-BBC9-1C5DE0A9FA8D}" dt="2019-08-11T07:59:25.536" v="131" actId="478"/>
          <ac:spMkLst>
            <pc:docMk/>
            <pc:sldMk cId="3592964988" sldId="320"/>
            <ac:spMk id="9" creationId="{00000000-0000-0000-0000-000000000000}"/>
          </ac:spMkLst>
        </pc:spChg>
        <pc:spChg chg="del">
          <ac:chgData name="Jan Srpcic" userId="cc5d0b5f-a268-4f78-b48b-ca4f75b2bb04" providerId="ADAL" clId="{1CD711A3-919F-424A-BBC9-1C5DE0A9FA8D}" dt="2019-08-11T07:59:18.498" v="129" actId="478"/>
          <ac:spMkLst>
            <pc:docMk/>
            <pc:sldMk cId="3592964988" sldId="320"/>
            <ac:spMk id="16" creationId="{00000000-0000-0000-0000-000000000000}"/>
          </ac:spMkLst>
        </pc:spChg>
        <pc:spChg chg="del">
          <ac:chgData name="Jan Srpcic" userId="cc5d0b5f-a268-4f78-b48b-ca4f75b2bb04" providerId="ADAL" clId="{1CD711A3-919F-424A-BBC9-1C5DE0A9FA8D}" dt="2019-08-11T07:59:38.791" v="134" actId="478"/>
          <ac:spMkLst>
            <pc:docMk/>
            <pc:sldMk cId="3592964988" sldId="320"/>
            <ac:spMk id="20" creationId="{00000000-0000-0000-0000-000000000000}"/>
          </ac:spMkLst>
        </pc:spChg>
        <pc:spChg chg="del">
          <ac:chgData name="Jan Srpcic" userId="cc5d0b5f-a268-4f78-b48b-ca4f75b2bb04" providerId="ADAL" clId="{1CD711A3-919F-424A-BBC9-1C5DE0A9FA8D}" dt="2019-08-11T07:59:41.568" v="135" actId="478"/>
          <ac:spMkLst>
            <pc:docMk/>
            <pc:sldMk cId="3592964988" sldId="320"/>
            <ac:spMk id="21" creationId="{00000000-0000-0000-0000-000000000000}"/>
          </ac:spMkLst>
        </pc:spChg>
        <pc:spChg chg="add del mod">
          <ac:chgData name="Jan Srpcic" userId="cc5d0b5f-a268-4f78-b48b-ca4f75b2bb04" providerId="ADAL" clId="{1CD711A3-919F-424A-BBC9-1C5DE0A9FA8D}" dt="2019-08-11T07:59:53.659" v="138" actId="1076"/>
          <ac:spMkLst>
            <pc:docMk/>
            <pc:sldMk cId="3592964988" sldId="320"/>
            <ac:spMk id="22" creationId="{00000000-0000-0000-0000-000000000000}"/>
          </ac:spMkLst>
        </pc:spChg>
        <pc:spChg chg="del">
          <ac:chgData name="Jan Srpcic" userId="cc5d0b5f-a268-4f78-b48b-ca4f75b2bb04" providerId="ADAL" clId="{1CD711A3-919F-424A-BBC9-1C5DE0A9FA8D}" dt="2019-08-11T07:59:32.278" v="133" actId="478"/>
          <ac:spMkLst>
            <pc:docMk/>
            <pc:sldMk cId="3592964988" sldId="320"/>
            <ac:spMk id="23" creationId="{00000000-0000-0000-0000-000000000000}"/>
          </ac:spMkLst>
        </pc:spChg>
        <pc:spChg chg="del">
          <ac:chgData name="Jan Srpcic" userId="cc5d0b5f-a268-4f78-b48b-ca4f75b2bb04" providerId="ADAL" clId="{1CD711A3-919F-424A-BBC9-1C5DE0A9FA8D}" dt="2019-08-11T07:59:32.278" v="133" actId="478"/>
          <ac:spMkLst>
            <pc:docMk/>
            <pc:sldMk cId="3592964988" sldId="320"/>
            <ac:spMk id="24" creationId="{00000000-0000-0000-0000-000000000000}"/>
          </ac:spMkLst>
        </pc:spChg>
        <pc:spChg chg="del">
          <ac:chgData name="Jan Srpcic" userId="cc5d0b5f-a268-4f78-b48b-ca4f75b2bb04" providerId="ADAL" clId="{1CD711A3-919F-424A-BBC9-1C5DE0A9FA8D}" dt="2019-08-11T07:59:32.278" v="133" actId="478"/>
          <ac:spMkLst>
            <pc:docMk/>
            <pc:sldMk cId="3592964988" sldId="320"/>
            <ac:spMk id="25" creationId="{00000000-0000-0000-0000-000000000000}"/>
          </ac:spMkLst>
        </pc:spChg>
        <pc:spChg chg="del">
          <ac:chgData name="Jan Srpcic" userId="cc5d0b5f-a268-4f78-b48b-ca4f75b2bb04" providerId="ADAL" clId="{1CD711A3-919F-424A-BBC9-1C5DE0A9FA8D}" dt="2019-08-11T07:59:32.278" v="133" actId="478"/>
          <ac:spMkLst>
            <pc:docMk/>
            <pc:sldMk cId="3592964988" sldId="320"/>
            <ac:spMk id="28" creationId="{00000000-0000-0000-0000-000000000000}"/>
          </ac:spMkLst>
        </pc:spChg>
        <pc:picChg chg="del">
          <ac:chgData name="Jan Srpcic" userId="cc5d0b5f-a268-4f78-b48b-ca4f75b2bb04" providerId="ADAL" clId="{1CD711A3-919F-424A-BBC9-1C5DE0A9FA8D}" dt="2019-08-11T07:59:27.912" v="132" actId="478"/>
          <ac:picMkLst>
            <pc:docMk/>
            <pc:sldMk cId="3592964988" sldId="320"/>
            <ac:picMk id="18" creationId="{00000000-0000-0000-0000-000000000000}"/>
          </ac:picMkLst>
        </pc:picChg>
        <pc:cxnChg chg="del">
          <ac:chgData name="Jan Srpcic" userId="cc5d0b5f-a268-4f78-b48b-ca4f75b2bb04" providerId="ADAL" clId="{1CD711A3-919F-424A-BBC9-1C5DE0A9FA8D}" dt="2019-08-11T07:59:32.278" v="133" actId="478"/>
          <ac:cxnSpMkLst>
            <pc:docMk/>
            <pc:sldMk cId="3592964988" sldId="320"/>
            <ac:cxnSpMk id="26" creationId="{00000000-0000-0000-0000-000000000000}"/>
          </ac:cxnSpMkLst>
        </pc:cxnChg>
        <pc:cxnChg chg="del">
          <ac:chgData name="Jan Srpcic" userId="cc5d0b5f-a268-4f78-b48b-ca4f75b2bb04" providerId="ADAL" clId="{1CD711A3-919F-424A-BBC9-1C5DE0A9FA8D}" dt="2019-08-11T07:59:32.278" v="133" actId="478"/>
          <ac:cxnSpMkLst>
            <pc:docMk/>
            <pc:sldMk cId="3592964988" sldId="320"/>
            <ac:cxnSpMk id="29" creationId="{00000000-0000-0000-0000-000000000000}"/>
          </ac:cxnSpMkLst>
        </pc:cxnChg>
      </pc:sldChg>
      <pc:sldChg chg="addSp delSp modSp add">
        <pc:chgData name="Jan Srpcic" userId="cc5d0b5f-a268-4f78-b48b-ca4f75b2bb04" providerId="ADAL" clId="{1CD711A3-919F-424A-BBC9-1C5DE0A9FA8D}" dt="2019-08-11T08:56:16.099" v="701" actId="1076"/>
        <pc:sldMkLst>
          <pc:docMk/>
          <pc:sldMk cId="1824321180" sldId="321"/>
        </pc:sldMkLst>
        <pc:spChg chg="mod">
          <ac:chgData name="Jan Srpcic" userId="cc5d0b5f-a268-4f78-b48b-ca4f75b2bb04" providerId="ADAL" clId="{1CD711A3-919F-424A-BBC9-1C5DE0A9FA8D}" dt="2019-08-11T08:07:30.371" v="145" actId="20577"/>
          <ac:spMkLst>
            <pc:docMk/>
            <pc:sldMk cId="1824321180" sldId="321"/>
            <ac:spMk id="2" creationId="{00000000-0000-0000-0000-000000000000}"/>
          </ac:spMkLst>
        </pc:spChg>
        <pc:spChg chg="add mod">
          <ac:chgData name="Jan Srpcic" userId="cc5d0b5f-a268-4f78-b48b-ca4f75b2bb04" providerId="ADAL" clId="{1CD711A3-919F-424A-BBC9-1C5DE0A9FA8D}" dt="2019-08-11T08:17:26.822" v="236" actId="164"/>
          <ac:spMkLst>
            <pc:docMk/>
            <pc:sldMk cId="1824321180" sldId="321"/>
            <ac:spMk id="3" creationId="{E66AA205-26BF-4D79-A304-7184DBA5332D}"/>
          </ac:spMkLst>
        </pc:spChg>
        <pc:spChg chg="add mod">
          <ac:chgData name="Jan Srpcic" userId="cc5d0b5f-a268-4f78-b48b-ca4f75b2bb04" providerId="ADAL" clId="{1CD711A3-919F-424A-BBC9-1C5DE0A9FA8D}" dt="2019-08-11T08:12:42.162" v="178" actId="164"/>
          <ac:spMkLst>
            <pc:docMk/>
            <pc:sldMk cId="1824321180" sldId="321"/>
            <ac:spMk id="4" creationId="{4C067558-8708-4264-933B-F6F456250D20}"/>
          </ac:spMkLst>
        </pc:spChg>
        <pc:spChg chg="mod">
          <ac:chgData name="Jan Srpcic" userId="cc5d0b5f-a268-4f78-b48b-ca4f75b2bb04" providerId="ADAL" clId="{1CD711A3-919F-424A-BBC9-1C5DE0A9FA8D}" dt="2019-08-11T08:19:21.399" v="241" actId="208"/>
          <ac:spMkLst>
            <pc:docMk/>
            <pc:sldMk cId="1824321180" sldId="321"/>
            <ac:spMk id="21" creationId="{5B0D99F7-2BA4-4D26-A3CB-C93ED2928235}"/>
          </ac:spMkLst>
        </pc:spChg>
        <pc:spChg chg="del">
          <ac:chgData name="Jan Srpcic" userId="cc5d0b5f-a268-4f78-b48b-ca4f75b2bb04" providerId="ADAL" clId="{1CD711A3-919F-424A-BBC9-1C5DE0A9FA8D}" dt="2019-08-11T08:07:34.298" v="146" actId="478"/>
          <ac:spMkLst>
            <pc:docMk/>
            <pc:sldMk cId="1824321180" sldId="321"/>
            <ac:spMk id="22" creationId="{00000000-0000-0000-0000-000000000000}"/>
          </ac:spMkLst>
        </pc:spChg>
        <pc:spChg chg="mod">
          <ac:chgData name="Jan Srpcic" userId="cc5d0b5f-a268-4f78-b48b-ca4f75b2bb04" providerId="ADAL" clId="{1CD711A3-919F-424A-BBC9-1C5DE0A9FA8D}" dt="2019-08-11T08:20:15.793" v="250" actId="208"/>
          <ac:spMkLst>
            <pc:docMk/>
            <pc:sldMk cId="1824321180" sldId="321"/>
            <ac:spMk id="34" creationId="{1759899B-733B-49AC-AE25-16BA37DE258C}"/>
          </ac:spMkLst>
        </pc:spChg>
        <pc:spChg chg="mod">
          <ac:chgData name="Jan Srpcic" userId="cc5d0b5f-a268-4f78-b48b-ca4f75b2bb04" providerId="ADAL" clId="{1CD711A3-919F-424A-BBC9-1C5DE0A9FA8D}" dt="2019-08-11T08:19:58.972" v="247" actId="208"/>
          <ac:spMkLst>
            <pc:docMk/>
            <pc:sldMk cId="1824321180" sldId="321"/>
            <ac:spMk id="41" creationId="{FF669C83-A3BC-4EF8-AD4F-A1C5A48BDD32}"/>
          </ac:spMkLst>
        </pc:spChg>
        <pc:spChg chg="mod">
          <ac:chgData name="Jan Srpcic" userId="cc5d0b5f-a268-4f78-b48b-ca4f75b2bb04" providerId="ADAL" clId="{1CD711A3-919F-424A-BBC9-1C5DE0A9FA8D}" dt="2019-08-11T08:19:48.716" v="246" actId="208"/>
          <ac:spMkLst>
            <pc:docMk/>
            <pc:sldMk cId="1824321180" sldId="321"/>
            <ac:spMk id="44" creationId="{78FA97E5-69CB-4827-811E-0637F6F72F8C}"/>
          </ac:spMkLst>
        </pc:spChg>
        <pc:spChg chg="del mod topLvl">
          <ac:chgData name="Jan Srpcic" userId="cc5d0b5f-a268-4f78-b48b-ca4f75b2bb04" providerId="ADAL" clId="{1CD711A3-919F-424A-BBC9-1C5DE0A9FA8D}" dt="2019-08-11T08:21:46.278" v="264" actId="478"/>
          <ac:spMkLst>
            <pc:docMk/>
            <pc:sldMk cId="1824321180" sldId="321"/>
            <ac:spMk id="80" creationId="{F8905551-DF99-4BAE-9CCD-7AFD495D3156}"/>
          </ac:spMkLst>
        </pc:spChg>
        <pc:spChg chg="add del mod">
          <ac:chgData name="Jan Srpcic" userId="cc5d0b5f-a268-4f78-b48b-ca4f75b2bb04" providerId="ADAL" clId="{1CD711A3-919F-424A-BBC9-1C5DE0A9FA8D}" dt="2019-08-11T08:30:53.112" v="334" actId="478"/>
          <ac:spMkLst>
            <pc:docMk/>
            <pc:sldMk cId="1824321180" sldId="321"/>
            <ac:spMk id="148" creationId="{9E5CB8A3-466E-4B70-AC19-34E8E1D582DF}"/>
          </ac:spMkLst>
        </pc:spChg>
        <pc:spChg chg="add mod topLvl">
          <ac:chgData name="Jan Srpcic" userId="cc5d0b5f-a268-4f78-b48b-ca4f75b2bb04" providerId="ADAL" clId="{1CD711A3-919F-424A-BBC9-1C5DE0A9FA8D}" dt="2019-08-11T08:48:07.820" v="522" actId="164"/>
          <ac:spMkLst>
            <pc:docMk/>
            <pc:sldMk cId="1824321180" sldId="321"/>
            <ac:spMk id="149" creationId="{A5EF6DD1-F6AF-4A81-8D0B-F2EB62FC40D6}"/>
          </ac:spMkLst>
        </pc:spChg>
        <pc:spChg chg="add mod topLvl">
          <ac:chgData name="Jan Srpcic" userId="cc5d0b5f-a268-4f78-b48b-ca4f75b2bb04" providerId="ADAL" clId="{1CD711A3-919F-424A-BBC9-1C5DE0A9FA8D}" dt="2019-08-11T08:49:59.815" v="561" actId="14100"/>
          <ac:spMkLst>
            <pc:docMk/>
            <pc:sldMk cId="1824321180" sldId="321"/>
            <ac:spMk id="151" creationId="{FED0ED26-1B5E-41A6-8F80-B24F9D53AEA5}"/>
          </ac:spMkLst>
        </pc:spChg>
        <pc:spChg chg="add mod topLvl">
          <ac:chgData name="Jan Srpcic" userId="cc5d0b5f-a268-4f78-b48b-ca4f75b2bb04" providerId="ADAL" clId="{1CD711A3-919F-424A-BBC9-1C5DE0A9FA8D}" dt="2019-08-11T08:50:05.317" v="562" actId="255"/>
          <ac:spMkLst>
            <pc:docMk/>
            <pc:sldMk cId="1824321180" sldId="321"/>
            <ac:spMk id="173" creationId="{D6A5398D-A8D9-4403-855E-34B4D329E6FE}"/>
          </ac:spMkLst>
        </pc:spChg>
        <pc:spChg chg="add mod">
          <ac:chgData name="Jan Srpcic" userId="cc5d0b5f-a268-4f78-b48b-ca4f75b2bb04" providerId="ADAL" clId="{1CD711A3-919F-424A-BBC9-1C5DE0A9FA8D}" dt="2019-08-11T08:49:46.571" v="559" actId="255"/>
          <ac:spMkLst>
            <pc:docMk/>
            <pc:sldMk cId="1824321180" sldId="321"/>
            <ac:spMk id="182" creationId="{5D944BBE-E2DF-48AA-B543-921AB7D42412}"/>
          </ac:spMkLst>
        </pc:spChg>
        <pc:spChg chg="add mod">
          <ac:chgData name="Jan Srpcic" userId="cc5d0b5f-a268-4f78-b48b-ca4f75b2bb04" providerId="ADAL" clId="{1CD711A3-919F-424A-BBC9-1C5DE0A9FA8D}" dt="2019-08-11T08:48:07.820" v="522" actId="164"/>
          <ac:spMkLst>
            <pc:docMk/>
            <pc:sldMk cId="1824321180" sldId="321"/>
            <ac:spMk id="199" creationId="{3A9A1B5F-E91F-43B8-968B-D75C711A6C48}"/>
          </ac:spMkLst>
        </pc:spChg>
        <pc:spChg chg="add del mod">
          <ac:chgData name="Jan Srpcic" userId="cc5d0b5f-a268-4f78-b48b-ca4f75b2bb04" providerId="ADAL" clId="{1CD711A3-919F-424A-BBC9-1C5DE0A9FA8D}" dt="2019-08-11T08:53:57.962" v="686" actId="478"/>
          <ac:spMkLst>
            <pc:docMk/>
            <pc:sldMk cId="1824321180" sldId="321"/>
            <ac:spMk id="205" creationId="{CE22320B-58AE-432D-A5A4-35DE120BB15D}"/>
          </ac:spMkLst>
        </pc:spChg>
        <pc:spChg chg="add del mod">
          <ac:chgData name="Jan Srpcic" userId="cc5d0b5f-a268-4f78-b48b-ca4f75b2bb04" providerId="ADAL" clId="{1CD711A3-919F-424A-BBC9-1C5DE0A9FA8D}" dt="2019-08-11T08:54:05.855" v="690" actId="478"/>
          <ac:spMkLst>
            <pc:docMk/>
            <pc:sldMk cId="1824321180" sldId="321"/>
            <ac:spMk id="206" creationId="{5D6CCDD5-D5D0-4B08-8B74-82D33396169D}"/>
          </ac:spMkLst>
        </pc:spChg>
        <pc:spChg chg="add mod">
          <ac:chgData name="Jan Srpcic" userId="cc5d0b5f-a268-4f78-b48b-ca4f75b2bb04" providerId="ADAL" clId="{1CD711A3-919F-424A-BBC9-1C5DE0A9FA8D}" dt="2019-08-11T08:56:16.099" v="701" actId="1076"/>
          <ac:spMkLst>
            <pc:docMk/>
            <pc:sldMk cId="1824321180" sldId="321"/>
            <ac:spMk id="207" creationId="{510850A7-0FAF-4042-9B5D-65ABF420CA0A}"/>
          </ac:spMkLst>
        </pc:spChg>
        <pc:spChg chg="add del mod">
          <ac:chgData name="Jan Srpcic" userId="cc5d0b5f-a268-4f78-b48b-ca4f75b2bb04" providerId="ADAL" clId="{1CD711A3-919F-424A-BBC9-1C5DE0A9FA8D}" dt="2019-08-11T08:53:34.865" v="662" actId="478"/>
          <ac:spMkLst>
            <pc:docMk/>
            <pc:sldMk cId="1824321180" sldId="321"/>
            <ac:spMk id="208" creationId="{4510BEA9-1D11-41FF-9ACF-CB5F6241C008}"/>
          </ac:spMkLst>
        </pc:spChg>
        <pc:grpChg chg="add del mod">
          <ac:chgData name="Jan Srpcic" userId="cc5d0b5f-a268-4f78-b48b-ca4f75b2bb04" providerId="ADAL" clId="{1CD711A3-919F-424A-BBC9-1C5DE0A9FA8D}" dt="2019-08-11T08:13:39.306" v="184" actId="478"/>
          <ac:grpSpMkLst>
            <pc:docMk/>
            <pc:sldMk cId="1824321180" sldId="321"/>
            <ac:grpSpMk id="9" creationId="{5D12FABA-8DE5-42C5-BA22-B0AC367875AC}"/>
          </ac:grpSpMkLst>
        </pc:grpChg>
        <pc:grpChg chg="add del mod">
          <ac:chgData name="Jan Srpcic" userId="cc5d0b5f-a268-4f78-b48b-ca4f75b2bb04" providerId="ADAL" clId="{1CD711A3-919F-424A-BBC9-1C5DE0A9FA8D}" dt="2019-08-11T08:16:55.724" v="231" actId="165"/>
          <ac:grpSpMkLst>
            <pc:docMk/>
            <pc:sldMk cId="1824321180" sldId="321"/>
            <ac:grpSpMk id="11" creationId="{47A5F942-2ED7-4A7A-A1C9-1A337EAE0487}"/>
          </ac:grpSpMkLst>
        </pc:grpChg>
        <pc:grpChg chg="add mod topLvl">
          <ac:chgData name="Jan Srpcic" userId="cc5d0b5f-a268-4f78-b48b-ca4f75b2bb04" providerId="ADAL" clId="{1CD711A3-919F-424A-BBC9-1C5DE0A9FA8D}" dt="2019-08-11T08:17:11.527" v="233" actId="164"/>
          <ac:grpSpMkLst>
            <pc:docMk/>
            <pc:sldMk cId="1824321180" sldId="321"/>
            <ac:grpSpMk id="12" creationId="{B9D0C946-CC5F-4660-9050-269D5BCD2311}"/>
          </ac:grpSpMkLst>
        </pc:grpChg>
        <pc:grpChg chg="add del mod">
          <ac:chgData name="Jan Srpcic" userId="cc5d0b5f-a268-4f78-b48b-ca4f75b2bb04" providerId="ADAL" clId="{1CD711A3-919F-424A-BBC9-1C5DE0A9FA8D}" dt="2019-08-11T08:14:32.697" v="195" actId="478"/>
          <ac:grpSpMkLst>
            <pc:docMk/>
            <pc:sldMk cId="1824321180" sldId="321"/>
            <ac:grpSpMk id="16" creationId="{262D8F27-E53B-4227-8E45-F49181D58C36}"/>
          </ac:grpSpMkLst>
        </pc:grpChg>
        <pc:grpChg chg="add mod topLvl">
          <ac:chgData name="Jan Srpcic" userId="cc5d0b5f-a268-4f78-b48b-ca4f75b2bb04" providerId="ADAL" clId="{1CD711A3-919F-424A-BBC9-1C5DE0A9FA8D}" dt="2019-08-11T08:17:11.527" v="233" actId="164"/>
          <ac:grpSpMkLst>
            <pc:docMk/>
            <pc:sldMk cId="1824321180" sldId="321"/>
            <ac:grpSpMk id="20" creationId="{BF8428BF-EBB7-45C2-B5AF-D6C219BA7F5C}"/>
          </ac:grpSpMkLst>
        </pc:grpChg>
        <pc:grpChg chg="add del mod">
          <ac:chgData name="Jan Srpcic" userId="cc5d0b5f-a268-4f78-b48b-ca4f75b2bb04" providerId="ADAL" clId="{1CD711A3-919F-424A-BBC9-1C5DE0A9FA8D}" dt="2019-08-11T08:15:16.423" v="211" actId="478"/>
          <ac:grpSpMkLst>
            <pc:docMk/>
            <pc:sldMk cId="1824321180" sldId="321"/>
            <ac:grpSpMk id="25" creationId="{E88741D8-5429-4BBA-8290-2344E369AC1A}"/>
          </ac:grpSpMkLst>
        </pc:grpChg>
        <pc:grpChg chg="add del mod">
          <ac:chgData name="Jan Srpcic" userId="cc5d0b5f-a268-4f78-b48b-ca4f75b2bb04" providerId="ADAL" clId="{1CD711A3-919F-424A-BBC9-1C5DE0A9FA8D}" dt="2019-08-11T08:15:15.720" v="210" actId="478"/>
          <ac:grpSpMkLst>
            <pc:docMk/>
            <pc:sldMk cId="1824321180" sldId="321"/>
            <ac:grpSpMk id="29" creationId="{44F99B2C-48A1-44BA-997F-CFFD09E0BBEC}"/>
          </ac:grpSpMkLst>
        </pc:grpChg>
        <pc:grpChg chg="add mod topLvl">
          <ac:chgData name="Jan Srpcic" userId="cc5d0b5f-a268-4f78-b48b-ca4f75b2bb04" providerId="ADAL" clId="{1CD711A3-919F-424A-BBC9-1C5DE0A9FA8D}" dt="2019-08-11T08:17:11.527" v="233" actId="164"/>
          <ac:grpSpMkLst>
            <pc:docMk/>
            <pc:sldMk cId="1824321180" sldId="321"/>
            <ac:grpSpMk id="33" creationId="{13B9ACC7-CFEA-4ECB-BEBD-973E319D5742}"/>
          </ac:grpSpMkLst>
        </pc:grpChg>
        <pc:grpChg chg="add del mod">
          <ac:chgData name="Jan Srpcic" userId="cc5d0b5f-a268-4f78-b48b-ca4f75b2bb04" providerId="ADAL" clId="{1CD711A3-919F-424A-BBC9-1C5DE0A9FA8D}" dt="2019-08-11T08:17:00.545" v="232" actId="165"/>
          <ac:grpSpMkLst>
            <pc:docMk/>
            <pc:sldMk cId="1824321180" sldId="321"/>
            <ac:grpSpMk id="37" creationId="{7F047DEA-5D24-42DB-B494-9418117303E8}"/>
          </ac:grpSpMkLst>
        </pc:grpChg>
        <pc:grpChg chg="mod topLvl">
          <ac:chgData name="Jan Srpcic" userId="cc5d0b5f-a268-4f78-b48b-ca4f75b2bb04" providerId="ADAL" clId="{1CD711A3-919F-424A-BBC9-1C5DE0A9FA8D}" dt="2019-08-11T08:17:11.527" v="233" actId="164"/>
          <ac:grpSpMkLst>
            <pc:docMk/>
            <pc:sldMk cId="1824321180" sldId="321"/>
            <ac:grpSpMk id="38" creationId="{0F9DA044-DCB2-40DF-9314-45688B0F86EB}"/>
          </ac:grpSpMkLst>
        </pc:grpChg>
        <pc:grpChg chg="mod topLvl">
          <ac:chgData name="Jan Srpcic" userId="cc5d0b5f-a268-4f78-b48b-ca4f75b2bb04" providerId="ADAL" clId="{1CD711A3-919F-424A-BBC9-1C5DE0A9FA8D}" dt="2019-08-11T08:17:11.527" v="233" actId="164"/>
          <ac:grpSpMkLst>
            <pc:docMk/>
            <pc:sldMk cId="1824321180" sldId="321"/>
            <ac:grpSpMk id="39" creationId="{84E08CCA-6BE2-43EC-944D-25A58CEF2798}"/>
          </ac:grpSpMkLst>
        </pc:grpChg>
        <pc:grpChg chg="mod topLvl">
          <ac:chgData name="Jan Srpcic" userId="cc5d0b5f-a268-4f78-b48b-ca4f75b2bb04" providerId="ADAL" clId="{1CD711A3-919F-424A-BBC9-1C5DE0A9FA8D}" dt="2019-08-11T08:17:11.527" v="233" actId="164"/>
          <ac:grpSpMkLst>
            <pc:docMk/>
            <pc:sldMk cId="1824321180" sldId="321"/>
            <ac:grpSpMk id="40" creationId="{C24047E9-3389-429F-8C27-1651ACD0B233}"/>
          </ac:grpSpMkLst>
        </pc:grpChg>
        <pc:grpChg chg="add mod">
          <ac:chgData name="Jan Srpcic" userId="cc5d0b5f-a268-4f78-b48b-ca4f75b2bb04" providerId="ADAL" clId="{1CD711A3-919F-424A-BBC9-1C5DE0A9FA8D}" dt="2019-08-11T08:17:26.822" v="236" actId="164"/>
          <ac:grpSpMkLst>
            <pc:docMk/>
            <pc:sldMk cId="1824321180" sldId="321"/>
            <ac:grpSpMk id="50" creationId="{6B79473D-32AC-4910-A7F9-1B25363E10EB}"/>
          </ac:grpSpMkLst>
        </pc:grpChg>
        <pc:grpChg chg="add mod topLvl">
          <ac:chgData name="Jan Srpcic" userId="cc5d0b5f-a268-4f78-b48b-ca4f75b2bb04" providerId="ADAL" clId="{1CD711A3-919F-424A-BBC9-1C5DE0A9FA8D}" dt="2019-08-11T08:48:07.820" v="522" actId="164"/>
          <ac:grpSpMkLst>
            <pc:docMk/>
            <pc:sldMk cId="1824321180" sldId="321"/>
            <ac:grpSpMk id="51" creationId="{A1495652-1EE8-4EE6-AFAB-41B3E24E6B22}"/>
          </ac:grpSpMkLst>
        </pc:grpChg>
        <pc:grpChg chg="add del mod">
          <ac:chgData name="Jan Srpcic" userId="cc5d0b5f-a268-4f78-b48b-ca4f75b2bb04" providerId="ADAL" clId="{1CD711A3-919F-424A-BBC9-1C5DE0A9FA8D}" dt="2019-08-11T08:21:06.051" v="255" actId="478"/>
          <ac:grpSpMkLst>
            <pc:docMk/>
            <pc:sldMk cId="1824321180" sldId="321"/>
            <ac:grpSpMk id="52" creationId="{C88AAE36-FFD3-4A20-A62C-A531600E3C5F}"/>
          </ac:grpSpMkLst>
        </pc:grpChg>
        <pc:grpChg chg="mod">
          <ac:chgData name="Jan Srpcic" userId="cc5d0b5f-a268-4f78-b48b-ca4f75b2bb04" providerId="ADAL" clId="{1CD711A3-919F-424A-BBC9-1C5DE0A9FA8D}" dt="2019-08-11T08:20:48.246" v="253"/>
          <ac:grpSpMkLst>
            <pc:docMk/>
            <pc:sldMk cId="1824321180" sldId="321"/>
            <ac:grpSpMk id="54" creationId="{BA8E9BFF-537D-4F93-9542-6D414628BBCF}"/>
          </ac:grpSpMkLst>
        </pc:grpChg>
        <pc:grpChg chg="mod">
          <ac:chgData name="Jan Srpcic" userId="cc5d0b5f-a268-4f78-b48b-ca4f75b2bb04" providerId="ADAL" clId="{1CD711A3-919F-424A-BBC9-1C5DE0A9FA8D}" dt="2019-08-11T08:20:48.246" v="253"/>
          <ac:grpSpMkLst>
            <pc:docMk/>
            <pc:sldMk cId="1824321180" sldId="321"/>
            <ac:grpSpMk id="55" creationId="{F72E927C-B9FF-4758-BC12-5CF0FF0BBB90}"/>
          </ac:grpSpMkLst>
        </pc:grpChg>
        <pc:grpChg chg="mod">
          <ac:chgData name="Jan Srpcic" userId="cc5d0b5f-a268-4f78-b48b-ca4f75b2bb04" providerId="ADAL" clId="{1CD711A3-919F-424A-BBC9-1C5DE0A9FA8D}" dt="2019-08-11T08:20:48.246" v="253"/>
          <ac:grpSpMkLst>
            <pc:docMk/>
            <pc:sldMk cId="1824321180" sldId="321"/>
            <ac:grpSpMk id="56" creationId="{5942E08D-EF62-4E2A-8159-E61BC29751A9}"/>
          </ac:grpSpMkLst>
        </pc:grpChg>
        <pc:grpChg chg="mod">
          <ac:chgData name="Jan Srpcic" userId="cc5d0b5f-a268-4f78-b48b-ca4f75b2bb04" providerId="ADAL" clId="{1CD711A3-919F-424A-BBC9-1C5DE0A9FA8D}" dt="2019-08-11T08:20:48.246" v="253"/>
          <ac:grpSpMkLst>
            <pc:docMk/>
            <pc:sldMk cId="1824321180" sldId="321"/>
            <ac:grpSpMk id="57" creationId="{BBC6CCAD-2634-45F9-A620-F7B5F9A0AEAF}"/>
          </ac:grpSpMkLst>
        </pc:grpChg>
        <pc:grpChg chg="mod">
          <ac:chgData name="Jan Srpcic" userId="cc5d0b5f-a268-4f78-b48b-ca4f75b2bb04" providerId="ADAL" clId="{1CD711A3-919F-424A-BBC9-1C5DE0A9FA8D}" dt="2019-08-11T08:20:48.246" v="253"/>
          <ac:grpSpMkLst>
            <pc:docMk/>
            <pc:sldMk cId="1824321180" sldId="321"/>
            <ac:grpSpMk id="58" creationId="{1036033C-3D06-4305-BE3B-E26ECE48193B}"/>
          </ac:grpSpMkLst>
        </pc:grpChg>
        <pc:grpChg chg="mod">
          <ac:chgData name="Jan Srpcic" userId="cc5d0b5f-a268-4f78-b48b-ca4f75b2bb04" providerId="ADAL" clId="{1CD711A3-919F-424A-BBC9-1C5DE0A9FA8D}" dt="2019-08-11T08:20:48.246" v="253"/>
          <ac:grpSpMkLst>
            <pc:docMk/>
            <pc:sldMk cId="1824321180" sldId="321"/>
            <ac:grpSpMk id="59" creationId="{467D6BEB-6C14-4591-89A3-AE8F8CB4443A}"/>
          </ac:grpSpMkLst>
        </pc:grpChg>
        <pc:grpChg chg="mod">
          <ac:chgData name="Jan Srpcic" userId="cc5d0b5f-a268-4f78-b48b-ca4f75b2bb04" providerId="ADAL" clId="{1CD711A3-919F-424A-BBC9-1C5DE0A9FA8D}" dt="2019-08-11T08:20:48.246" v="253"/>
          <ac:grpSpMkLst>
            <pc:docMk/>
            <pc:sldMk cId="1824321180" sldId="321"/>
            <ac:grpSpMk id="60" creationId="{BACBCBB6-1019-49FA-8155-F793A5C375A8}"/>
          </ac:grpSpMkLst>
        </pc:grpChg>
        <pc:grpChg chg="add del mod">
          <ac:chgData name="Jan Srpcic" userId="cc5d0b5f-a268-4f78-b48b-ca4f75b2bb04" providerId="ADAL" clId="{1CD711A3-919F-424A-BBC9-1C5DE0A9FA8D}" dt="2019-08-11T08:21:34.508" v="260" actId="165"/>
          <ac:grpSpMkLst>
            <pc:docMk/>
            <pc:sldMk cId="1824321180" sldId="321"/>
            <ac:grpSpMk id="79" creationId="{7844C231-AF9F-4BAF-9B00-532BD0F795F2}"/>
          </ac:grpSpMkLst>
        </pc:grpChg>
        <pc:grpChg chg="del mod topLvl">
          <ac:chgData name="Jan Srpcic" userId="cc5d0b5f-a268-4f78-b48b-ca4f75b2bb04" providerId="ADAL" clId="{1CD711A3-919F-424A-BBC9-1C5DE0A9FA8D}" dt="2019-08-11T08:21:40.491" v="261" actId="165"/>
          <ac:grpSpMkLst>
            <pc:docMk/>
            <pc:sldMk cId="1824321180" sldId="321"/>
            <ac:grpSpMk id="81" creationId="{04AD23A6-8B39-452B-9CF0-7B0203212035}"/>
          </ac:grpSpMkLst>
        </pc:grpChg>
        <pc:grpChg chg="mod topLvl">
          <ac:chgData name="Jan Srpcic" userId="cc5d0b5f-a268-4f78-b48b-ca4f75b2bb04" providerId="ADAL" clId="{1CD711A3-919F-424A-BBC9-1C5DE0A9FA8D}" dt="2019-08-11T08:33:33.204" v="367" actId="12789"/>
          <ac:grpSpMkLst>
            <pc:docMk/>
            <pc:sldMk cId="1824321180" sldId="321"/>
            <ac:grpSpMk id="82" creationId="{FD7D4778-4E1E-4F41-97E5-B7537D8DB29C}"/>
          </ac:grpSpMkLst>
        </pc:grpChg>
        <pc:grpChg chg="mod topLvl">
          <ac:chgData name="Jan Srpcic" userId="cc5d0b5f-a268-4f78-b48b-ca4f75b2bb04" providerId="ADAL" clId="{1CD711A3-919F-424A-BBC9-1C5DE0A9FA8D}" dt="2019-08-11T08:33:23.674" v="366" actId="164"/>
          <ac:grpSpMkLst>
            <pc:docMk/>
            <pc:sldMk cId="1824321180" sldId="321"/>
            <ac:grpSpMk id="83" creationId="{EEA2EBF4-2ECF-40F1-B38D-4677AB028B06}"/>
          </ac:grpSpMkLst>
        </pc:grpChg>
        <pc:grpChg chg="del mod topLvl">
          <ac:chgData name="Jan Srpcic" userId="cc5d0b5f-a268-4f78-b48b-ca4f75b2bb04" providerId="ADAL" clId="{1CD711A3-919F-424A-BBC9-1C5DE0A9FA8D}" dt="2019-08-11T08:21:43.323" v="262" actId="478"/>
          <ac:grpSpMkLst>
            <pc:docMk/>
            <pc:sldMk cId="1824321180" sldId="321"/>
            <ac:grpSpMk id="84" creationId="{7B5DA655-43F3-4BC9-A9D7-224BD7CCBE23}"/>
          </ac:grpSpMkLst>
        </pc:grpChg>
        <pc:grpChg chg="mod topLvl">
          <ac:chgData name="Jan Srpcic" userId="cc5d0b5f-a268-4f78-b48b-ca4f75b2bb04" providerId="ADAL" clId="{1CD711A3-919F-424A-BBC9-1C5DE0A9FA8D}" dt="2019-08-11T08:33:33.204" v="367" actId="12789"/>
          <ac:grpSpMkLst>
            <pc:docMk/>
            <pc:sldMk cId="1824321180" sldId="321"/>
            <ac:grpSpMk id="85" creationId="{5EE1B175-9719-484B-97D2-2F839DA3936F}"/>
          </ac:grpSpMkLst>
        </pc:grpChg>
        <pc:grpChg chg="mod topLvl">
          <ac:chgData name="Jan Srpcic" userId="cc5d0b5f-a268-4f78-b48b-ca4f75b2bb04" providerId="ADAL" clId="{1CD711A3-919F-424A-BBC9-1C5DE0A9FA8D}" dt="2019-08-11T08:33:23.674" v="366" actId="164"/>
          <ac:grpSpMkLst>
            <pc:docMk/>
            <pc:sldMk cId="1824321180" sldId="321"/>
            <ac:grpSpMk id="86" creationId="{EB514103-EF78-41C9-AF6D-16FC4CB24937}"/>
          </ac:grpSpMkLst>
        </pc:grpChg>
        <pc:grpChg chg="del mod topLvl">
          <ac:chgData name="Jan Srpcic" userId="cc5d0b5f-a268-4f78-b48b-ca4f75b2bb04" providerId="ADAL" clId="{1CD711A3-919F-424A-BBC9-1C5DE0A9FA8D}" dt="2019-08-11T08:21:44.589" v="263" actId="478"/>
          <ac:grpSpMkLst>
            <pc:docMk/>
            <pc:sldMk cId="1824321180" sldId="321"/>
            <ac:grpSpMk id="87" creationId="{FEAFDB41-11C4-44BE-B8E3-A38E1D1AEEC0}"/>
          </ac:grpSpMkLst>
        </pc:grpChg>
        <pc:grpChg chg="add del mod">
          <ac:chgData name="Jan Srpcic" userId="cc5d0b5f-a268-4f78-b48b-ca4f75b2bb04" providerId="ADAL" clId="{1CD711A3-919F-424A-BBC9-1C5DE0A9FA8D}" dt="2019-08-11T08:22:24.862" v="268" actId="165"/>
          <ac:grpSpMkLst>
            <pc:docMk/>
            <pc:sldMk cId="1824321180" sldId="321"/>
            <ac:grpSpMk id="106" creationId="{4F20E7C5-382C-40D3-9DB4-D1F5603AC09E}"/>
          </ac:grpSpMkLst>
        </pc:grpChg>
        <pc:grpChg chg="add del mod topLvl">
          <ac:chgData name="Jan Srpcic" userId="cc5d0b5f-a268-4f78-b48b-ca4f75b2bb04" providerId="ADAL" clId="{1CD711A3-919F-424A-BBC9-1C5DE0A9FA8D}" dt="2019-08-11T08:32:32.804" v="354" actId="165"/>
          <ac:grpSpMkLst>
            <pc:docMk/>
            <pc:sldMk cId="1824321180" sldId="321"/>
            <ac:grpSpMk id="107" creationId="{5C10850C-5D7E-45B5-962B-3B4025E6E61E}"/>
          </ac:grpSpMkLst>
        </pc:grpChg>
        <pc:grpChg chg="add mod topLvl">
          <ac:chgData name="Jan Srpcic" userId="cc5d0b5f-a268-4f78-b48b-ca4f75b2bb04" providerId="ADAL" clId="{1CD711A3-919F-424A-BBC9-1C5DE0A9FA8D}" dt="2019-08-11T08:48:07.820" v="522" actId="164"/>
          <ac:grpSpMkLst>
            <pc:docMk/>
            <pc:sldMk cId="1824321180" sldId="321"/>
            <ac:grpSpMk id="108" creationId="{892AD864-FDB8-4754-AB44-A301F5567373}"/>
          </ac:grpSpMkLst>
        </pc:grpChg>
        <pc:grpChg chg="add del mod">
          <ac:chgData name="Jan Srpcic" userId="cc5d0b5f-a268-4f78-b48b-ca4f75b2bb04" providerId="ADAL" clId="{1CD711A3-919F-424A-BBC9-1C5DE0A9FA8D}" dt="2019-08-11T08:27:16.342" v="295" actId="165"/>
          <ac:grpSpMkLst>
            <pc:docMk/>
            <pc:sldMk cId="1824321180" sldId="321"/>
            <ac:grpSpMk id="109" creationId="{6FD73520-8ED4-4E5D-B0DF-9F000CE9D105}"/>
          </ac:grpSpMkLst>
        </pc:grpChg>
        <pc:grpChg chg="add mod topLvl">
          <ac:chgData name="Jan Srpcic" userId="cc5d0b5f-a268-4f78-b48b-ca4f75b2bb04" providerId="ADAL" clId="{1CD711A3-919F-424A-BBC9-1C5DE0A9FA8D}" dt="2019-08-11T08:48:07.820" v="522" actId="164"/>
          <ac:grpSpMkLst>
            <pc:docMk/>
            <pc:sldMk cId="1824321180" sldId="321"/>
            <ac:grpSpMk id="150" creationId="{DA4E7B82-0645-4231-9733-AD415EDE9CB6}"/>
          </ac:grpSpMkLst>
        </pc:grpChg>
        <pc:grpChg chg="add del mod">
          <ac:chgData name="Jan Srpcic" userId="cc5d0b5f-a268-4f78-b48b-ca4f75b2bb04" providerId="ADAL" clId="{1CD711A3-919F-424A-BBC9-1C5DE0A9FA8D}" dt="2019-08-11T08:44:04.239" v="480" actId="165"/>
          <ac:grpSpMkLst>
            <pc:docMk/>
            <pc:sldMk cId="1824321180" sldId="321"/>
            <ac:grpSpMk id="181" creationId="{0894534F-4AEA-4EAE-A7F6-6B517F2B05E0}"/>
          </ac:grpSpMkLst>
        </pc:grpChg>
        <pc:grpChg chg="add del mod">
          <ac:chgData name="Jan Srpcic" userId="cc5d0b5f-a268-4f78-b48b-ca4f75b2bb04" providerId="ADAL" clId="{1CD711A3-919F-424A-BBC9-1C5DE0A9FA8D}" dt="2019-08-11T08:46:58.063" v="510" actId="165"/>
          <ac:grpSpMkLst>
            <pc:docMk/>
            <pc:sldMk cId="1824321180" sldId="321"/>
            <ac:grpSpMk id="198" creationId="{C14BCB09-62DA-4335-A569-F9A6DCECBDC8}"/>
          </ac:grpSpMkLst>
        </pc:grpChg>
        <pc:grpChg chg="add mod">
          <ac:chgData name="Jan Srpcic" userId="cc5d0b5f-a268-4f78-b48b-ca4f75b2bb04" providerId="ADAL" clId="{1CD711A3-919F-424A-BBC9-1C5DE0A9FA8D}" dt="2019-08-11T08:49:38.214" v="558" actId="1076"/>
          <ac:grpSpMkLst>
            <pc:docMk/>
            <pc:sldMk cId="1824321180" sldId="321"/>
            <ac:grpSpMk id="204" creationId="{C8A1AF2F-FCF1-4252-9392-2B4D546BF741}"/>
          </ac:grpSpMkLst>
        </pc:grpChg>
        <pc:picChg chg="add del mod modCrop">
          <ac:chgData name="Jan Srpcic" userId="cc5d0b5f-a268-4f78-b48b-ca4f75b2bb04" providerId="ADAL" clId="{1CD711A3-919F-424A-BBC9-1C5DE0A9FA8D}" dt="2019-08-11T08:56:12.653" v="700" actId="478"/>
          <ac:picMkLst>
            <pc:docMk/>
            <pc:sldMk cId="1824321180" sldId="321"/>
            <ac:picMk id="209" creationId="{1DEDB7FD-874C-4FBC-8D6D-FD9817A0DEC1}"/>
          </ac:picMkLst>
        </pc:picChg>
        <pc:cxnChg chg="add mod">
          <ac:chgData name="Jan Srpcic" userId="cc5d0b5f-a268-4f78-b48b-ca4f75b2bb04" providerId="ADAL" clId="{1CD711A3-919F-424A-BBC9-1C5DE0A9FA8D}" dt="2019-08-11T08:12:42.162" v="178" actId="164"/>
          <ac:cxnSpMkLst>
            <pc:docMk/>
            <pc:sldMk cId="1824321180" sldId="321"/>
            <ac:cxnSpMk id="6" creationId="{524B4554-964B-44A4-AEE4-2F08B74189CB}"/>
          </ac:cxnSpMkLst>
        </pc:cxnChg>
        <pc:cxnChg chg="add del mod">
          <ac:chgData name="Jan Srpcic" userId="cc5d0b5f-a268-4f78-b48b-ca4f75b2bb04" providerId="ADAL" clId="{1CD711A3-919F-424A-BBC9-1C5DE0A9FA8D}" dt="2019-08-11T08:12:11.162" v="173" actId="478"/>
          <ac:cxnSpMkLst>
            <pc:docMk/>
            <pc:sldMk cId="1824321180" sldId="321"/>
            <ac:cxnSpMk id="8" creationId="{2BD544EF-8886-4787-A307-E10B76EDE6EA}"/>
          </ac:cxnSpMkLst>
        </pc:cxnChg>
        <pc:cxnChg chg="add mod">
          <ac:chgData name="Jan Srpcic" userId="cc5d0b5f-a268-4f78-b48b-ca4f75b2bb04" providerId="ADAL" clId="{1CD711A3-919F-424A-BBC9-1C5DE0A9FA8D}" dt="2019-08-11T08:12:42.162" v="178" actId="164"/>
          <ac:cxnSpMkLst>
            <pc:docMk/>
            <pc:sldMk cId="1824321180" sldId="321"/>
            <ac:cxnSpMk id="10" creationId="{E90B6990-60D3-4E41-96B5-DA0E5A765F6B}"/>
          </ac:cxnSpMkLst>
        </pc:cxnChg>
        <pc:cxnChg chg="mod">
          <ac:chgData name="Jan Srpcic" userId="cc5d0b5f-a268-4f78-b48b-ca4f75b2bb04" providerId="ADAL" clId="{1CD711A3-919F-424A-BBC9-1C5DE0A9FA8D}" dt="2019-08-11T08:19:34.556" v="243" actId="208"/>
          <ac:cxnSpMkLst>
            <pc:docMk/>
            <pc:sldMk cId="1824321180" sldId="321"/>
            <ac:cxnSpMk id="23" creationId="{4309BF7B-8202-489F-A31C-C4902A5131DD}"/>
          </ac:cxnSpMkLst>
        </pc:cxnChg>
        <pc:cxnChg chg="mod">
          <ac:chgData name="Jan Srpcic" userId="cc5d0b5f-a268-4f78-b48b-ca4f75b2bb04" providerId="ADAL" clId="{1CD711A3-919F-424A-BBC9-1C5DE0A9FA8D}" dt="2019-08-11T08:19:28.892" v="242" actId="208"/>
          <ac:cxnSpMkLst>
            <pc:docMk/>
            <pc:sldMk cId="1824321180" sldId="321"/>
            <ac:cxnSpMk id="24" creationId="{CA9EE519-F71E-451B-9E03-A56EC7644894}"/>
          </ac:cxnSpMkLst>
        </pc:cxnChg>
        <pc:cxnChg chg="mod">
          <ac:chgData name="Jan Srpcic" userId="cc5d0b5f-a268-4f78-b48b-ca4f75b2bb04" providerId="ADAL" clId="{1CD711A3-919F-424A-BBC9-1C5DE0A9FA8D}" dt="2019-08-11T08:20:22.509" v="252" actId="208"/>
          <ac:cxnSpMkLst>
            <pc:docMk/>
            <pc:sldMk cId="1824321180" sldId="321"/>
            <ac:cxnSpMk id="35" creationId="{9F1CBE64-7976-4F9E-8258-21EF2FC8FBB4}"/>
          </ac:cxnSpMkLst>
        </pc:cxnChg>
        <pc:cxnChg chg="mod">
          <ac:chgData name="Jan Srpcic" userId="cc5d0b5f-a268-4f78-b48b-ca4f75b2bb04" providerId="ADAL" clId="{1CD711A3-919F-424A-BBC9-1C5DE0A9FA8D}" dt="2019-08-11T08:20:19.083" v="251" actId="208"/>
          <ac:cxnSpMkLst>
            <pc:docMk/>
            <pc:sldMk cId="1824321180" sldId="321"/>
            <ac:cxnSpMk id="36" creationId="{6CAB7428-2C24-4EAE-B426-1B3CF47B6A6A}"/>
          </ac:cxnSpMkLst>
        </pc:cxnChg>
        <pc:cxnChg chg="mod">
          <ac:chgData name="Jan Srpcic" userId="cc5d0b5f-a268-4f78-b48b-ca4f75b2bb04" providerId="ADAL" clId="{1CD711A3-919F-424A-BBC9-1C5DE0A9FA8D}" dt="2019-08-11T08:20:12.779" v="249" actId="208"/>
          <ac:cxnSpMkLst>
            <pc:docMk/>
            <pc:sldMk cId="1824321180" sldId="321"/>
            <ac:cxnSpMk id="42" creationId="{01D4D807-5C6F-4942-AF57-D5CA7B1E1C57}"/>
          </ac:cxnSpMkLst>
        </pc:cxnChg>
        <pc:cxnChg chg="mod">
          <ac:chgData name="Jan Srpcic" userId="cc5d0b5f-a268-4f78-b48b-ca4f75b2bb04" providerId="ADAL" clId="{1CD711A3-919F-424A-BBC9-1C5DE0A9FA8D}" dt="2019-08-11T08:20:04.404" v="248" actId="208"/>
          <ac:cxnSpMkLst>
            <pc:docMk/>
            <pc:sldMk cId="1824321180" sldId="321"/>
            <ac:cxnSpMk id="43" creationId="{574022AC-6B20-49EC-94F9-DC46428CD1D2}"/>
          </ac:cxnSpMkLst>
        </pc:cxnChg>
        <pc:cxnChg chg="mod">
          <ac:chgData name="Jan Srpcic" userId="cc5d0b5f-a268-4f78-b48b-ca4f75b2bb04" providerId="ADAL" clId="{1CD711A3-919F-424A-BBC9-1C5DE0A9FA8D}" dt="2019-08-11T08:19:43.686" v="245" actId="208"/>
          <ac:cxnSpMkLst>
            <pc:docMk/>
            <pc:sldMk cId="1824321180" sldId="321"/>
            <ac:cxnSpMk id="45" creationId="{4B246541-3C17-4D99-B3C4-460B960D9634}"/>
          </ac:cxnSpMkLst>
        </pc:cxnChg>
        <pc:cxnChg chg="mod">
          <ac:chgData name="Jan Srpcic" userId="cc5d0b5f-a268-4f78-b48b-ca4f75b2bb04" providerId="ADAL" clId="{1CD711A3-919F-424A-BBC9-1C5DE0A9FA8D}" dt="2019-08-11T08:19:39.171" v="244" actId="208"/>
          <ac:cxnSpMkLst>
            <pc:docMk/>
            <pc:sldMk cId="1824321180" sldId="321"/>
            <ac:cxnSpMk id="46" creationId="{27F330E0-C438-4421-83B6-D3BD56558631}"/>
          </ac:cxnSpMkLst>
        </pc:cxnChg>
        <pc:cxnChg chg="add del mod">
          <ac:chgData name="Jan Srpcic" userId="cc5d0b5f-a268-4f78-b48b-ca4f75b2bb04" providerId="ADAL" clId="{1CD711A3-919F-424A-BBC9-1C5DE0A9FA8D}" dt="2019-08-11T08:25:31.396" v="282" actId="478"/>
          <ac:cxnSpMkLst>
            <pc:docMk/>
            <pc:sldMk cId="1824321180" sldId="321"/>
            <ac:cxnSpMk id="111" creationId="{E0038FD8-0ACB-4237-BB1C-073D0E166AF5}"/>
          </ac:cxnSpMkLst>
        </pc:cxnChg>
        <pc:cxnChg chg="add del mod">
          <ac:chgData name="Jan Srpcic" userId="cc5d0b5f-a268-4f78-b48b-ca4f75b2bb04" providerId="ADAL" clId="{1CD711A3-919F-424A-BBC9-1C5DE0A9FA8D}" dt="2019-08-11T08:24:57.758" v="278" actId="478"/>
          <ac:cxnSpMkLst>
            <pc:docMk/>
            <pc:sldMk cId="1824321180" sldId="321"/>
            <ac:cxnSpMk id="112" creationId="{81345ACF-431C-4F65-9640-7A0342BA0521}"/>
          </ac:cxnSpMkLst>
        </pc:cxnChg>
        <pc:cxnChg chg="add del mod">
          <ac:chgData name="Jan Srpcic" userId="cc5d0b5f-a268-4f78-b48b-ca4f75b2bb04" providerId="ADAL" clId="{1CD711A3-919F-424A-BBC9-1C5DE0A9FA8D}" dt="2019-08-11T08:25:29.960" v="281" actId="478"/>
          <ac:cxnSpMkLst>
            <pc:docMk/>
            <pc:sldMk cId="1824321180" sldId="321"/>
            <ac:cxnSpMk id="115" creationId="{EE63D42E-FC1C-4392-A262-490333F7CAEB}"/>
          </ac:cxnSpMkLst>
        </pc:cxnChg>
        <pc:cxnChg chg="add mod topLvl">
          <ac:chgData name="Jan Srpcic" userId="cc5d0b5f-a268-4f78-b48b-ca4f75b2bb04" providerId="ADAL" clId="{1CD711A3-919F-424A-BBC9-1C5DE0A9FA8D}" dt="2019-08-11T08:48:07.820" v="522" actId="164"/>
          <ac:cxnSpMkLst>
            <pc:docMk/>
            <pc:sldMk cId="1824321180" sldId="321"/>
            <ac:cxnSpMk id="118" creationId="{59EAF049-12EE-468E-A5AF-CCFF94AFC261}"/>
          </ac:cxnSpMkLst>
        </pc:cxnChg>
        <pc:cxnChg chg="add del mod">
          <ac:chgData name="Jan Srpcic" userId="cc5d0b5f-a268-4f78-b48b-ca4f75b2bb04" providerId="ADAL" clId="{1CD711A3-919F-424A-BBC9-1C5DE0A9FA8D}" dt="2019-08-11T08:25:53.016" v="287" actId="478"/>
          <ac:cxnSpMkLst>
            <pc:docMk/>
            <pc:sldMk cId="1824321180" sldId="321"/>
            <ac:cxnSpMk id="120" creationId="{A69577C7-7661-4889-BF19-D13BBCA5D1F4}"/>
          </ac:cxnSpMkLst>
        </pc:cxnChg>
        <pc:cxnChg chg="add mod topLvl">
          <ac:chgData name="Jan Srpcic" userId="cc5d0b5f-a268-4f78-b48b-ca4f75b2bb04" providerId="ADAL" clId="{1CD711A3-919F-424A-BBC9-1C5DE0A9FA8D}" dt="2019-08-11T08:48:07.820" v="522" actId="164"/>
          <ac:cxnSpMkLst>
            <pc:docMk/>
            <pc:sldMk cId="1824321180" sldId="321"/>
            <ac:cxnSpMk id="123" creationId="{44170A46-91E5-4AA7-B426-D0DEA33A49FB}"/>
          </ac:cxnSpMkLst>
        </pc:cxnChg>
        <pc:cxnChg chg="add del mod">
          <ac:chgData name="Jan Srpcic" userId="cc5d0b5f-a268-4f78-b48b-ca4f75b2bb04" providerId="ADAL" clId="{1CD711A3-919F-424A-BBC9-1C5DE0A9FA8D}" dt="2019-08-11T08:26:38.320" v="290" actId="478"/>
          <ac:cxnSpMkLst>
            <pc:docMk/>
            <pc:sldMk cId="1824321180" sldId="321"/>
            <ac:cxnSpMk id="125" creationId="{E1B2F987-17EC-4E69-AA39-7575EA71CDFC}"/>
          </ac:cxnSpMkLst>
        </pc:cxnChg>
        <pc:cxnChg chg="add del mod">
          <ac:chgData name="Jan Srpcic" userId="cc5d0b5f-a268-4f78-b48b-ca4f75b2bb04" providerId="ADAL" clId="{1CD711A3-919F-424A-BBC9-1C5DE0A9FA8D}" dt="2019-08-11T08:26:57.567" v="293" actId="478"/>
          <ac:cxnSpMkLst>
            <pc:docMk/>
            <pc:sldMk cId="1824321180" sldId="321"/>
            <ac:cxnSpMk id="126" creationId="{38E9484A-7CC9-4C94-ADB2-418147B87151}"/>
          </ac:cxnSpMkLst>
        </pc:cxnChg>
        <pc:cxnChg chg="add del mod">
          <ac:chgData name="Jan Srpcic" userId="cc5d0b5f-a268-4f78-b48b-ca4f75b2bb04" providerId="ADAL" clId="{1CD711A3-919F-424A-BBC9-1C5DE0A9FA8D}" dt="2019-08-11T08:27:25.674" v="298" actId="478"/>
          <ac:cxnSpMkLst>
            <pc:docMk/>
            <pc:sldMk cId="1824321180" sldId="321"/>
            <ac:cxnSpMk id="128" creationId="{B055769D-6923-4A80-94E3-BE98E18B1388}"/>
          </ac:cxnSpMkLst>
        </pc:cxnChg>
        <pc:cxnChg chg="add del mod">
          <ac:chgData name="Jan Srpcic" userId="cc5d0b5f-a268-4f78-b48b-ca4f75b2bb04" providerId="ADAL" clId="{1CD711A3-919F-424A-BBC9-1C5DE0A9FA8D}" dt="2019-08-11T08:28:19.948" v="302" actId="478"/>
          <ac:cxnSpMkLst>
            <pc:docMk/>
            <pc:sldMk cId="1824321180" sldId="321"/>
            <ac:cxnSpMk id="130" creationId="{02E93F9A-AF54-49E2-84BF-1994401995ED}"/>
          </ac:cxnSpMkLst>
        </pc:cxnChg>
        <pc:cxnChg chg="add mod topLvl">
          <ac:chgData name="Jan Srpcic" userId="cc5d0b5f-a268-4f78-b48b-ca4f75b2bb04" providerId="ADAL" clId="{1CD711A3-919F-424A-BBC9-1C5DE0A9FA8D}" dt="2019-08-11T08:48:07.820" v="522" actId="164"/>
          <ac:cxnSpMkLst>
            <pc:docMk/>
            <pc:sldMk cId="1824321180" sldId="321"/>
            <ac:cxnSpMk id="131" creationId="{89A8F4C0-0164-4AE9-9C7F-F23598F5A76B}"/>
          </ac:cxnSpMkLst>
        </pc:cxnChg>
        <pc:cxnChg chg="add mod topLvl">
          <ac:chgData name="Jan Srpcic" userId="cc5d0b5f-a268-4f78-b48b-ca4f75b2bb04" providerId="ADAL" clId="{1CD711A3-919F-424A-BBC9-1C5DE0A9FA8D}" dt="2019-08-11T08:48:07.820" v="522" actId="164"/>
          <ac:cxnSpMkLst>
            <pc:docMk/>
            <pc:sldMk cId="1824321180" sldId="321"/>
            <ac:cxnSpMk id="135" creationId="{350034A3-A182-4DD1-BC33-560E63C01ABA}"/>
          </ac:cxnSpMkLst>
        </pc:cxnChg>
        <pc:cxnChg chg="add mod topLvl">
          <ac:chgData name="Jan Srpcic" userId="cc5d0b5f-a268-4f78-b48b-ca4f75b2bb04" providerId="ADAL" clId="{1CD711A3-919F-424A-BBC9-1C5DE0A9FA8D}" dt="2019-08-11T08:48:07.820" v="522" actId="164"/>
          <ac:cxnSpMkLst>
            <pc:docMk/>
            <pc:sldMk cId="1824321180" sldId="321"/>
            <ac:cxnSpMk id="138" creationId="{1CB9839E-799F-4CD6-99D5-E34BD7662106}"/>
          </ac:cxnSpMkLst>
        </pc:cxnChg>
        <pc:cxnChg chg="add mod topLvl">
          <ac:chgData name="Jan Srpcic" userId="cc5d0b5f-a268-4f78-b48b-ca4f75b2bb04" providerId="ADAL" clId="{1CD711A3-919F-424A-BBC9-1C5DE0A9FA8D}" dt="2019-08-11T08:48:07.820" v="522" actId="164"/>
          <ac:cxnSpMkLst>
            <pc:docMk/>
            <pc:sldMk cId="1824321180" sldId="321"/>
            <ac:cxnSpMk id="140" creationId="{E532183B-F1FA-4F9B-B21F-132532289D91}"/>
          </ac:cxnSpMkLst>
        </pc:cxnChg>
        <pc:cxnChg chg="add del mod">
          <ac:chgData name="Jan Srpcic" userId="cc5d0b5f-a268-4f78-b48b-ca4f75b2bb04" providerId="ADAL" clId="{1CD711A3-919F-424A-BBC9-1C5DE0A9FA8D}" dt="2019-08-11T08:30:21.263" v="328" actId="478"/>
          <ac:cxnSpMkLst>
            <pc:docMk/>
            <pc:sldMk cId="1824321180" sldId="321"/>
            <ac:cxnSpMk id="143" creationId="{4A24D1DF-BF5F-4F51-B71C-596D75F9CCA0}"/>
          </ac:cxnSpMkLst>
        </pc:cxnChg>
        <pc:cxnChg chg="add mod topLvl">
          <ac:chgData name="Jan Srpcic" userId="cc5d0b5f-a268-4f78-b48b-ca4f75b2bb04" providerId="ADAL" clId="{1CD711A3-919F-424A-BBC9-1C5DE0A9FA8D}" dt="2019-08-11T08:48:07.820" v="522" actId="164"/>
          <ac:cxnSpMkLst>
            <pc:docMk/>
            <pc:sldMk cId="1824321180" sldId="321"/>
            <ac:cxnSpMk id="146" creationId="{C548E5C1-D6D3-4C17-90D8-F689D9BBE874}"/>
          </ac:cxnSpMkLst>
        </pc:cxnChg>
        <pc:cxnChg chg="add mod topLvl">
          <ac:chgData name="Jan Srpcic" userId="cc5d0b5f-a268-4f78-b48b-ca4f75b2bb04" providerId="ADAL" clId="{1CD711A3-919F-424A-BBC9-1C5DE0A9FA8D}" dt="2019-08-11T08:48:07.820" v="522" actId="164"/>
          <ac:cxnSpMkLst>
            <pc:docMk/>
            <pc:sldMk cId="1824321180" sldId="321"/>
            <ac:cxnSpMk id="152" creationId="{3F049A88-63DA-45E8-A1A0-DE41F8226422}"/>
          </ac:cxnSpMkLst>
        </pc:cxnChg>
        <pc:cxnChg chg="add mod topLvl">
          <ac:chgData name="Jan Srpcic" userId="cc5d0b5f-a268-4f78-b48b-ca4f75b2bb04" providerId="ADAL" clId="{1CD711A3-919F-424A-BBC9-1C5DE0A9FA8D}" dt="2019-08-11T08:48:07.820" v="522" actId="164"/>
          <ac:cxnSpMkLst>
            <pc:docMk/>
            <pc:sldMk cId="1824321180" sldId="321"/>
            <ac:cxnSpMk id="154" creationId="{56B830CE-3359-4F7D-8930-23469B27CA41}"/>
          </ac:cxnSpMkLst>
        </pc:cxnChg>
        <pc:cxnChg chg="add mod topLvl">
          <ac:chgData name="Jan Srpcic" userId="cc5d0b5f-a268-4f78-b48b-ca4f75b2bb04" providerId="ADAL" clId="{1CD711A3-919F-424A-BBC9-1C5DE0A9FA8D}" dt="2019-08-11T08:48:07.820" v="522" actId="164"/>
          <ac:cxnSpMkLst>
            <pc:docMk/>
            <pc:sldMk cId="1824321180" sldId="321"/>
            <ac:cxnSpMk id="157" creationId="{10C6CEA2-A462-48F6-AAD5-BD1CED83D48D}"/>
          </ac:cxnSpMkLst>
        </pc:cxnChg>
        <pc:cxnChg chg="add mod topLvl">
          <ac:chgData name="Jan Srpcic" userId="cc5d0b5f-a268-4f78-b48b-ca4f75b2bb04" providerId="ADAL" clId="{1CD711A3-919F-424A-BBC9-1C5DE0A9FA8D}" dt="2019-08-11T08:48:07.820" v="522" actId="164"/>
          <ac:cxnSpMkLst>
            <pc:docMk/>
            <pc:sldMk cId="1824321180" sldId="321"/>
            <ac:cxnSpMk id="158" creationId="{54BAF9FF-2D01-40A4-B389-22634972C8AE}"/>
          </ac:cxnSpMkLst>
        </pc:cxnChg>
        <pc:cxnChg chg="add mod topLvl">
          <ac:chgData name="Jan Srpcic" userId="cc5d0b5f-a268-4f78-b48b-ca4f75b2bb04" providerId="ADAL" clId="{1CD711A3-919F-424A-BBC9-1C5DE0A9FA8D}" dt="2019-08-11T08:48:07.820" v="522" actId="164"/>
          <ac:cxnSpMkLst>
            <pc:docMk/>
            <pc:sldMk cId="1824321180" sldId="321"/>
            <ac:cxnSpMk id="160" creationId="{1897AD7F-4FE0-46FB-9C35-BF5727BE1A46}"/>
          </ac:cxnSpMkLst>
        </pc:cxnChg>
        <pc:cxnChg chg="add mod topLvl">
          <ac:chgData name="Jan Srpcic" userId="cc5d0b5f-a268-4f78-b48b-ca4f75b2bb04" providerId="ADAL" clId="{1CD711A3-919F-424A-BBC9-1C5DE0A9FA8D}" dt="2019-08-11T08:48:07.820" v="522" actId="164"/>
          <ac:cxnSpMkLst>
            <pc:docMk/>
            <pc:sldMk cId="1824321180" sldId="321"/>
            <ac:cxnSpMk id="162" creationId="{F063B08C-3066-43AB-9A24-978B3ABADC5B}"/>
          </ac:cxnSpMkLst>
        </pc:cxnChg>
        <pc:cxnChg chg="add mod topLvl">
          <ac:chgData name="Jan Srpcic" userId="cc5d0b5f-a268-4f78-b48b-ca4f75b2bb04" providerId="ADAL" clId="{1CD711A3-919F-424A-BBC9-1C5DE0A9FA8D}" dt="2019-08-11T08:48:07.820" v="522" actId="164"/>
          <ac:cxnSpMkLst>
            <pc:docMk/>
            <pc:sldMk cId="1824321180" sldId="321"/>
            <ac:cxnSpMk id="164" creationId="{8FD83466-F498-46F3-980B-DABE96793371}"/>
          </ac:cxnSpMkLst>
        </pc:cxnChg>
        <pc:cxnChg chg="add mod topLvl">
          <ac:chgData name="Jan Srpcic" userId="cc5d0b5f-a268-4f78-b48b-ca4f75b2bb04" providerId="ADAL" clId="{1CD711A3-919F-424A-BBC9-1C5DE0A9FA8D}" dt="2019-08-11T08:48:07.820" v="522" actId="164"/>
          <ac:cxnSpMkLst>
            <pc:docMk/>
            <pc:sldMk cId="1824321180" sldId="321"/>
            <ac:cxnSpMk id="165" creationId="{906068E7-7F3B-4B72-9C9D-590968D1E687}"/>
          </ac:cxnSpMkLst>
        </pc:cxnChg>
        <pc:cxnChg chg="add mod topLvl">
          <ac:chgData name="Jan Srpcic" userId="cc5d0b5f-a268-4f78-b48b-ca4f75b2bb04" providerId="ADAL" clId="{1CD711A3-919F-424A-BBC9-1C5DE0A9FA8D}" dt="2019-08-11T08:48:07.820" v="522" actId="164"/>
          <ac:cxnSpMkLst>
            <pc:docMk/>
            <pc:sldMk cId="1824321180" sldId="321"/>
            <ac:cxnSpMk id="166" creationId="{980254DE-B4FA-472B-A01A-E9DDF34D8603}"/>
          </ac:cxnSpMkLst>
        </pc:cxnChg>
        <pc:cxnChg chg="add mod topLvl">
          <ac:chgData name="Jan Srpcic" userId="cc5d0b5f-a268-4f78-b48b-ca4f75b2bb04" providerId="ADAL" clId="{1CD711A3-919F-424A-BBC9-1C5DE0A9FA8D}" dt="2019-08-11T08:48:07.820" v="522" actId="164"/>
          <ac:cxnSpMkLst>
            <pc:docMk/>
            <pc:sldMk cId="1824321180" sldId="321"/>
            <ac:cxnSpMk id="169" creationId="{243C356F-935B-4327-A574-C446AF1E1A5F}"/>
          </ac:cxnSpMkLst>
        </pc:cxnChg>
        <pc:cxnChg chg="add mod topLvl">
          <ac:chgData name="Jan Srpcic" userId="cc5d0b5f-a268-4f78-b48b-ca4f75b2bb04" providerId="ADAL" clId="{1CD711A3-919F-424A-BBC9-1C5DE0A9FA8D}" dt="2019-08-11T08:48:07.820" v="522" actId="164"/>
          <ac:cxnSpMkLst>
            <pc:docMk/>
            <pc:sldMk cId="1824321180" sldId="321"/>
            <ac:cxnSpMk id="170" creationId="{8357678F-66AB-4764-8E2B-059F15F65A88}"/>
          </ac:cxnSpMkLst>
        </pc:cxnChg>
        <pc:cxnChg chg="add mod">
          <ac:chgData name="Jan Srpcic" userId="cc5d0b5f-a268-4f78-b48b-ca4f75b2bb04" providerId="ADAL" clId="{1CD711A3-919F-424A-BBC9-1C5DE0A9FA8D}" dt="2019-08-11T08:48:07.820" v="522" actId="164"/>
          <ac:cxnSpMkLst>
            <pc:docMk/>
            <pc:sldMk cId="1824321180" sldId="321"/>
            <ac:cxnSpMk id="184" creationId="{7F4BE7EA-F755-476F-8FD9-BA38C68D2CD4}"/>
          </ac:cxnSpMkLst>
        </pc:cxnChg>
        <pc:cxnChg chg="add del mod">
          <ac:chgData name="Jan Srpcic" userId="cc5d0b5f-a268-4f78-b48b-ca4f75b2bb04" providerId="ADAL" clId="{1CD711A3-919F-424A-BBC9-1C5DE0A9FA8D}" dt="2019-08-11T08:45:06.226" v="489" actId="478"/>
          <ac:cxnSpMkLst>
            <pc:docMk/>
            <pc:sldMk cId="1824321180" sldId="321"/>
            <ac:cxnSpMk id="186" creationId="{577D0254-790B-4C76-B908-38FF5DADC0DE}"/>
          </ac:cxnSpMkLst>
        </pc:cxnChg>
        <pc:cxnChg chg="add mod">
          <ac:chgData name="Jan Srpcic" userId="cc5d0b5f-a268-4f78-b48b-ca4f75b2bb04" providerId="ADAL" clId="{1CD711A3-919F-424A-BBC9-1C5DE0A9FA8D}" dt="2019-08-11T08:48:07.820" v="522" actId="164"/>
          <ac:cxnSpMkLst>
            <pc:docMk/>
            <pc:sldMk cId="1824321180" sldId="321"/>
            <ac:cxnSpMk id="187" creationId="{474C3A7F-E525-4BFA-B24D-0369DADEABC9}"/>
          </ac:cxnSpMkLst>
        </pc:cxnChg>
        <pc:cxnChg chg="add del mod">
          <ac:chgData name="Jan Srpcic" userId="cc5d0b5f-a268-4f78-b48b-ca4f75b2bb04" providerId="ADAL" clId="{1CD711A3-919F-424A-BBC9-1C5DE0A9FA8D}" dt="2019-08-11T08:45:54.571" v="498" actId="478"/>
          <ac:cxnSpMkLst>
            <pc:docMk/>
            <pc:sldMk cId="1824321180" sldId="321"/>
            <ac:cxnSpMk id="189" creationId="{A23BE38E-E253-4AE5-A1D2-14DFFEA5035E}"/>
          </ac:cxnSpMkLst>
        </pc:cxnChg>
        <pc:cxnChg chg="add mod">
          <ac:chgData name="Jan Srpcic" userId="cc5d0b5f-a268-4f78-b48b-ca4f75b2bb04" providerId="ADAL" clId="{1CD711A3-919F-424A-BBC9-1C5DE0A9FA8D}" dt="2019-08-11T08:48:07.820" v="522" actId="164"/>
          <ac:cxnSpMkLst>
            <pc:docMk/>
            <pc:sldMk cId="1824321180" sldId="321"/>
            <ac:cxnSpMk id="191" creationId="{8639FB8E-256C-448E-8379-8B8B665A8C54}"/>
          </ac:cxnSpMkLst>
        </pc:cxnChg>
        <pc:cxnChg chg="add mod topLvl">
          <ac:chgData name="Jan Srpcic" userId="cc5d0b5f-a268-4f78-b48b-ca4f75b2bb04" providerId="ADAL" clId="{1CD711A3-919F-424A-BBC9-1C5DE0A9FA8D}" dt="2019-08-11T08:48:07.820" v="522" actId="164"/>
          <ac:cxnSpMkLst>
            <pc:docMk/>
            <pc:sldMk cId="1824321180" sldId="321"/>
            <ac:cxnSpMk id="195" creationId="{C18DB334-53B6-435B-AB29-74695198403D}"/>
          </ac:cxnSpMkLst>
        </pc:cxnChg>
        <pc:cxnChg chg="add mod topLvl">
          <ac:chgData name="Jan Srpcic" userId="cc5d0b5f-a268-4f78-b48b-ca4f75b2bb04" providerId="ADAL" clId="{1CD711A3-919F-424A-BBC9-1C5DE0A9FA8D}" dt="2019-08-11T08:48:07.820" v="522" actId="164"/>
          <ac:cxnSpMkLst>
            <pc:docMk/>
            <pc:sldMk cId="1824321180" sldId="321"/>
            <ac:cxnSpMk id="196" creationId="{812393F3-C678-478D-BA53-6D64939A584F}"/>
          </ac:cxnSpMkLst>
        </pc:cxnChg>
        <pc:cxnChg chg="add mod topLvl">
          <ac:chgData name="Jan Srpcic" userId="cc5d0b5f-a268-4f78-b48b-ca4f75b2bb04" providerId="ADAL" clId="{1CD711A3-919F-424A-BBC9-1C5DE0A9FA8D}" dt="2019-08-11T08:48:07.820" v="522" actId="164"/>
          <ac:cxnSpMkLst>
            <pc:docMk/>
            <pc:sldMk cId="1824321180" sldId="321"/>
            <ac:cxnSpMk id="197" creationId="{23C332D3-B4BC-44D3-A3CB-8877DE65AE66}"/>
          </ac:cxnSpMkLst>
        </pc:cxnChg>
        <pc:cxnChg chg="add mod">
          <ac:chgData name="Jan Srpcic" userId="cc5d0b5f-a268-4f78-b48b-ca4f75b2bb04" providerId="ADAL" clId="{1CD711A3-919F-424A-BBC9-1C5DE0A9FA8D}" dt="2019-08-11T08:48:07.820" v="522" actId="164"/>
          <ac:cxnSpMkLst>
            <pc:docMk/>
            <pc:sldMk cId="1824321180" sldId="321"/>
            <ac:cxnSpMk id="201" creationId="{958CB530-FF8E-49FE-B111-DDB3141AA3A9}"/>
          </ac:cxnSpMkLst>
        </pc:cxnChg>
      </pc:sldChg>
      <pc:sldChg chg="addSp delSp modSp">
        <pc:chgData name="Jan Srpcic" userId="cc5d0b5f-a268-4f78-b48b-ca4f75b2bb04" providerId="ADAL" clId="{1CD711A3-919F-424A-BBC9-1C5DE0A9FA8D}" dt="2019-08-25T09:33:01.803" v="1128" actId="6549"/>
        <pc:sldMkLst>
          <pc:docMk/>
          <pc:sldMk cId="3874356580" sldId="322"/>
        </pc:sldMkLst>
        <pc:spChg chg="mod">
          <ac:chgData name="Jan Srpcic" userId="cc5d0b5f-a268-4f78-b48b-ca4f75b2bb04" providerId="ADAL" clId="{1CD711A3-919F-424A-BBC9-1C5DE0A9FA8D}" dt="2019-08-25T09:32:27.321" v="1121" actId="20577"/>
          <ac:spMkLst>
            <pc:docMk/>
            <pc:sldMk cId="3874356580" sldId="322"/>
            <ac:spMk id="2" creationId="{00000000-0000-0000-0000-000000000000}"/>
          </ac:spMkLst>
        </pc:spChg>
        <pc:spChg chg="del">
          <ac:chgData name="Jan Srpcic" userId="cc5d0b5f-a268-4f78-b48b-ca4f75b2bb04" providerId="ADAL" clId="{1CD711A3-919F-424A-BBC9-1C5DE0A9FA8D}" dt="2019-08-25T09:19:53.188" v="831" actId="478"/>
          <ac:spMkLst>
            <pc:docMk/>
            <pc:sldMk cId="3874356580" sldId="322"/>
            <ac:spMk id="13" creationId="{00000000-0000-0000-0000-000000000000}"/>
          </ac:spMkLst>
        </pc:spChg>
        <pc:spChg chg="add mod">
          <ac:chgData name="Jan Srpcic" userId="cc5d0b5f-a268-4f78-b48b-ca4f75b2bb04" providerId="ADAL" clId="{1CD711A3-919F-424A-BBC9-1C5DE0A9FA8D}" dt="2019-08-25T09:27:19.842" v="952" actId="1076"/>
          <ac:spMkLst>
            <pc:docMk/>
            <pc:sldMk cId="3874356580" sldId="322"/>
            <ac:spMk id="15" creationId="{31136A71-3510-4B4A-B24E-CE582B0C58E6}"/>
          </ac:spMkLst>
        </pc:spChg>
        <pc:spChg chg="add del mod">
          <ac:chgData name="Jan Srpcic" userId="cc5d0b5f-a268-4f78-b48b-ca4f75b2bb04" providerId="ADAL" clId="{1CD711A3-919F-424A-BBC9-1C5DE0A9FA8D}" dt="2019-08-25T09:21:31.197" v="837"/>
          <ac:spMkLst>
            <pc:docMk/>
            <pc:sldMk cId="3874356580" sldId="322"/>
            <ac:spMk id="31" creationId="{B40E6089-12BE-4609-8E15-4D7CBB6B3482}"/>
          </ac:spMkLst>
        </pc:spChg>
        <pc:spChg chg="del">
          <ac:chgData name="Jan Srpcic" userId="cc5d0b5f-a268-4f78-b48b-ca4f75b2bb04" providerId="ADAL" clId="{1CD711A3-919F-424A-BBC9-1C5DE0A9FA8D}" dt="2019-08-25T09:19:53.188" v="831" actId="478"/>
          <ac:spMkLst>
            <pc:docMk/>
            <pc:sldMk cId="3874356580" sldId="322"/>
            <ac:spMk id="44" creationId="{00000000-0000-0000-0000-000000000000}"/>
          </ac:spMkLst>
        </pc:spChg>
        <pc:spChg chg="del">
          <ac:chgData name="Jan Srpcic" userId="cc5d0b5f-a268-4f78-b48b-ca4f75b2bb04" providerId="ADAL" clId="{1CD711A3-919F-424A-BBC9-1C5DE0A9FA8D}" dt="2019-08-25T09:19:53.188" v="831" actId="478"/>
          <ac:spMkLst>
            <pc:docMk/>
            <pc:sldMk cId="3874356580" sldId="322"/>
            <ac:spMk id="45" creationId="{00000000-0000-0000-0000-000000000000}"/>
          </ac:spMkLst>
        </pc:spChg>
        <pc:spChg chg="del">
          <ac:chgData name="Jan Srpcic" userId="cc5d0b5f-a268-4f78-b48b-ca4f75b2bb04" providerId="ADAL" clId="{1CD711A3-919F-424A-BBC9-1C5DE0A9FA8D}" dt="2019-08-25T09:19:53.188" v="831" actId="478"/>
          <ac:spMkLst>
            <pc:docMk/>
            <pc:sldMk cId="3874356580" sldId="322"/>
            <ac:spMk id="46" creationId="{00000000-0000-0000-0000-000000000000}"/>
          </ac:spMkLst>
        </pc:spChg>
        <pc:spChg chg="del">
          <ac:chgData name="Jan Srpcic" userId="cc5d0b5f-a268-4f78-b48b-ca4f75b2bb04" providerId="ADAL" clId="{1CD711A3-919F-424A-BBC9-1C5DE0A9FA8D}" dt="2019-08-25T09:19:53.188" v="831" actId="478"/>
          <ac:spMkLst>
            <pc:docMk/>
            <pc:sldMk cId="3874356580" sldId="322"/>
            <ac:spMk id="47" creationId="{00000000-0000-0000-0000-000000000000}"/>
          </ac:spMkLst>
        </pc:spChg>
        <pc:spChg chg="add del mod">
          <ac:chgData name="Jan Srpcic" userId="cc5d0b5f-a268-4f78-b48b-ca4f75b2bb04" providerId="ADAL" clId="{1CD711A3-919F-424A-BBC9-1C5DE0A9FA8D}" dt="2019-08-25T09:21:31.197" v="837"/>
          <ac:spMkLst>
            <pc:docMk/>
            <pc:sldMk cId="3874356580" sldId="322"/>
            <ac:spMk id="49" creationId="{EB7E26BB-FFBF-4EAF-9AD0-9017FE00E9F7}"/>
          </ac:spMkLst>
        </pc:spChg>
        <pc:spChg chg="add del mod">
          <ac:chgData name="Jan Srpcic" userId="cc5d0b5f-a268-4f78-b48b-ca4f75b2bb04" providerId="ADAL" clId="{1CD711A3-919F-424A-BBC9-1C5DE0A9FA8D}" dt="2019-08-25T09:21:31.197" v="837"/>
          <ac:spMkLst>
            <pc:docMk/>
            <pc:sldMk cId="3874356580" sldId="322"/>
            <ac:spMk id="50" creationId="{CBD065E5-FA28-4469-8F66-3718C3EA0559}"/>
          </ac:spMkLst>
        </pc:spChg>
        <pc:spChg chg="add del mod">
          <ac:chgData name="Jan Srpcic" userId="cc5d0b5f-a268-4f78-b48b-ca4f75b2bb04" providerId="ADAL" clId="{1CD711A3-919F-424A-BBC9-1C5DE0A9FA8D}" dt="2019-08-25T09:21:31.197" v="837"/>
          <ac:spMkLst>
            <pc:docMk/>
            <pc:sldMk cId="3874356580" sldId="322"/>
            <ac:spMk id="54" creationId="{4BD8790C-FF24-4857-92AB-26352C910916}"/>
          </ac:spMkLst>
        </pc:spChg>
        <pc:spChg chg="add del mod">
          <ac:chgData name="Jan Srpcic" userId="cc5d0b5f-a268-4f78-b48b-ca4f75b2bb04" providerId="ADAL" clId="{1CD711A3-919F-424A-BBC9-1C5DE0A9FA8D}" dt="2019-08-25T09:21:31.197" v="837"/>
          <ac:spMkLst>
            <pc:docMk/>
            <pc:sldMk cId="3874356580" sldId="322"/>
            <ac:spMk id="56" creationId="{3F846029-7AC4-43AF-8CB2-647814C09B2C}"/>
          </ac:spMkLst>
        </pc:spChg>
        <pc:spChg chg="add del mod">
          <ac:chgData name="Jan Srpcic" userId="cc5d0b5f-a268-4f78-b48b-ca4f75b2bb04" providerId="ADAL" clId="{1CD711A3-919F-424A-BBC9-1C5DE0A9FA8D}" dt="2019-08-25T09:21:31.197" v="837"/>
          <ac:spMkLst>
            <pc:docMk/>
            <pc:sldMk cId="3874356580" sldId="322"/>
            <ac:spMk id="59" creationId="{1D0FC706-D933-45BD-A2C9-37FDA7BD05D3}"/>
          </ac:spMkLst>
        </pc:spChg>
        <pc:spChg chg="add mod">
          <ac:chgData name="Jan Srpcic" userId="cc5d0b5f-a268-4f78-b48b-ca4f75b2bb04" providerId="ADAL" clId="{1CD711A3-919F-424A-BBC9-1C5DE0A9FA8D}" dt="2019-08-25T09:27:19.842" v="952" actId="1076"/>
          <ac:spMkLst>
            <pc:docMk/>
            <pc:sldMk cId="3874356580" sldId="322"/>
            <ac:spMk id="61" creationId="{58423C58-71F1-4DE3-963C-60EDA087DB26}"/>
          </ac:spMkLst>
        </pc:spChg>
        <pc:spChg chg="add mod">
          <ac:chgData name="Jan Srpcic" userId="cc5d0b5f-a268-4f78-b48b-ca4f75b2bb04" providerId="ADAL" clId="{1CD711A3-919F-424A-BBC9-1C5DE0A9FA8D}" dt="2019-08-25T09:24:53.993" v="894" actId="207"/>
          <ac:spMkLst>
            <pc:docMk/>
            <pc:sldMk cId="3874356580" sldId="322"/>
            <ac:spMk id="63" creationId="{068A2B7E-4CF4-47F2-859E-99EFE78731ED}"/>
          </ac:spMkLst>
        </pc:spChg>
        <pc:spChg chg="add mod">
          <ac:chgData name="Jan Srpcic" userId="cc5d0b5f-a268-4f78-b48b-ca4f75b2bb04" providerId="ADAL" clId="{1CD711A3-919F-424A-BBC9-1C5DE0A9FA8D}" dt="2019-08-25T09:27:19.842" v="952" actId="1076"/>
          <ac:spMkLst>
            <pc:docMk/>
            <pc:sldMk cId="3874356580" sldId="322"/>
            <ac:spMk id="65" creationId="{2292FB23-3116-4C03-85E4-8505CAF5F42E}"/>
          </ac:spMkLst>
        </pc:spChg>
        <pc:spChg chg="add mod">
          <ac:chgData name="Jan Srpcic" userId="cc5d0b5f-a268-4f78-b48b-ca4f75b2bb04" providerId="ADAL" clId="{1CD711A3-919F-424A-BBC9-1C5DE0A9FA8D}" dt="2019-08-25T09:27:19.842" v="952" actId="1076"/>
          <ac:spMkLst>
            <pc:docMk/>
            <pc:sldMk cId="3874356580" sldId="322"/>
            <ac:spMk id="66" creationId="{585CAB4F-5381-4F26-BA60-B2A8E49DF04A}"/>
          </ac:spMkLst>
        </pc:spChg>
        <pc:spChg chg="add mod">
          <ac:chgData name="Jan Srpcic" userId="cc5d0b5f-a268-4f78-b48b-ca4f75b2bb04" providerId="ADAL" clId="{1CD711A3-919F-424A-BBC9-1C5DE0A9FA8D}" dt="2019-08-25T09:31:16.310" v="1075" actId="14100"/>
          <ac:spMkLst>
            <pc:docMk/>
            <pc:sldMk cId="3874356580" sldId="322"/>
            <ac:spMk id="67" creationId="{7CAAD1B8-1FBA-44AD-82F2-909AC9DDC675}"/>
          </ac:spMkLst>
        </pc:spChg>
        <pc:spChg chg="add mod">
          <ac:chgData name="Jan Srpcic" userId="cc5d0b5f-a268-4f78-b48b-ca4f75b2bb04" providerId="ADAL" clId="{1CD711A3-919F-424A-BBC9-1C5DE0A9FA8D}" dt="2019-08-25T09:33:01.803" v="1128" actId="6549"/>
          <ac:spMkLst>
            <pc:docMk/>
            <pc:sldMk cId="3874356580" sldId="322"/>
            <ac:spMk id="68" creationId="{C752101C-327B-4087-BCB9-5FF2ED141920}"/>
          </ac:spMkLst>
        </pc:spChg>
        <pc:spChg chg="del">
          <ac:chgData name="Jan Srpcic" userId="cc5d0b5f-a268-4f78-b48b-ca4f75b2bb04" providerId="ADAL" clId="{1CD711A3-919F-424A-BBC9-1C5DE0A9FA8D}" dt="2019-08-25T09:19:53.188" v="831" actId="478"/>
          <ac:spMkLst>
            <pc:docMk/>
            <pc:sldMk cId="3874356580" sldId="322"/>
            <ac:spMk id="76" creationId="{00000000-0000-0000-0000-000000000000}"/>
          </ac:spMkLst>
        </pc:spChg>
        <pc:spChg chg="del">
          <ac:chgData name="Jan Srpcic" userId="cc5d0b5f-a268-4f78-b48b-ca4f75b2bb04" providerId="ADAL" clId="{1CD711A3-919F-424A-BBC9-1C5DE0A9FA8D}" dt="2019-08-25T09:19:53.188" v="831" actId="478"/>
          <ac:spMkLst>
            <pc:docMk/>
            <pc:sldMk cId="3874356580" sldId="322"/>
            <ac:spMk id="77" creationId="{00000000-0000-0000-0000-000000000000}"/>
          </ac:spMkLst>
        </pc:spChg>
        <pc:grpChg chg="del">
          <ac:chgData name="Jan Srpcic" userId="cc5d0b5f-a268-4f78-b48b-ca4f75b2bb04" providerId="ADAL" clId="{1CD711A3-919F-424A-BBC9-1C5DE0A9FA8D}" dt="2019-08-25T09:19:53.188" v="831" actId="478"/>
          <ac:grpSpMkLst>
            <pc:docMk/>
            <pc:sldMk cId="3874356580" sldId="322"/>
            <ac:grpSpMk id="12" creationId="{00000000-0000-0000-0000-000000000000}"/>
          </ac:grpSpMkLst>
        </pc:grpChg>
        <pc:grpChg chg="del">
          <ac:chgData name="Jan Srpcic" userId="cc5d0b5f-a268-4f78-b48b-ca4f75b2bb04" providerId="ADAL" clId="{1CD711A3-919F-424A-BBC9-1C5DE0A9FA8D}" dt="2019-08-25T09:19:53.188" v="831" actId="478"/>
          <ac:grpSpMkLst>
            <pc:docMk/>
            <pc:sldMk cId="3874356580" sldId="322"/>
            <ac:grpSpMk id="32" creationId="{00000000-0000-0000-0000-000000000000}"/>
          </ac:grpSpMkLst>
        </pc:grpChg>
        <pc:grpChg chg="del">
          <ac:chgData name="Jan Srpcic" userId="cc5d0b5f-a268-4f78-b48b-ca4f75b2bb04" providerId="ADAL" clId="{1CD711A3-919F-424A-BBC9-1C5DE0A9FA8D}" dt="2019-08-25T09:19:53.188" v="831" actId="478"/>
          <ac:grpSpMkLst>
            <pc:docMk/>
            <pc:sldMk cId="3874356580" sldId="322"/>
            <ac:grpSpMk id="35" creationId="{00000000-0000-0000-0000-000000000000}"/>
          </ac:grpSpMkLst>
        </pc:grpChg>
        <pc:grpChg chg="del">
          <ac:chgData name="Jan Srpcic" userId="cc5d0b5f-a268-4f78-b48b-ca4f75b2bb04" providerId="ADAL" clId="{1CD711A3-919F-424A-BBC9-1C5DE0A9FA8D}" dt="2019-08-25T09:19:53.188" v="831" actId="478"/>
          <ac:grpSpMkLst>
            <pc:docMk/>
            <pc:sldMk cId="3874356580" sldId="322"/>
            <ac:grpSpMk id="38" creationId="{00000000-0000-0000-0000-000000000000}"/>
          </ac:grpSpMkLst>
        </pc:grpChg>
        <pc:grpChg chg="del">
          <ac:chgData name="Jan Srpcic" userId="cc5d0b5f-a268-4f78-b48b-ca4f75b2bb04" providerId="ADAL" clId="{1CD711A3-919F-424A-BBC9-1C5DE0A9FA8D}" dt="2019-08-25T09:19:53.188" v="831" actId="478"/>
          <ac:grpSpMkLst>
            <pc:docMk/>
            <pc:sldMk cId="3874356580" sldId="322"/>
            <ac:grpSpMk id="41" creationId="{00000000-0000-0000-0000-000000000000}"/>
          </ac:grpSpMkLst>
        </pc:grpChg>
        <pc:picChg chg="add del mod">
          <ac:chgData name="Jan Srpcic" userId="cc5d0b5f-a268-4f78-b48b-ca4f75b2bb04" providerId="ADAL" clId="{1CD711A3-919F-424A-BBC9-1C5DE0A9FA8D}" dt="2019-08-25T09:21:31.197" v="837"/>
          <ac:picMkLst>
            <pc:docMk/>
            <pc:sldMk cId="3874356580" sldId="322"/>
            <ac:picMk id="30" creationId="{B23F44B7-11B7-470C-91B5-5A2FE5ADE147}"/>
          </ac:picMkLst>
        </pc:picChg>
        <pc:picChg chg="add mod">
          <ac:chgData name="Jan Srpcic" userId="cc5d0b5f-a268-4f78-b48b-ca4f75b2bb04" providerId="ADAL" clId="{1CD711A3-919F-424A-BBC9-1C5DE0A9FA8D}" dt="2019-08-25T09:27:19.842" v="952" actId="1076"/>
          <ac:picMkLst>
            <pc:docMk/>
            <pc:sldMk cId="3874356580" sldId="322"/>
            <ac:picMk id="60" creationId="{6EFD8730-D03A-4E6C-B49C-7FFCAEA2CF15}"/>
          </ac:picMkLst>
        </pc:picChg>
        <pc:cxnChg chg="add mod">
          <ac:chgData name="Jan Srpcic" userId="cc5d0b5f-a268-4f78-b48b-ca4f75b2bb04" providerId="ADAL" clId="{1CD711A3-919F-424A-BBC9-1C5DE0A9FA8D}" dt="2019-08-25T09:27:19.842" v="952" actId="1076"/>
          <ac:cxnSpMkLst>
            <pc:docMk/>
            <pc:sldMk cId="3874356580" sldId="322"/>
            <ac:cxnSpMk id="6" creationId="{E57A55EA-C47A-4DA1-8DA2-3507C1539309}"/>
          </ac:cxnSpMkLst>
        </pc:cxnChg>
        <pc:cxnChg chg="del">
          <ac:chgData name="Jan Srpcic" userId="cc5d0b5f-a268-4f78-b48b-ca4f75b2bb04" providerId="ADAL" clId="{1CD711A3-919F-424A-BBC9-1C5DE0A9FA8D}" dt="2019-08-25T09:19:53.188" v="831" actId="478"/>
          <ac:cxnSpMkLst>
            <pc:docMk/>
            <pc:sldMk cId="3874356580" sldId="322"/>
            <ac:cxnSpMk id="48" creationId="{00000000-0000-0000-0000-000000000000}"/>
          </ac:cxnSpMkLst>
        </pc:cxnChg>
        <pc:cxnChg chg="del">
          <ac:chgData name="Jan Srpcic" userId="cc5d0b5f-a268-4f78-b48b-ca4f75b2bb04" providerId="ADAL" clId="{1CD711A3-919F-424A-BBC9-1C5DE0A9FA8D}" dt="2019-08-25T09:19:53.188" v="831" actId="478"/>
          <ac:cxnSpMkLst>
            <pc:docMk/>
            <pc:sldMk cId="3874356580" sldId="322"/>
            <ac:cxnSpMk id="51" creationId="{00000000-0000-0000-0000-000000000000}"/>
          </ac:cxnSpMkLst>
        </pc:cxnChg>
        <pc:cxnChg chg="add del mod">
          <ac:chgData name="Jan Srpcic" userId="cc5d0b5f-a268-4f78-b48b-ca4f75b2bb04" providerId="ADAL" clId="{1CD711A3-919F-424A-BBC9-1C5DE0A9FA8D}" dt="2019-08-25T09:21:31.197" v="837"/>
          <ac:cxnSpMkLst>
            <pc:docMk/>
            <pc:sldMk cId="3874356580" sldId="322"/>
            <ac:cxnSpMk id="52" creationId="{22BA0B62-0F1E-405E-B5A5-82CCD7A253B9}"/>
          </ac:cxnSpMkLst>
        </pc:cxnChg>
        <pc:cxnChg chg="del">
          <ac:chgData name="Jan Srpcic" userId="cc5d0b5f-a268-4f78-b48b-ca4f75b2bb04" providerId="ADAL" clId="{1CD711A3-919F-424A-BBC9-1C5DE0A9FA8D}" dt="2019-08-25T09:19:53.188" v="831" actId="478"/>
          <ac:cxnSpMkLst>
            <pc:docMk/>
            <pc:sldMk cId="3874356580" sldId="322"/>
            <ac:cxnSpMk id="53" creationId="{00000000-0000-0000-0000-000000000000}"/>
          </ac:cxnSpMkLst>
        </pc:cxnChg>
        <pc:cxnChg chg="del">
          <ac:chgData name="Jan Srpcic" userId="cc5d0b5f-a268-4f78-b48b-ca4f75b2bb04" providerId="ADAL" clId="{1CD711A3-919F-424A-BBC9-1C5DE0A9FA8D}" dt="2019-08-25T09:19:53.188" v="831" actId="478"/>
          <ac:cxnSpMkLst>
            <pc:docMk/>
            <pc:sldMk cId="3874356580" sldId="322"/>
            <ac:cxnSpMk id="55" creationId="{00000000-0000-0000-0000-000000000000}"/>
          </ac:cxnSpMkLst>
        </pc:cxnChg>
        <pc:cxnChg chg="del">
          <ac:chgData name="Jan Srpcic" userId="cc5d0b5f-a268-4f78-b48b-ca4f75b2bb04" providerId="ADAL" clId="{1CD711A3-919F-424A-BBC9-1C5DE0A9FA8D}" dt="2019-08-25T09:19:53.188" v="831" actId="478"/>
          <ac:cxnSpMkLst>
            <pc:docMk/>
            <pc:sldMk cId="3874356580" sldId="322"/>
            <ac:cxnSpMk id="57" creationId="{00000000-0000-0000-0000-000000000000}"/>
          </ac:cxnSpMkLst>
        </pc:cxnChg>
        <pc:cxnChg chg="add del mod">
          <ac:chgData name="Jan Srpcic" userId="cc5d0b5f-a268-4f78-b48b-ca4f75b2bb04" providerId="ADAL" clId="{1CD711A3-919F-424A-BBC9-1C5DE0A9FA8D}" dt="2019-08-25T09:21:31.197" v="837"/>
          <ac:cxnSpMkLst>
            <pc:docMk/>
            <pc:sldMk cId="3874356580" sldId="322"/>
            <ac:cxnSpMk id="58" creationId="{FEC9D9CA-CD06-4B5B-AE65-4CD5D93E32A6}"/>
          </ac:cxnSpMkLst>
        </pc:cxnChg>
        <pc:cxnChg chg="add mod">
          <ac:chgData name="Jan Srpcic" userId="cc5d0b5f-a268-4f78-b48b-ca4f75b2bb04" providerId="ADAL" clId="{1CD711A3-919F-424A-BBC9-1C5DE0A9FA8D}" dt="2019-08-25T09:24:36.463" v="871" actId="208"/>
          <ac:cxnSpMkLst>
            <pc:docMk/>
            <pc:sldMk cId="3874356580" sldId="322"/>
            <ac:cxnSpMk id="62" creationId="{22163136-55B6-441E-BE04-D751CDB6EF86}"/>
          </ac:cxnSpMkLst>
        </pc:cxnChg>
        <pc:cxnChg chg="add mod">
          <ac:chgData name="Jan Srpcic" userId="cc5d0b5f-a268-4f78-b48b-ca4f75b2bb04" providerId="ADAL" clId="{1CD711A3-919F-424A-BBC9-1C5DE0A9FA8D}" dt="2019-08-25T09:27:19.842" v="952" actId="1076"/>
          <ac:cxnSpMkLst>
            <pc:docMk/>
            <pc:sldMk cId="3874356580" sldId="322"/>
            <ac:cxnSpMk id="64" creationId="{85E344FA-8C52-4996-B570-CAEB2F36DF02}"/>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081598DC-4EFC-4F7A-B925-F2F416C8D1AF}" type="datetimeFigureOut">
              <a:rPr lang="en-GB" smtClean="0"/>
              <a:t>18/06/2021</a:t>
            </a:fld>
            <a:endParaRPr lang="en-GB"/>
          </a:p>
        </p:txBody>
      </p:sp>
      <p:sp>
        <p:nvSpPr>
          <p:cNvPr id="4" name="Footer Placeholder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4220BCF1-C286-4249-BFEA-A0098D3441AE}" type="slidenum">
              <a:rPr lang="en-GB" smtClean="0"/>
              <a:t>‹N°›</a:t>
            </a:fld>
            <a:endParaRPr lang="en-GB"/>
          </a:p>
        </p:txBody>
      </p:sp>
    </p:spTree>
    <p:extLst>
      <p:ext uri="{BB962C8B-B14F-4D97-AF65-F5344CB8AC3E}">
        <p14:creationId xmlns:p14="http://schemas.microsoft.com/office/powerpoint/2010/main" val="1195908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C0190B87-CD7C-44E0-9660-1ABD1B1A605A}" type="datetimeFigureOut">
              <a:rPr lang="en-GB" smtClean="0"/>
              <a:t>18/06/2021</a:t>
            </a:fld>
            <a:endParaRPr lang="en-GB"/>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6313"/>
            <a:ext cx="5443537" cy="3914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5625"/>
            <a:ext cx="2949575"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450" y="9445625"/>
            <a:ext cx="2949575" cy="498475"/>
          </a:xfrm>
          <a:prstGeom prst="rect">
            <a:avLst/>
          </a:prstGeom>
        </p:spPr>
        <p:txBody>
          <a:bodyPr vert="horz" lIns="91440" tIns="45720" rIns="91440" bIns="45720" rtlCol="0" anchor="b"/>
          <a:lstStyle>
            <a:lvl1pPr algn="r">
              <a:defRPr sz="1200"/>
            </a:lvl1pPr>
          </a:lstStyle>
          <a:p>
            <a:fld id="{97C833B9-81A0-4676-A4B9-0939FD13FEDC}" type="slidenum">
              <a:rPr lang="en-GB" smtClean="0"/>
              <a:t>‹N°›</a:t>
            </a:fld>
            <a:endParaRPr lang="en-GB"/>
          </a:p>
        </p:txBody>
      </p:sp>
    </p:spTree>
    <p:extLst>
      <p:ext uri="{BB962C8B-B14F-4D97-AF65-F5344CB8AC3E}">
        <p14:creationId xmlns:p14="http://schemas.microsoft.com/office/powerpoint/2010/main" val="2764272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0BF89F2-1A32-4FAF-9917-E77460D1C63F}" type="slidenum">
              <a:rPr lang="en-GB" altLang="en-US"/>
              <a:pPr>
                <a:spcBef>
                  <a:spcPct val="0"/>
                </a:spcBef>
              </a:pPr>
              <a:t>1</a:t>
            </a:fld>
            <a:endParaRPr lang="en-GB" altLang="en-US"/>
          </a:p>
        </p:txBody>
      </p:sp>
      <p:sp>
        <p:nvSpPr>
          <p:cNvPr id="6147" name="Rectangle 2"/>
          <p:cNvSpPr>
            <a:spLocks noGrp="1" noRot="1" noChangeAspect="1" noChangeArrowheads="1" noTextEdit="1"/>
          </p:cNvSpPr>
          <p:nvPr>
            <p:ph type="sldImg"/>
          </p:nvPr>
        </p:nvSpPr>
        <p:spPr>
          <a:xfrm>
            <a:off x="420688" y="1243013"/>
            <a:ext cx="5964237" cy="3355975"/>
          </a:xfrm>
          <a:ln/>
        </p:spPr>
      </p:sp>
      <p:sp>
        <p:nvSpPr>
          <p:cNvPr id="6148"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Recently,</a:t>
            </a:r>
            <a:r>
              <a:rPr lang="en-US" altLang="en-US" baseline="0" dirty="0">
                <a:latin typeface="Arial" panose="020B0604020202020204" pitchFamily="34" charset="0"/>
              </a:rPr>
              <a:t> I have been interested in the effect of small AC fields on vortex movement in the mixed state.</a:t>
            </a:r>
          </a:p>
          <a:p>
            <a:pPr eaLnBrk="1" hangingPunct="1"/>
            <a:r>
              <a:rPr lang="en-US" altLang="en-US" baseline="0" dirty="0">
                <a:latin typeface="Arial" panose="020B0604020202020204" pitchFamily="34" charset="0"/>
              </a:rPr>
              <a:t>Namely, how the vortices move within their potential wells. </a:t>
            </a:r>
          </a:p>
          <a:p>
            <a:pPr eaLnBrk="1" hangingPunct="1"/>
            <a:endParaRPr lang="en-US" altLang="en-US" baseline="0" dirty="0">
              <a:latin typeface="Arial" panose="020B0604020202020204" pitchFamily="34" charset="0"/>
            </a:endParaRPr>
          </a:p>
          <a:p>
            <a:pPr eaLnBrk="1" hangingPunct="1"/>
            <a:r>
              <a:rPr lang="en-US" altLang="en-US" baseline="0" dirty="0">
                <a:latin typeface="Arial" panose="020B0604020202020204" pitchFamily="34" charset="0"/>
              </a:rPr>
              <a:t>I want to show you how to determine hysteretic losses for these conditions and how to measure the effective size of the pinning potential (a closely related parameter).</a:t>
            </a:r>
            <a:endParaRPr lang="en-US" altLang="en-US" dirty="0">
              <a:latin typeface="Arial" panose="020B0604020202020204" pitchFamily="34" charset="0"/>
            </a:endParaRPr>
          </a:p>
        </p:txBody>
      </p:sp>
    </p:spTree>
    <p:extLst>
      <p:ext uri="{BB962C8B-B14F-4D97-AF65-F5344CB8AC3E}">
        <p14:creationId xmlns:p14="http://schemas.microsoft.com/office/powerpoint/2010/main" val="3617644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7C833B9-81A0-4676-A4B9-0939FD13FEDC}" type="slidenum">
              <a:rPr lang="en-GB" smtClean="0"/>
              <a:t>10</a:t>
            </a:fld>
            <a:endParaRPr lang="en-GB"/>
          </a:p>
        </p:txBody>
      </p:sp>
    </p:spTree>
    <p:extLst>
      <p:ext uri="{BB962C8B-B14F-4D97-AF65-F5344CB8AC3E}">
        <p14:creationId xmlns:p14="http://schemas.microsoft.com/office/powerpoint/2010/main" val="127750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7C833B9-81A0-4676-A4B9-0939FD13FEDC}" type="slidenum">
              <a:rPr lang="en-GB" smtClean="0"/>
              <a:t>11</a:t>
            </a:fld>
            <a:endParaRPr lang="en-GB"/>
          </a:p>
        </p:txBody>
      </p:sp>
    </p:spTree>
    <p:extLst>
      <p:ext uri="{BB962C8B-B14F-4D97-AF65-F5344CB8AC3E}">
        <p14:creationId xmlns:p14="http://schemas.microsoft.com/office/powerpoint/2010/main" val="1629739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r>
              <a:rPr lang="en-GB" dirty="0"/>
              <a:t>First point I want to make is we cannot use the Bean model to determine the losses.</a:t>
            </a:r>
          </a:p>
          <a:p>
            <a:r>
              <a:rPr lang="en-GB" dirty="0"/>
              <a:t>Bean</a:t>
            </a:r>
            <a:r>
              <a:rPr lang="en-GB" baseline="0" dirty="0"/>
              <a:t> model: any electromotive force induces the full </a:t>
            </a:r>
            <a:r>
              <a:rPr lang="en-GB" baseline="0" dirty="0" err="1"/>
              <a:t>Jc</a:t>
            </a:r>
            <a:r>
              <a:rPr lang="en-GB" baseline="0" dirty="0"/>
              <a:t> and establishes the critical state.</a:t>
            </a:r>
          </a:p>
          <a:p>
            <a:endParaRPr lang="en-GB" baseline="0" dirty="0"/>
          </a:p>
          <a:p>
            <a:r>
              <a:rPr lang="en-GB" baseline="0" dirty="0"/>
              <a:t>Reality: A sufficiently small force will move the flux vortices within their potential well but not unpin them.</a:t>
            </a:r>
          </a:p>
          <a:p>
            <a:endParaRPr lang="en-GB" baseline="0" dirty="0"/>
          </a:p>
          <a:p>
            <a:r>
              <a:rPr lang="en-GB" baseline="0" dirty="0"/>
              <a:t>Campbell model: accounts for this by assuming the pining force at small displacements is not constant (as in the Bean model), but linear with displacement.</a:t>
            </a:r>
          </a:p>
          <a:p>
            <a:r>
              <a:rPr lang="en-GB" baseline="0" dirty="0"/>
              <a:t>Essentially every flux vortex is treated as a linear harmonic oscillator.</a:t>
            </a:r>
          </a:p>
          <a:p>
            <a:endParaRPr lang="en-GB" baseline="0" dirty="0"/>
          </a:p>
          <a:p>
            <a:r>
              <a:rPr lang="en-GB" baseline="0" dirty="0"/>
              <a:t>Hence, the area of the force-displacement hysteresis curve in the Campbell model will be smaller than in Bean model. Hence the predicted losses will be lower.</a:t>
            </a:r>
            <a:endParaRPr lang="en-GB" dirty="0"/>
          </a:p>
        </p:txBody>
      </p:sp>
      <p:sp>
        <p:nvSpPr>
          <p:cNvPr id="4" name="Slide Number Placeholder 3"/>
          <p:cNvSpPr>
            <a:spLocks noGrp="1"/>
          </p:cNvSpPr>
          <p:nvPr>
            <p:ph type="sldNum" sz="quarter" idx="10"/>
          </p:nvPr>
        </p:nvSpPr>
        <p:spPr/>
        <p:txBody>
          <a:bodyPr/>
          <a:lstStyle/>
          <a:p>
            <a:fld id="{97C833B9-81A0-4676-A4B9-0939FD13FEDC}" type="slidenum">
              <a:rPr lang="en-GB" smtClean="0"/>
              <a:t>2</a:t>
            </a:fld>
            <a:endParaRPr lang="en-GB"/>
          </a:p>
        </p:txBody>
      </p:sp>
    </p:spTree>
    <p:extLst>
      <p:ext uri="{BB962C8B-B14F-4D97-AF65-F5344CB8AC3E}">
        <p14:creationId xmlns:p14="http://schemas.microsoft.com/office/powerpoint/2010/main" val="2516623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r>
              <a:rPr lang="en-GB" dirty="0"/>
              <a:t>First point I want to make is we cannot use the Bean model to determine the losses.</a:t>
            </a:r>
          </a:p>
          <a:p>
            <a:r>
              <a:rPr lang="en-GB" dirty="0"/>
              <a:t>Bean</a:t>
            </a:r>
            <a:r>
              <a:rPr lang="en-GB" baseline="0" dirty="0"/>
              <a:t> model: any electromotive force induces the full </a:t>
            </a:r>
            <a:r>
              <a:rPr lang="en-GB" baseline="0" dirty="0" err="1"/>
              <a:t>Jc</a:t>
            </a:r>
            <a:r>
              <a:rPr lang="en-GB" baseline="0" dirty="0"/>
              <a:t> and establishes the critical state.</a:t>
            </a:r>
          </a:p>
          <a:p>
            <a:endParaRPr lang="en-GB" baseline="0" dirty="0"/>
          </a:p>
          <a:p>
            <a:r>
              <a:rPr lang="en-GB" baseline="0" dirty="0"/>
              <a:t>Reality: A sufficiently small force will move the flux vortices within their potential well but not unpin them.</a:t>
            </a:r>
          </a:p>
          <a:p>
            <a:endParaRPr lang="en-GB" baseline="0" dirty="0"/>
          </a:p>
          <a:p>
            <a:r>
              <a:rPr lang="en-GB" baseline="0" dirty="0"/>
              <a:t>Campbell model: accounts for this by assuming the pining force at small displacements is not constant (as in the Bean model), but linear with displacement.</a:t>
            </a:r>
          </a:p>
          <a:p>
            <a:r>
              <a:rPr lang="en-GB" baseline="0" dirty="0"/>
              <a:t>Essentially every flux vortex is treated as a linear harmonic oscillator.</a:t>
            </a:r>
          </a:p>
          <a:p>
            <a:endParaRPr lang="en-GB" baseline="0" dirty="0"/>
          </a:p>
          <a:p>
            <a:r>
              <a:rPr lang="en-GB" baseline="0" dirty="0"/>
              <a:t>Hence, the area of the force-displacement hysteresis curve in the Campbell model will be smaller than in Bean model. Hence the predicted losses will be lower.</a:t>
            </a:r>
            <a:endParaRPr lang="en-GB" dirty="0"/>
          </a:p>
        </p:txBody>
      </p:sp>
      <p:sp>
        <p:nvSpPr>
          <p:cNvPr id="4" name="Slide Number Placeholder 3"/>
          <p:cNvSpPr>
            <a:spLocks noGrp="1"/>
          </p:cNvSpPr>
          <p:nvPr>
            <p:ph type="sldNum" sz="quarter" idx="10"/>
          </p:nvPr>
        </p:nvSpPr>
        <p:spPr/>
        <p:txBody>
          <a:bodyPr/>
          <a:lstStyle/>
          <a:p>
            <a:fld id="{97C833B9-81A0-4676-A4B9-0939FD13FEDC}" type="slidenum">
              <a:rPr lang="en-GB" smtClean="0"/>
              <a:t>3</a:t>
            </a:fld>
            <a:endParaRPr lang="en-GB"/>
          </a:p>
        </p:txBody>
      </p:sp>
    </p:spTree>
    <p:extLst>
      <p:ext uri="{BB962C8B-B14F-4D97-AF65-F5344CB8AC3E}">
        <p14:creationId xmlns:p14="http://schemas.microsoft.com/office/powerpoint/2010/main" val="2310140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r>
              <a:rPr lang="en-GB" dirty="0"/>
              <a:t>Derivation: we have a long thin superconductor</a:t>
            </a:r>
            <a:r>
              <a:rPr lang="en-GB" baseline="0" dirty="0"/>
              <a:t> in the field cooled state, ergo constant field B.</a:t>
            </a:r>
          </a:p>
          <a:p>
            <a:endParaRPr lang="en-GB" baseline="0" dirty="0"/>
          </a:p>
          <a:p>
            <a:r>
              <a:rPr lang="en-GB" baseline="0" dirty="0"/>
              <a:t>We superpose a small ripple field and we want to calculate the field profile b(x) in the superconductor.</a:t>
            </a:r>
          </a:p>
          <a:p>
            <a:endParaRPr lang="en-GB" baseline="0" dirty="0"/>
          </a:p>
          <a:p>
            <a:r>
              <a:rPr lang="en-GB" baseline="0" dirty="0"/>
              <a:t>We start with a force balance equation for 1 vortex; pinning force equals Lorentz force.</a:t>
            </a:r>
          </a:p>
          <a:p>
            <a:endParaRPr lang="en-GB" baseline="0" dirty="0"/>
          </a:p>
          <a:p>
            <a:r>
              <a:rPr lang="en-GB" baseline="0" dirty="0"/>
              <a:t>Pinning force shape: linear for displacements smaller than d and constant for displacements larger than d. Smooth transition from Hooke’s law to the Bean model.</a:t>
            </a:r>
          </a:p>
          <a:p>
            <a:endParaRPr lang="en-GB" baseline="0" dirty="0"/>
          </a:p>
          <a:p>
            <a:r>
              <a:rPr lang="en-GB" baseline="0" dirty="0"/>
              <a:t>Current density is expressed with Amperes law.</a:t>
            </a:r>
          </a:p>
          <a:p>
            <a:endParaRPr lang="en-GB" baseline="0" dirty="0"/>
          </a:p>
          <a:p>
            <a:r>
              <a:rPr lang="en-GB" baseline="0" dirty="0"/>
              <a:t>The second differential equation comes from flux conservation. Together, we get a second order ordinary differential equation which we can solve and get the field profile b(x).</a:t>
            </a:r>
            <a:endParaRPr lang="en-GB" dirty="0"/>
          </a:p>
        </p:txBody>
      </p:sp>
      <p:sp>
        <p:nvSpPr>
          <p:cNvPr id="4" name="Slide Number Placeholder 3"/>
          <p:cNvSpPr>
            <a:spLocks noGrp="1"/>
          </p:cNvSpPr>
          <p:nvPr>
            <p:ph type="sldNum" sz="quarter" idx="10"/>
          </p:nvPr>
        </p:nvSpPr>
        <p:spPr/>
        <p:txBody>
          <a:bodyPr/>
          <a:lstStyle/>
          <a:p>
            <a:fld id="{97C833B9-81A0-4676-A4B9-0939FD13FEDC}" type="slidenum">
              <a:rPr lang="en-GB" smtClean="0"/>
              <a:t>4</a:t>
            </a:fld>
            <a:endParaRPr lang="en-GB"/>
          </a:p>
        </p:txBody>
      </p:sp>
    </p:spTree>
    <p:extLst>
      <p:ext uri="{BB962C8B-B14F-4D97-AF65-F5344CB8AC3E}">
        <p14:creationId xmlns:p14="http://schemas.microsoft.com/office/powerpoint/2010/main" val="3304191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r>
              <a:rPr lang="en-GB" dirty="0"/>
              <a:t>The solution. Field profile</a:t>
            </a:r>
            <a:r>
              <a:rPr lang="en-GB" baseline="0" dirty="0"/>
              <a:t> in the SC, B vs position.</a:t>
            </a:r>
          </a:p>
          <a:p>
            <a:endParaRPr lang="en-GB" baseline="0" dirty="0"/>
          </a:p>
          <a:p>
            <a:r>
              <a:rPr lang="en-GB" baseline="0" dirty="0"/>
              <a:t>SC domain, AIR domain. In AIR, we apply an ac field BAC.</a:t>
            </a:r>
          </a:p>
          <a:p>
            <a:endParaRPr lang="en-GB" baseline="0" dirty="0"/>
          </a:p>
          <a:p>
            <a:r>
              <a:rPr lang="en-GB" baseline="0" dirty="0"/>
              <a:t>Black line bean model, constant slope of magnetic field. Red line, Campbell model, smoothed field profile.</a:t>
            </a:r>
          </a:p>
          <a:p>
            <a:endParaRPr lang="en-GB" baseline="0" dirty="0"/>
          </a:p>
          <a:p>
            <a:r>
              <a:rPr lang="en-GB" baseline="0" dirty="0"/>
              <a:t>Looking at equations, in the bean model the field goes linearly with distance. In the Campbell model, if we assume a linear force for small displacements, the field decays exponentially with distance, with a characteristic scale Campbell penetration depth, which is directly determined by the size of the pinning potential.</a:t>
            </a:r>
            <a:endParaRPr lang="en-GB" dirty="0"/>
          </a:p>
        </p:txBody>
      </p:sp>
      <p:sp>
        <p:nvSpPr>
          <p:cNvPr id="4" name="Slide Number Placeholder 3"/>
          <p:cNvSpPr>
            <a:spLocks noGrp="1"/>
          </p:cNvSpPr>
          <p:nvPr>
            <p:ph type="sldNum" sz="quarter" idx="10"/>
          </p:nvPr>
        </p:nvSpPr>
        <p:spPr/>
        <p:txBody>
          <a:bodyPr/>
          <a:lstStyle/>
          <a:p>
            <a:fld id="{97C833B9-81A0-4676-A4B9-0939FD13FEDC}" type="slidenum">
              <a:rPr lang="en-GB" smtClean="0"/>
              <a:t>5</a:t>
            </a:fld>
            <a:endParaRPr lang="en-GB"/>
          </a:p>
        </p:txBody>
      </p:sp>
    </p:spTree>
    <p:extLst>
      <p:ext uri="{BB962C8B-B14F-4D97-AF65-F5344CB8AC3E}">
        <p14:creationId xmlns:p14="http://schemas.microsoft.com/office/powerpoint/2010/main" val="2443440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r>
              <a:rPr lang="en-GB" dirty="0"/>
              <a:t>What is happening here:</a:t>
            </a:r>
          </a:p>
          <a:p>
            <a:r>
              <a:rPr lang="en-GB" dirty="0"/>
              <a:t>We start with a constant</a:t>
            </a:r>
            <a:r>
              <a:rPr lang="en-GB" baseline="0" dirty="0"/>
              <a:t> field in the superconductor, hence with a constant vortex spacing.</a:t>
            </a:r>
          </a:p>
          <a:p>
            <a:endParaRPr lang="en-GB" baseline="0" dirty="0"/>
          </a:p>
          <a:p>
            <a:r>
              <a:rPr lang="en-GB" baseline="0" dirty="0"/>
              <a:t>Then, we raise the external field by a small amount. The vortex nearest the surface will move from its equilibrium position but not become unpinned.</a:t>
            </a:r>
          </a:p>
          <a:p>
            <a:endParaRPr lang="en-GB" baseline="0" dirty="0"/>
          </a:p>
          <a:p>
            <a:r>
              <a:rPr lang="en-GB" baseline="0" dirty="0"/>
              <a:t>This movement is equivalent to a shielding surface current being induced, hence the next vortex will be shielded partially from the external field.</a:t>
            </a:r>
          </a:p>
          <a:p>
            <a:endParaRPr lang="en-GB" baseline="0" dirty="0"/>
          </a:p>
          <a:p>
            <a:r>
              <a:rPr lang="en-GB" baseline="0" dirty="0"/>
              <a:t>Therefore its displacement will be smaller and the next even smaller and so on.</a:t>
            </a:r>
          </a:p>
          <a:p>
            <a:endParaRPr lang="en-GB" baseline="0" dirty="0"/>
          </a:p>
          <a:p>
            <a:r>
              <a:rPr lang="en-GB" baseline="0" dirty="0"/>
              <a:t>If we assume the pinning force is linear, we can show that this displacement from equilibrium decays exponentially with distance, with a characteristic distance the Campbell penetration depth.</a:t>
            </a:r>
            <a:endParaRPr lang="en-GB" dirty="0"/>
          </a:p>
        </p:txBody>
      </p:sp>
      <p:sp>
        <p:nvSpPr>
          <p:cNvPr id="4" name="Slide Number Placeholder 3"/>
          <p:cNvSpPr>
            <a:spLocks noGrp="1"/>
          </p:cNvSpPr>
          <p:nvPr>
            <p:ph type="sldNum" sz="quarter" idx="10"/>
          </p:nvPr>
        </p:nvSpPr>
        <p:spPr/>
        <p:txBody>
          <a:bodyPr/>
          <a:lstStyle/>
          <a:p>
            <a:fld id="{97C833B9-81A0-4676-A4B9-0939FD13FEDC}" type="slidenum">
              <a:rPr lang="en-GB" smtClean="0"/>
              <a:t>6</a:t>
            </a:fld>
            <a:endParaRPr lang="en-GB"/>
          </a:p>
        </p:txBody>
      </p:sp>
    </p:spTree>
    <p:extLst>
      <p:ext uri="{BB962C8B-B14F-4D97-AF65-F5344CB8AC3E}">
        <p14:creationId xmlns:p14="http://schemas.microsoft.com/office/powerpoint/2010/main" val="3476152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r>
              <a:rPr lang="en-GB" dirty="0"/>
              <a:t>If we know the filed profile in the superconductor we know the total flux.</a:t>
            </a:r>
          </a:p>
          <a:p>
            <a:endParaRPr lang="en-GB" dirty="0"/>
          </a:p>
          <a:p>
            <a:r>
              <a:rPr lang="en-GB" dirty="0"/>
              <a:t>The</a:t>
            </a:r>
            <a:r>
              <a:rPr lang="en-GB" baseline="0" dirty="0"/>
              <a:t> total flux can be measured with the pickup coil method.</a:t>
            </a:r>
          </a:p>
          <a:p>
            <a:endParaRPr lang="en-GB" baseline="0" dirty="0"/>
          </a:p>
          <a:p>
            <a:r>
              <a:rPr lang="en-GB" baseline="0" dirty="0"/>
              <a:t>We used a 10mm in height by 5 mm diameter </a:t>
            </a:r>
            <a:r>
              <a:rPr lang="en-GB" baseline="0" dirty="0" err="1"/>
              <a:t>gdbco</a:t>
            </a:r>
            <a:r>
              <a:rPr lang="en-GB" baseline="0" dirty="0"/>
              <a:t> bulk, with a pick up coil wound around its perimeter.</a:t>
            </a:r>
          </a:p>
          <a:p>
            <a:endParaRPr lang="en-GB" baseline="0" dirty="0"/>
          </a:p>
          <a:p>
            <a:r>
              <a:rPr lang="en-GB" baseline="0" dirty="0"/>
              <a:t>This was inserted into an ac solenoid which was used to produce the small ripple field, 1mT amplitude.</a:t>
            </a:r>
          </a:p>
          <a:p>
            <a:endParaRPr lang="en-GB" baseline="0" dirty="0"/>
          </a:p>
          <a:p>
            <a:r>
              <a:rPr lang="en-GB" baseline="0" dirty="0"/>
              <a:t>Everything </a:t>
            </a:r>
            <a:r>
              <a:rPr lang="en-GB" baseline="0" dirty="0" err="1"/>
              <a:t>tohgether</a:t>
            </a:r>
            <a:r>
              <a:rPr lang="en-GB" baseline="0" dirty="0"/>
              <a:t> was inserted into a dc coil with which a dc field up to 6 tesla was applied.</a:t>
            </a:r>
          </a:p>
          <a:p>
            <a:endParaRPr lang="en-GB" baseline="0" dirty="0"/>
          </a:p>
          <a:p>
            <a:r>
              <a:rPr lang="en-GB" baseline="0" dirty="0"/>
              <a:t>The bulk was kept at 70k.</a:t>
            </a:r>
            <a:endParaRPr lang="en-GB" dirty="0"/>
          </a:p>
        </p:txBody>
      </p:sp>
      <p:sp>
        <p:nvSpPr>
          <p:cNvPr id="4" name="Slide Number Placeholder 3"/>
          <p:cNvSpPr>
            <a:spLocks noGrp="1"/>
          </p:cNvSpPr>
          <p:nvPr>
            <p:ph type="sldNum" sz="quarter" idx="10"/>
          </p:nvPr>
        </p:nvSpPr>
        <p:spPr/>
        <p:txBody>
          <a:bodyPr/>
          <a:lstStyle/>
          <a:p>
            <a:fld id="{97C833B9-81A0-4676-A4B9-0939FD13FEDC}" type="slidenum">
              <a:rPr lang="en-GB" smtClean="0"/>
              <a:t>7</a:t>
            </a:fld>
            <a:endParaRPr lang="en-GB"/>
          </a:p>
        </p:txBody>
      </p:sp>
    </p:spTree>
    <p:extLst>
      <p:ext uri="{BB962C8B-B14F-4D97-AF65-F5344CB8AC3E}">
        <p14:creationId xmlns:p14="http://schemas.microsoft.com/office/powerpoint/2010/main" val="875434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r>
              <a:rPr lang="en-GB" dirty="0"/>
              <a:t>This is the resultant</a:t>
            </a:r>
            <a:r>
              <a:rPr lang="en-GB" baseline="0" dirty="0"/>
              <a:t> signal.</a:t>
            </a:r>
          </a:p>
          <a:p>
            <a:endParaRPr lang="en-GB" baseline="0" dirty="0"/>
          </a:p>
          <a:p>
            <a:r>
              <a:rPr lang="en-GB" baseline="0" dirty="0"/>
              <a:t>On the left is what calculation gives: if we integrate the 2. order differential equation at different times and calculate the time derivative of the flux to get the induced voltage. It can be shown that the slope at zero is determined by the Campbell penetration depth.</a:t>
            </a:r>
          </a:p>
          <a:p>
            <a:endParaRPr lang="en-GB" baseline="0" dirty="0"/>
          </a:p>
          <a:p>
            <a:r>
              <a:rPr lang="en-GB" baseline="0" dirty="0"/>
              <a:t>On the right is the measured signal and is of the shape we’d expect. The measurement is performed at different values of dc field so we can extract the dependence of the Campbell penetration depth on dc field.</a:t>
            </a:r>
            <a:endParaRPr lang="en-GB" dirty="0"/>
          </a:p>
        </p:txBody>
      </p:sp>
      <p:sp>
        <p:nvSpPr>
          <p:cNvPr id="4" name="Slide Number Placeholder 3"/>
          <p:cNvSpPr>
            <a:spLocks noGrp="1"/>
          </p:cNvSpPr>
          <p:nvPr>
            <p:ph type="sldNum" sz="quarter" idx="10"/>
          </p:nvPr>
        </p:nvSpPr>
        <p:spPr/>
        <p:txBody>
          <a:bodyPr/>
          <a:lstStyle/>
          <a:p>
            <a:fld id="{97C833B9-81A0-4676-A4B9-0939FD13FEDC}" type="slidenum">
              <a:rPr lang="en-GB" smtClean="0"/>
              <a:t>8</a:t>
            </a:fld>
            <a:endParaRPr lang="en-GB"/>
          </a:p>
        </p:txBody>
      </p:sp>
    </p:spTree>
    <p:extLst>
      <p:ext uri="{BB962C8B-B14F-4D97-AF65-F5344CB8AC3E}">
        <p14:creationId xmlns:p14="http://schemas.microsoft.com/office/powerpoint/2010/main" val="3590809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7C833B9-81A0-4676-A4B9-0939FD13FEDC}" type="slidenum">
              <a:rPr lang="en-GB" smtClean="0"/>
              <a:t>9</a:t>
            </a:fld>
            <a:endParaRPr lang="en-GB"/>
          </a:p>
        </p:txBody>
      </p:sp>
    </p:spTree>
    <p:extLst>
      <p:ext uri="{BB962C8B-B14F-4D97-AF65-F5344CB8AC3E}">
        <p14:creationId xmlns:p14="http://schemas.microsoft.com/office/powerpoint/2010/main" val="42918165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13"/>
          <p:cNvSpPr>
            <a:spLocks noChangeArrowheads="1"/>
          </p:cNvSpPr>
          <p:nvPr/>
        </p:nvSpPr>
        <p:spPr bwMode="auto">
          <a:xfrm>
            <a:off x="1" y="5365751"/>
            <a:ext cx="12187767" cy="665163"/>
          </a:xfrm>
          <a:prstGeom prst="rect">
            <a:avLst/>
          </a:prstGeom>
          <a:solidFill>
            <a:srgbClr val="003E72"/>
          </a:solidFill>
          <a:ln>
            <a:noFill/>
          </a:ln>
          <a:effectLst/>
          <a:extLst>
            <a:ext uri="{91240B29-F687-4f45-9708-019B960494DF}">
              <a14:hiddenLine xmlns:a14="http://schemas.microsoft.com/office/drawing/2010/main" xmlns="" w="127">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800"/>
          </a:p>
        </p:txBody>
      </p:sp>
      <p:sp>
        <p:nvSpPr>
          <p:cNvPr id="5" name="Rectangle 14"/>
          <p:cNvSpPr>
            <a:spLocks noChangeArrowheads="1"/>
          </p:cNvSpPr>
          <p:nvPr/>
        </p:nvSpPr>
        <p:spPr bwMode="auto">
          <a:xfrm>
            <a:off x="1" y="6030914"/>
            <a:ext cx="12187767" cy="173037"/>
          </a:xfrm>
          <a:prstGeom prst="rect">
            <a:avLst/>
          </a:prstGeom>
          <a:solidFill>
            <a:srgbClr val="6AADE4"/>
          </a:solidFill>
          <a:ln>
            <a:noFill/>
          </a:ln>
          <a:effectLst/>
          <a:extLst>
            <a:ext uri="{91240B29-F687-4f45-9708-019B960494DF}">
              <a14:hiddenLine xmlns:a14="http://schemas.microsoft.com/office/drawing/2010/main" xmlns="" w="127">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800"/>
          </a:p>
        </p:txBody>
      </p:sp>
      <p:sp>
        <p:nvSpPr>
          <p:cNvPr id="5122" name="Rectangle 2"/>
          <p:cNvSpPr>
            <a:spLocks noGrp="1" noChangeArrowheads="1"/>
          </p:cNvSpPr>
          <p:nvPr>
            <p:ph type="ctrTitle"/>
          </p:nvPr>
        </p:nvSpPr>
        <p:spPr>
          <a:xfrm>
            <a:off x="512234" y="2016126"/>
            <a:ext cx="11165417" cy="576263"/>
          </a:xfrm>
        </p:spPr>
        <p:txBody>
          <a:bodyPr/>
          <a:lstStyle>
            <a:lvl1pPr>
              <a:defRPr sz="3600"/>
            </a:lvl1pPr>
          </a:lstStyle>
          <a:p>
            <a:pPr lvl="0"/>
            <a:r>
              <a:rPr lang="en-US" noProof="0"/>
              <a:t>Click to edit Master title style</a:t>
            </a:r>
            <a:endParaRPr lang="en-GB" noProof="0"/>
          </a:p>
        </p:txBody>
      </p:sp>
      <p:sp>
        <p:nvSpPr>
          <p:cNvPr id="5123" name="Rectangle 3"/>
          <p:cNvSpPr>
            <a:spLocks noGrp="1" noChangeArrowheads="1"/>
          </p:cNvSpPr>
          <p:nvPr>
            <p:ph type="subTitle" idx="1"/>
          </p:nvPr>
        </p:nvSpPr>
        <p:spPr>
          <a:xfrm>
            <a:off x="512234" y="2774950"/>
            <a:ext cx="11165417" cy="539750"/>
          </a:xfrm>
        </p:spPr>
        <p:txBody>
          <a:bodyPr/>
          <a:lstStyle>
            <a:lvl1pPr marL="0" indent="0">
              <a:buFontTx/>
              <a:buNone/>
              <a:defRPr sz="1800" b="1">
                <a:solidFill>
                  <a:schemeClr val="tx2"/>
                </a:solidFill>
              </a:defRPr>
            </a:lvl1pPr>
          </a:lstStyle>
          <a:p>
            <a:pPr lvl="0"/>
            <a:r>
              <a:rPr lang="en-US" noProof="0"/>
              <a:t>Click to edit Master subtitle style</a:t>
            </a:r>
            <a:endParaRPr lang="en-GB" noProof="0"/>
          </a:p>
        </p:txBody>
      </p:sp>
      <p:sp>
        <p:nvSpPr>
          <p:cNvPr id="6" name="Rectangle 10"/>
          <p:cNvSpPr>
            <a:spLocks noGrp="1" noChangeArrowheads="1"/>
          </p:cNvSpPr>
          <p:nvPr>
            <p:ph type="sldNum" sz="quarter" idx="10"/>
          </p:nvPr>
        </p:nvSpPr>
        <p:spPr>
          <a:xfrm>
            <a:off x="10483851" y="6448425"/>
            <a:ext cx="1200149" cy="179388"/>
          </a:xfrm>
        </p:spPr>
        <p:txBody>
          <a:bodyPr/>
          <a:lstStyle>
            <a:lvl1pPr>
              <a:defRPr>
                <a:solidFill>
                  <a:schemeClr val="tx1"/>
                </a:solidFill>
              </a:defRPr>
            </a:lvl1pPr>
          </a:lstStyle>
          <a:p>
            <a:fld id="{39B8DAB2-297F-4C9A-A124-D253F6A304EF}" type="slidenum">
              <a:rPr lang="en-GB" smtClean="0"/>
              <a:t>‹N°›</a:t>
            </a:fld>
            <a:endParaRPr lang="en-GB"/>
          </a:p>
        </p:txBody>
      </p:sp>
    </p:spTree>
    <p:extLst>
      <p:ext uri="{BB962C8B-B14F-4D97-AF65-F5344CB8AC3E}">
        <p14:creationId xmlns:p14="http://schemas.microsoft.com/office/powerpoint/2010/main" val="3849846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39B8DAB2-297F-4C9A-A124-D253F6A304EF}" type="slidenum">
              <a:rPr lang="en-GB" smtClean="0"/>
              <a:t>‹N°›</a:t>
            </a:fld>
            <a:endParaRPr lang="en-GB"/>
          </a:p>
        </p:txBody>
      </p:sp>
    </p:spTree>
    <p:extLst>
      <p:ext uri="{BB962C8B-B14F-4D97-AF65-F5344CB8AC3E}">
        <p14:creationId xmlns:p14="http://schemas.microsoft.com/office/powerpoint/2010/main" val="881756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87884" y="398463"/>
            <a:ext cx="2791883" cy="53768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12233" y="398463"/>
            <a:ext cx="8172451" cy="53768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39B8DAB2-297F-4C9A-A124-D253F6A304EF}" type="slidenum">
              <a:rPr lang="en-GB" smtClean="0"/>
              <a:t>‹N°›</a:t>
            </a:fld>
            <a:endParaRPr lang="en-GB"/>
          </a:p>
        </p:txBody>
      </p:sp>
    </p:spTree>
    <p:extLst>
      <p:ext uri="{BB962C8B-B14F-4D97-AF65-F5344CB8AC3E}">
        <p14:creationId xmlns:p14="http://schemas.microsoft.com/office/powerpoint/2010/main" val="1953200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39B8DAB2-297F-4C9A-A124-D253F6A304EF}" type="slidenum">
              <a:rPr lang="en-GB" smtClean="0"/>
              <a:t>‹N°›</a:t>
            </a:fld>
            <a:endParaRPr lang="en-GB"/>
          </a:p>
        </p:txBody>
      </p:sp>
    </p:spTree>
    <p:extLst>
      <p:ext uri="{BB962C8B-B14F-4D97-AF65-F5344CB8AC3E}">
        <p14:creationId xmlns:p14="http://schemas.microsoft.com/office/powerpoint/2010/main" val="3314573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39B8DAB2-297F-4C9A-A124-D253F6A304EF}" type="slidenum">
              <a:rPr lang="en-GB" smtClean="0"/>
              <a:t>‹N°›</a:t>
            </a:fld>
            <a:endParaRPr lang="en-GB"/>
          </a:p>
        </p:txBody>
      </p:sp>
    </p:spTree>
    <p:extLst>
      <p:ext uri="{BB962C8B-B14F-4D97-AF65-F5344CB8AC3E}">
        <p14:creationId xmlns:p14="http://schemas.microsoft.com/office/powerpoint/2010/main" val="158815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12233" y="1708151"/>
            <a:ext cx="5480051" cy="406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5" y="1708151"/>
            <a:ext cx="5482167" cy="406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fld id="{39B8DAB2-297F-4C9A-A124-D253F6A304EF}" type="slidenum">
              <a:rPr lang="en-GB" smtClean="0"/>
              <a:t>‹N°›</a:t>
            </a:fld>
            <a:endParaRPr lang="en-GB"/>
          </a:p>
        </p:txBody>
      </p:sp>
    </p:spTree>
    <p:extLst>
      <p:ext uri="{BB962C8B-B14F-4D97-AF65-F5344CB8AC3E}">
        <p14:creationId xmlns:p14="http://schemas.microsoft.com/office/powerpoint/2010/main" val="1474493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fld id="{39B8DAB2-297F-4C9A-A124-D253F6A304EF}" type="slidenum">
              <a:rPr lang="en-GB" smtClean="0"/>
              <a:t>‹N°›</a:t>
            </a:fld>
            <a:endParaRPr lang="en-GB"/>
          </a:p>
        </p:txBody>
      </p:sp>
    </p:spTree>
    <p:extLst>
      <p:ext uri="{BB962C8B-B14F-4D97-AF65-F5344CB8AC3E}">
        <p14:creationId xmlns:p14="http://schemas.microsoft.com/office/powerpoint/2010/main" val="1894735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fld id="{39B8DAB2-297F-4C9A-A124-D253F6A304EF}" type="slidenum">
              <a:rPr lang="en-GB" smtClean="0"/>
              <a:t>‹N°›</a:t>
            </a:fld>
            <a:endParaRPr lang="en-GB"/>
          </a:p>
        </p:txBody>
      </p:sp>
    </p:spTree>
    <p:extLst>
      <p:ext uri="{BB962C8B-B14F-4D97-AF65-F5344CB8AC3E}">
        <p14:creationId xmlns:p14="http://schemas.microsoft.com/office/powerpoint/2010/main" val="1434352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39B8DAB2-297F-4C9A-A124-D253F6A304EF}" type="slidenum">
              <a:rPr lang="en-GB" smtClean="0"/>
              <a:t>‹N°›</a:t>
            </a:fld>
            <a:endParaRPr lang="en-GB"/>
          </a:p>
        </p:txBody>
      </p:sp>
    </p:spTree>
    <p:extLst>
      <p:ext uri="{BB962C8B-B14F-4D97-AF65-F5344CB8AC3E}">
        <p14:creationId xmlns:p14="http://schemas.microsoft.com/office/powerpoint/2010/main" val="4095320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39B8DAB2-297F-4C9A-A124-D253F6A304EF}" type="slidenum">
              <a:rPr lang="en-GB" smtClean="0"/>
              <a:t>‹N°›</a:t>
            </a:fld>
            <a:endParaRPr lang="en-GB"/>
          </a:p>
        </p:txBody>
      </p:sp>
    </p:spTree>
    <p:extLst>
      <p:ext uri="{BB962C8B-B14F-4D97-AF65-F5344CB8AC3E}">
        <p14:creationId xmlns:p14="http://schemas.microsoft.com/office/powerpoint/2010/main" val="352674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39B8DAB2-297F-4C9A-A124-D253F6A304EF}" type="slidenum">
              <a:rPr lang="en-GB" smtClean="0"/>
              <a:t>‹N°›</a:t>
            </a:fld>
            <a:endParaRPr lang="en-GB"/>
          </a:p>
        </p:txBody>
      </p:sp>
    </p:spTree>
    <p:extLst>
      <p:ext uri="{BB962C8B-B14F-4D97-AF65-F5344CB8AC3E}">
        <p14:creationId xmlns:p14="http://schemas.microsoft.com/office/powerpoint/2010/main" val="2628542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2234" y="398463"/>
            <a:ext cx="11167533" cy="423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512234" y="1708151"/>
            <a:ext cx="11165417" cy="406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30" name="Rectangle 6"/>
          <p:cNvSpPr>
            <a:spLocks noGrp="1" noChangeArrowheads="1"/>
          </p:cNvSpPr>
          <p:nvPr>
            <p:ph type="sldNum" sz="quarter" idx="4"/>
          </p:nvPr>
        </p:nvSpPr>
        <p:spPr bwMode="auto">
          <a:xfrm>
            <a:off x="10483851" y="6451600"/>
            <a:ext cx="1200149" cy="179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hangingPunct="1">
              <a:defRPr sz="1000">
                <a:solidFill>
                  <a:schemeClr val="tx2"/>
                </a:solidFill>
              </a:defRPr>
            </a:lvl1pPr>
          </a:lstStyle>
          <a:p>
            <a:fld id="{39B8DAB2-297F-4C9A-A124-D253F6A304EF}" type="slidenum">
              <a:rPr lang="en-GB" smtClean="0"/>
              <a:t>‹N°›</a:t>
            </a:fld>
            <a:endParaRPr lang="en-GB"/>
          </a:p>
        </p:txBody>
      </p:sp>
    </p:spTree>
    <p:extLst>
      <p:ext uri="{BB962C8B-B14F-4D97-AF65-F5344CB8AC3E}">
        <p14:creationId xmlns:p14="http://schemas.microsoft.com/office/powerpoint/2010/main" val="238620686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Arial" charset="0"/>
        </a:defRPr>
      </a:lvl2pPr>
      <a:lvl3pPr algn="l" rtl="0" eaLnBrk="1" fontAlgn="base" hangingPunct="1">
        <a:spcBef>
          <a:spcPct val="0"/>
        </a:spcBef>
        <a:spcAft>
          <a:spcPct val="0"/>
        </a:spcAft>
        <a:defRPr sz="2600" b="1">
          <a:solidFill>
            <a:schemeClr val="tx2"/>
          </a:solidFill>
          <a:latin typeface="Arial" charset="0"/>
        </a:defRPr>
      </a:lvl3pPr>
      <a:lvl4pPr algn="l" rtl="0" eaLnBrk="1" fontAlgn="base" hangingPunct="1">
        <a:spcBef>
          <a:spcPct val="0"/>
        </a:spcBef>
        <a:spcAft>
          <a:spcPct val="0"/>
        </a:spcAft>
        <a:defRPr sz="2600" b="1">
          <a:solidFill>
            <a:schemeClr val="tx2"/>
          </a:solidFill>
          <a:latin typeface="Arial" charset="0"/>
        </a:defRPr>
      </a:lvl4pPr>
      <a:lvl5pPr algn="l" rtl="0" eaLnBrk="1" fontAlgn="base" hangingPunct="1">
        <a:spcBef>
          <a:spcPct val="0"/>
        </a:spcBef>
        <a:spcAft>
          <a:spcPct val="0"/>
        </a:spcAft>
        <a:defRPr sz="2600" b="1">
          <a:solidFill>
            <a:schemeClr val="tx2"/>
          </a:solidFill>
          <a:latin typeface="Arial" charset="0"/>
        </a:defRPr>
      </a:lvl5pPr>
      <a:lvl6pPr marL="457200" algn="l" rtl="0" eaLnBrk="1" fontAlgn="base" hangingPunct="1">
        <a:spcBef>
          <a:spcPct val="0"/>
        </a:spcBef>
        <a:spcAft>
          <a:spcPct val="0"/>
        </a:spcAft>
        <a:defRPr sz="2600" b="1">
          <a:solidFill>
            <a:schemeClr val="tx2"/>
          </a:solidFill>
          <a:latin typeface="Arial" charset="0"/>
        </a:defRPr>
      </a:lvl6pPr>
      <a:lvl7pPr marL="914400" algn="l" rtl="0" eaLnBrk="1" fontAlgn="base" hangingPunct="1">
        <a:spcBef>
          <a:spcPct val="0"/>
        </a:spcBef>
        <a:spcAft>
          <a:spcPct val="0"/>
        </a:spcAft>
        <a:defRPr sz="2600" b="1">
          <a:solidFill>
            <a:schemeClr val="tx2"/>
          </a:solidFill>
          <a:latin typeface="Arial" charset="0"/>
        </a:defRPr>
      </a:lvl7pPr>
      <a:lvl8pPr marL="1371600" algn="l" rtl="0" eaLnBrk="1" fontAlgn="base" hangingPunct="1">
        <a:spcBef>
          <a:spcPct val="0"/>
        </a:spcBef>
        <a:spcAft>
          <a:spcPct val="0"/>
        </a:spcAft>
        <a:defRPr sz="2600" b="1">
          <a:solidFill>
            <a:schemeClr val="tx2"/>
          </a:solidFill>
          <a:latin typeface="Arial" charset="0"/>
        </a:defRPr>
      </a:lvl8pPr>
      <a:lvl9pPr marL="1828800" algn="l" rtl="0" eaLnBrk="1" fontAlgn="base" hangingPunct="1">
        <a:spcBef>
          <a:spcPct val="0"/>
        </a:spcBef>
        <a:spcAft>
          <a:spcPct val="0"/>
        </a:spcAft>
        <a:defRPr sz="2600" b="1">
          <a:solidFill>
            <a:schemeClr val="tx2"/>
          </a:solidFill>
          <a:latin typeface="Arial" charset="0"/>
        </a:defRPr>
      </a:lvl9pPr>
    </p:titleStyle>
    <p:bodyStyle>
      <a:lvl1pPr marL="269875" indent="-269875" algn="l" rtl="0" eaLnBrk="1" fontAlgn="base" hangingPunct="1">
        <a:spcBef>
          <a:spcPct val="0"/>
        </a:spcBef>
        <a:spcAft>
          <a:spcPct val="75000"/>
        </a:spcAft>
        <a:buChar char="•"/>
        <a:defRPr sz="2000">
          <a:solidFill>
            <a:schemeClr val="tx1"/>
          </a:solidFill>
          <a:latin typeface="+mn-lt"/>
          <a:ea typeface="+mn-ea"/>
          <a:cs typeface="+mn-cs"/>
        </a:defRPr>
      </a:lvl1pPr>
      <a:lvl2pPr marL="538163" indent="-266700" algn="l" rtl="0" eaLnBrk="1" fontAlgn="base" hangingPunct="1">
        <a:spcBef>
          <a:spcPct val="0"/>
        </a:spcBef>
        <a:spcAft>
          <a:spcPct val="75000"/>
        </a:spcAft>
        <a:buChar char="•"/>
        <a:defRPr sz="2000">
          <a:solidFill>
            <a:schemeClr val="tx1"/>
          </a:solidFill>
          <a:latin typeface="+mn-lt"/>
        </a:defRPr>
      </a:lvl2pPr>
      <a:lvl3pPr marL="809625" indent="-269875" algn="l" rtl="0" eaLnBrk="1" fontAlgn="base" hangingPunct="1">
        <a:spcBef>
          <a:spcPct val="0"/>
        </a:spcBef>
        <a:spcAft>
          <a:spcPct val="75000"/>
        </a:spcAft>
        <a:buChar char="•"/>
        <a:defRPr sz="2000">
          <a:solidFill>
            <a:schemeClr val="tx1"/>
          </a:solidFill>
          <a:latin typeface="+mn-lt"/>
        </a:defRPr>
      </a:lvl3pPr>
      <a:lvl4pPr marL="1079500" indent="-268288" algn="l" rtl="0" eaLnBrk="1" fontAlgn="base" hangingPunct="1">
        <a:spcBef>
          <a:spcPct val="0"/>
        </a:spcBef>
        <a:spcAft>
          <a:spcPct val="75000"/>
        </a:spcAft>
        <a:buChar char="•"/>
        <a:defRPr sz="2000">
          <a:solidFill>
            <a:schemeClr val="tx1"/>
          </a:solidFill>
          <a:latin typeface="+mn-lt"/>
        </a:defRPr>
      </a:lvl4pPr>
      <a:lvl5pPr marL="1350963" indent="-269875" algn="l" rtl="0" eaLnBrk="1" fontAlgn="base" hangingPunct="1">
        <a:spcBef>
          <a:spcPct val="0"/>
        </a:spcBef>
        <a:spcAft>
          <a:spcPct val="75000"/>
        </a:spcAft>
        <a:buChar char="•"/>
        <a:defRPr sz="2000">
          <a:solidFill>
            <a:schemeClr val="tx1"/>
          </a:solidFill>
          <a:latin typeface="+mn-lt"/>
        </a:defRPr>
      </a:lvl5pPr>
      <a:lvl6pPr marL="1808163" indent="-269875" algn="l" rtl="0" eaLnBrk="1" fontAlgn="base" hangingPunct="1">
        <a:spcBef>
          <a:spcPct val="0"/>
        </a:spcBef>
        <a:spcAft>
          <a:spcPct val="75000"/>
        </a:spcAft>
        <a:buChar char="•"/>
        <a:defRPr sz="2000">
          <a:solidFill>
            <a:schemeClr val="tx1"/>
          </a:solidFill>
          <a:latin typeface="+mn-lt"/>
        </a:defRPr>
      </a:lvl6pPr>
      <a:lvl7pPr marL="2265363" indent="-269875" algn="l" rtl="0" eaLnBrk="1" fontAlgn="base" hangingPunct="1">
        <a:spcBef>
          <a:spcPct val="0"/>
        </a:spcBef>
        <a:spcAft>
          <a:spcPct val="75000"/>
        </a:spcAft>
        <a:buChar char="•"/>
        <a:defRPr sz="2000">
          <a:solidFill>
            <a:schemeClr val="tx1"/>
          </a:solidFill>
          <a:latin typeface="+mn-lt"/>
        </a:defRPr>
      </a:lvl7pPr>
      <a:lvl8pPr marL="2722563" indent="-269875" algn="l" rtl="0" eaLnBrk="1" fontAlgn="base" hangingPunct="1">
        <a:spcBef>
          <a:spcPct val="0"/>
        </a:spcBef>
        <a:spcAft>
          <a:spcPct val="75000"/>
        </a:spcAft>
        <a:buChar char="•"/>
        <a:defRPr sz="2000">
          <a:solidFill>
            <a:schemeClr val="tx1"/>
          </a:solidFill>
          <a:latin typeface="+mn-lt"/>
        </a:defRPr>
      </a:lvl8pPr>
      <a:lvl9pPr marL="3179763" indent="-269875" algn="l" rtl="0" eaLnBrk="1" fontAlgn="base" hangingPunct="1">
        <a:spcBef>
          <a:spcPct val="0"/>
        </a:spcBef>
        <a:spcAft>
          <a:spcPct val="75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gif"/><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2034846"/>
            <a:ext cx="12192000" cy="1461084"/>
          </a:xfrm>
        </p:spPr>
        <p:txBody>
          <a:bodyPr/>
          <a:lstStyle/>
          <a:p>
            <a:pPr algn="ctr" eaLnBrk="1" hangingPunct="1"/>
            <a:r>
              <a:rPr lang="en-GB" altLang="en-US" b="0" dirty="0"/>
              <a:t>The Campbell penetration depth </a:t>
            </a:r>
            <a:br>
              <a:rPr lang="en-GB" altLang="en-US" b="0" dirty="0"/>
            </a:br>
            <a:r>
              <a:rPr lang="en-GB" altLang="en-US" b="0" dirty="0"/>
              <a:t>in type-II superconductors</a:t>
            </a:r>
            <a:endParaRPr lang="en-US" altLang="en-US" b="0" dirty="0"/>
          </a:p>
        </p:txBody>
      </p:sp>
      <p:sp>
        <p:nvSpPr>
          <p:cNvPr id="5124" name="Rectangle 4"/>
          <p:cNvSpPr>
            <a:spLocks noChangeArrowheads="1"/>
          </p:cNvSpPr>
          <p:nvPr/>
        </p:nvSpPr>
        <p:spPr bwMode="auto">
          <a:xfrm>
            <a:off x="1908175" y="5445224"/>
            <a:ext cx="944441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spcAft>
                <a:spcPct val="75000"/>
              </a:spcAft>
              <a:buChar char="•"/>
              <a:defRPr sz="2000">
                <a:solidFill>
                  <a:schemeClr val="tx1"/>
                </a:solidFill>
                <a:latin typeface="Arial" panose="020B0604020202020204" pitchFamily="34" charset="0"/>
              </a:defRPr>
            </a:lvl1pPr>
            <a:lvl2pPr marL="742950" indent="-285750">
              <a:spcAft>
                <a:spcPct val="75000"/>
              </a:spcAft>
              <a:buChar char="•"/>
              <a:defRPr sz="2000">
                <a:solidFill>
                  <a:schemeClr val="tx1"/>
                </a:solidFill>
                <a:latin typeface="Arial" panose="020B0604020202020204" pitchFamily="34" charset="0"/>
              </a:defRPr>
            </a:lvl2pPr>
            <a:lvl3pPr marL="1143000" indent="-228600">
              <a:spcAft>
                <a:spcPct val="75000"/>
              </a:spcAft>
              <a:buChar char="•"/>
              <a:defRPr sz="2000">
                <a:solidFill>
                  <a:schemeClr val="tx1"/>
                </a:solidFill>
                <a:latin typeface="Arial" panose="020B0604020202020204" pitchFamily="34" charset="0"/>
              </a:defRPr>
            </a:lvl3pPr>
            <a:lvl4pPr marL="1600200" indent="-228600">
              <a:spcAft>
                <a:spcPct val="75000"/>
              </a:spcAft>
              <a:buChar char="•"/>
              <a:defRPr sz="2000">
                <a:solidFill>
                  <a:schemeClr val="tx1"/>
                </a:solidFill>
                <a:latin typeface="Arial" panose="020B0604020202020204" pitchFamily="34" charset="0"/>
              </a:defRPr>
            </a:lvl4pPr>
            <a:lvl5pPr marL="2057400" indent="-228600">
              <a:spcAft>
                <a:spcPct val="75000"/>
              </a:spcAft>
              <a:buChar char="•"/>
              <a:defRPr sz="2000">
                <a:solidFill>
                  <a:schemeClr val="tx1"/>
                </a:solidFill>
                <a:latin typeface="Arial" panose="020B0604020202020204" pitchFamily="34" charset="0"/>
              </a:defRPr>
            </a:lvl5pPr>
            <a:lvl6pPr marL="2514600" indent="-228600" eaLnBrk="0" fontAlgn="base" hangingPunct="0">
              <a:spcBef>
                <a:spcPct val="0"/>
              </a:spcBef>
              <a:spcAft>
                <a:spcPct val="75000"/>
              </a:spcAft>
              <a:buChar char="•"/>
              <a:defRPr sz="2000">
                <a:solidFill>
                  <a:schemeClr val="tx1"/>
                </a:solidFill>
                <a:latin typeface="Arial" panose="020B0604020202020204" pitchFamily="34" charset="0"/>
              </a:defRPr>
            </a:lvl6pPr>
            <a:lvl7pPr marL="2971800" indent="-228600" eaLnBrk="0" fontAlgn="base" hangingPunct="0">
              <a:spcBef>
                <a:spcPct val="0"/>
              </a:spcBef>
              <a:spcAft>
                <a:spcPct val="75000"/>
              </a:spcAft>
              <a:buChar char="•"/>
              <a:defRPr sz="2000">
                <a:solidFill>
                  <a:schemeClr val="tx1"/>
                </a:solidFill>
                <a:latin typeface="Arial" panose="020B0604020202020204" pitchFamily="34" charset="0"/>
              </a:defRPr>
            </a:lvl7pPr>
            <a:lvl8pPr marL="3429000" indent="-228600" eaLnBrk="0" fontAlgn="base" hangingPunct="0">
              <a:spcBef>
                <a:spcPct val="0"/>
              </a:spcBef>
              <a:spcAft>
                <a:spcPct val="75000"/>
              </a:spcAft>
              <a:buChar char="•"/>
              <a:defRPr sz="2000">
                <a:solidFill>
                  <a:schemeClr val="tx1"/>
                </a:solidFill>
                <a:latin typeface="Arial" panose="020B0604020202020204" pitchFamily="34" charset="0"/>
              </a:defRPr>
            </a:lvl8pPr>
            <a:lvl9pPr marL="3886200" indent="-228600" eaLnBrk="0" fontAlgn="base" hangingPunct="0">
              <a:spcBef>
                <a:spcPct val="0"/>
              </a:spcBef>
              <a:spcAft>
                <a:spcPct val="75000"/>
              </a:spcAft>
              <a:buChar char="•"/>
              <a:defRPr sz="2000">
                <a:solidFill>
                  <a:schemeClr val="tx1"/>
                </a:solidFill>
                <a:latin typeface="Arial" panose="020B0604020202020204" pitchFamily="34" charset="0"/>
              </a:defRPr>
            </a:lvl9pPr>
          </a:lstStyle>
          <a:p>
            <a:pPr eaLnBrk="1" hangingPunct="1">
              <a:spcAft>
                <a:spcPct val="0"/>
              </a:spcAft>
              <a:buFontTx/>
              <a:buNone/>
            </a:pPr>
            <a:r>
              <a:rPr lang="en-GB" altLang="en-US" sz="1400" dirty="0">
                <a:solidFill>
                  <a:schemeClr val="tx2"/>
                </a:solidFill>
              </a:rPr>
              <a:t>1 Bulk Superconductivity Group, </a:t>
            </a:r>
            <a:r>
              <a:rPr lang="en-GB" altLang="en-US" sz="1400" dirty="0">
                <a:solidFill>
                  <a:schemeClr val="bg1"/>
                </a:solidFill>
              </a:rPr>
              <a:t>Department of Engineering, University of Cambridge</a:t>
            </a:r>
          </a:p>
        </p:txBody>
      </p:sp>
      <p:pic>
        <p:nvPicPr>
          <p:cNvPr id="512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34488" y="0"/>
            <a:ext cx="2957512"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1936539" y="4465982"/>
            <a:ext cx="8535518" cy="294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eaLnBrk="0" fontAlgn="base" hangingPunct="0">
              <a:spcBef>
                <a:spcPct val="0"/>
              </a:spcBef>
              <a:spcAft>
                <a:spcPct val="75000"/>
              </a:spcAft>
              <a:buFontTx/>
              <a:buNone/>
              <a:defRPr sz="1800" b="1">
                <a:solidFill>
                  <a:schemeClr val="tx2"/>
                </a:solidFill>
                <a:latin typeface="+mn-lt"/>
                <a:ea typeface="+mn-ea"/>
                <a:cs typeface="+mn-cs"/>
              </a:defRPr>
            </a:lvl1pPr>
            <a:lvl2pPr marL="538163" indent="-266700" algn="l" rtl="0" eaLnBrk="0" fontAlgn="base" hangingPunct="0">
              <a:spcBef>
                <a:spcPct val="0"/>
              </a:spcBef>
              <a:spcAft>
                <a:spcPct val="75000"/>
              </a:spcAft>
              <a:buChar char="•"/>
              <a:defRPr sz="2000">
                <a:solidFill>
                  <a:schemeClr val="tx1"/>
                </a:solidFill>
                <a:latin typeface="+mn-lt"/>
              </a:defRPr>
            </a:lvl2pPr>
            <a:lvl3pPr marL="809625" indent="-269875" algn="l" rtl="0" eaLnBrk="0" fontAlgn="base" hangingPunct="0">
              <a:spcBef>
                <a:spcPct val="0"/>
              </a:spcBef>
              <a:spcAft>
                <a:spcPct val="75000"/>
              </a:spcAft>
              <a:buChar char="•"/>
              <a:defRPr sz="2000">
                <a:solidFill>
                  <a:schemeClr val="tx1"/>
                </a:solidFill>
                <a:latin typeface="+mn-lt"/>
              </a:defRPr>
            </a:lvl3pPr>
            <a:lvl4pPr marL="1079500" indent="-268288" algn="l" rtl="0" eaLnBrk="0" fontAlgn="base" hangingPunct="0">
              <a:spcBef>
                <a:spcPct val="0"/>
              </a:spcBef>
              <a:spcAft>
                <a:spcPct val="75000"/>
              </a:spcAft>
              <a:buChar char="•"/>
              <a:defRPr sz="2000">
                <a:solidFill>
                  <a:schemeClr val="tx1"/>
                </a:solidFill>
                <a:latin typeface="+mn-lt"/>
              </a:defRPr>
            </a:lvl4pPr>
            <a:lvl5pPr marL="1350963" indent="-269875" algn="l" rtl="0" eaLnBrk="0" fontAlgn="base" hangingPunct="0">
              <a:spcBef>
                <a:spcPct val="0"/>
              </a:spcBef>
              <a:spcAft>
                <a:spcPct val="75000"/>
              </a:spcAft>
              <a:buChar char="•"/>
              <a:defRPr sz="2000">
                <a:solidFill>
                  <a:schemeClr val="tx1"/>
                </a:solidFill>
                <a:latin typeface="+mn-lt"/>
              </a:defRPr>
            </a:lvl5pPr>
            <a:lvl6pPr marL="1808163" indent="-269875" algn="l" rtl="0" fontAlgn="base">
              <a:spcBef>
                <a:spcPct val="0"/>
              </a:spcBef>
              <a:spcAft>
                <a:spcPct val="75000"/>
              </a:spcAft>
              <a:buChar char="•"/>
              <a:defRPr sz="2000">
                <a:solidFill>
                  <a:schemeClr val="tx1"/>
                </a:solidFill>
                <a:latin typeface="+mn-lt"/>
              </a:defRPr>
            </a:lvl6pPr>
            <a:lvl7pPr marL="2265363" indent="-269875" algn="l" rtl="0" fontAlgn="base">
              <a:spcBef>
                <a:spcPct val="0"/>
              </a:spcBef>
              <a:spcAft>
                <a:spcPct val="75000"/>
              </a:spcAft>
              <a:buChar char="•"/>
              <a:defRPr sz="2000">
                <a:solidFill>
                  <a:schemeClr val="tx1"/>
                </a:solidFill>
                <a:latin typeface="+mn-lt"/>
              </a:defRPr>
            </a:lvl7pPr>
            <a:lvl8pPr marL="2722563" indent="-269875" algn="l" rtl="0" fontAlgn="base">
              <a:spcBef>
                <a:spcPct val="0"/>
              </a:spcBef>
              <a:spcAft>
                <a:spcPct val="75000"/>
              </a:spcAft>
              <a:buChar char="•"/>
              <a:defRPr sz="2000">
                <a:solidFill>
                  <a:schemeClr val="tx1"/>
                </a:solidFill>
                <a:latin typeface="+mn-lt"/>
              </a:defRPr>
            </a:lvl8pPr>
            <a:lvl9pPr marL="3179763" indent="-269875" algn="l" rtl="0" fontAlgn="base">
              <a:spcBef>
                <a:spcPct val="0"/>
              </a:spcBef>
              <a:spcAft>
                <a:spcPct val="75000"/>
              </a:spcAft>
              <a:buChar char="•"/>
              <a:defRPr sz="2000">
                <a:solidFill>
                  <a:schemeClr val="tx1"/>
                </a:solidFill>
                <a:latin typeface="+mn-lt"/>
              </a:defRPr>
            </a:lvl9pPr>
          </a:lstStyle>
          <a:p>
            <a:pPr eaLnBrk="1" hangingPunct="1"/>
            <a:r>
              <a:rPr lang="en-US" altLang="en-US" b="0" dirty="0"/>
              <a:t>Jan </a:t>
            </a:r>
            <a:r>
              <a:rPr lang="en-US" altLang="en-US" b="0" dirty="0" err="1"/>
              <a:t>Srp</a:t>
            </a:r>
            <a:r>
              <a:rPr lang="en-GB" b="0" dirty="0"/>
              <a:t>č</a:t>
            </a:r>
            <a:r>
              <a:rPr lang="en-US" altLang="en-US" b="0" dirty="0" err="1"/>
              <a:t>i</a:t>
            </a:r>
            <a:r>
              <a:rPr lang="en-GB" b="0" dirty="0"/>
              <a:t>č</a:t>
            </a:r>
            <a:r>
              <a:rPr lang="en-GB" b="0" baseline="30000" dirty="0"/>
              <a:t>1</a:t>
            </a:r>
            <a:r>
              <a:rPr lang="en-US" b="0" dirty="0"/>
              <a:t>, </a:t>
            </a:r>
            <a:r>
              <a:rPr lang="en-GB" b="0" dirty="0"/>
              <a:t>M. D. Ainslie</a:t>
            </a:r>
            <a:r>
              <a:rPr lang="en-GB" b="0" baseline="30000" dirty="0"/>
              <a:t>1</a:t>
            </a:r>
            <a:r>
              <a:rPr lang="en-GB" b="0" dirty="0"/>
              <a:t>, Y. Shi</a:t>
            </a:r>
            <a:r>
              <a:rPr lang="en-GB" b="0" baseline="30000" dirty="0"/>
              <a:t>1</a:t>
            </a:r>
            <a:r>
              <a:rPr lang="en-GB" b="0" dirty="0"/>
              <a:t>, J. H. Durrell</a:t>
            </a:r>
            <a:r>
              <a:rPr lang="en-GB" b="0" baseline="30000" dirty="0"/>
              <a:t>1</a:t>
            </a:r>
            <a:endParaRPr lang="en-US" altLang="en-US" b="0" kern="0" dirty="0"/>
          </a:p>
        </p:txBody>
      </p:sp>
      <p:sp>
        <p:nvSpPr>
          <p:cNvPr id="9" name="Rectangle 3"/>
          <p:cNvSpPr txBox="1">
            <a:spLocks noChangeArrowheads="1"/>
          </p:cNvSpPr>
          <p:nvPr/>
        </p:nvSpPr>
        <p:spPr bwMode="auto">
          <a:xfrm>
            <a:off x="1908176" y="4932096"/>
            <a:ext cx="7356177"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eaLnBrk="0" fontAlgn="base" hangingPunct="0">
              <a:spcBef>
                <a:spcPct val="0"/>
              </a:spcBef>
              <a:spcAft>
                <a:spcPct val="75000"/>
              </a:spcAft>
              <a:buFontTx/>
              <a:buNone/>
              <a:defRPr sz="1800" b="1">
                <a:solidFill>
                  <a:schemeClr val="tx2"/>
                </a:solidFill>
                <a:latin typeface="+mn-lt"/>
                <a:ea typeface="+mn-ea"/>
                <a:cs typeface="+mn-cs"/>
              </a:defRPr>
            </a:lvl1pPr>
            <a:lvl2pPr marL="538163" indent="-266700" algn="l" rtl="0" eaLnBrk="0" fontAlgn="base" hangingPunct="0">
              <a:spcBef>
                <a:spcPct val="0"/>
              </a:spcBef>
              <a:spcAft>
                <a:spcPct val="75000"/>
              </a:spcAft>
              <a:buChar char="•"/>
              <a:defRPr sz="2000">
                <a:solidFill>
                  <a:schemeClr val="tx1"/>
                </a:solidFill>
                <a:latin typeface="+mn-lt"/>
              </a:defRPr>
            </a:lvl2pPr>
            <a:lvl3pPr marL="809625" indent="-269875" algn="l" rtl="0" eaLnBrk="0" fontAlgn="base" hangingPunct="0">
              <a:spcBef>
                <a:spcPct val="0"/>
              </a:spcBef>
              <a:spcAft>
                <a:spcPct val="75000"/>
              </a:spcAft>
              <a:buChar char="•"/>
              <a:defRPr sz="2000">
                <a:solidFill>
                  <a:schemeClr val="tx1"/>
                </a:solidFill>
                <a:latin typeface="+mn-lt"/>
              </a:defRPr>
            </a:lvl3pPr>
            <a:lvl4pPr marL="1079500" indent="-268288" algn="l" rtl="0" eaLnBrk="0" fontAlgn="base" hangingPunct="0">
              <a:spcBef>
                <a:spcPct val="0"/>
              </a:spcBef>
              <a:spcAft>
                <a:spcPct val="75000"/>
              </a:spcAft>
              <a:buChar char="•"/>
              <a:defRPr sz="2000">
                <a:solidFill>
                  <a:schemeClr val="tx1"/>
                </a:solidFill>
                <a:latin typeface="+mn-lt"/>
              </a:defRPr>
            </a:lvl4pPr>
            <a:lvl5pPr marL="1350963" indent="-269875" algn="l" rtl="0" eaLnBrk="0" fontAlgn="base" hangingPunct="0">
              <a:spcBef>
                <a:spcPct val="0"/>
              </a:spcBef>
              <a:spcAft>
                <a:spcPct val="75000"/>
              </a:spcAft>
              <a:buChar char="•"/>
              <a:defRPr sz="2000">
                <a:solidFill>
                  <a:schemeClr val="tx1"/>
                </a:solidFill>
                <a:latin typeface="+mn-lt"/>
              </a:defRPr>
            </a:lvl5pPr>
            <a:lvl6pPr marL="1808163" indent="-269875" algn="l" rtl="0" fontAlgn="base">
              <a:spcBef>
                <a:spcPct val="0"/>
              </a:spcBef>
              <a:spcAft>
                <a:spcPct val="75000"/>
              </a:spcAft>
              <a:buChar char="•"/>
              <a:defRPr sz="2000">
                <a:solidFill>
                  <a:schemeClr val="tx1"/>
                </a:solidFill>
                <a:latin typeface="+mn-lt"/>
              </a:defRPr>
            </a:lvl6pPr>
            <a:lvl7pPr marL="2265363" indent="-269875" algn="l" rtl="0" fontAlgn="base">
              <a:spcBef>
                <a:spcPct val="0"/>
              </a:spcBef>
              <a:spcAft>
                <a:spcPct val="75000"/>
              </a:spcAft>
              <a:buChar char="•"/>
              <a:defRPr sz="2000">
                <a:solidFill>
                  <a:schemeClr val="tx1"/>
                </a:solidFill>
                <a:latin typeface="+mn-lt"/>
              </a:defRPr>
            </a:lvl7pPr>
            <a:lvl8pPr marL="2722563" indent="-269875" algn="l" rtl="0" fontAlgn="base">
              <a:spcBef>
                <a:spcPct val="0"/>
              </a:spcBef>
              <a:spcAft>
                <a:spcPct val="75000"/>
              </a:spcAft>
              <a:buChar char="•"/>
              <a:defRPr sz="2000">
                <a:solidFill>
                  <a:schemeClr val="tx1"/>
                </a:solidFill>
                <a:latin typeface="+mn-lt"/>
              </a:defRPr>
            </a:lvl8pPr>
            <a:lvl9pPr marL="3179763" indent="-269875" algn="l" rtl="0" fontAlgn="base">
              <a:spcBef>
                <a:spcPct val="0"/>
              </a:spcBef>
              <a:spcAft>
                <a:spcPct val="75000"/>
              </a:spcAft>
              <a:buChar char="•"/>
              <a:defRPr sz="2000">
                <a:solidFill>
                  <a:schemeClr val="tx1"/>
                </a:solidFill>
                <a:latin typeface="+mn-lt"/>
              </a:defRPr>
            </a:lvl9pPr>
          </a:lstStyle>
          <a:p>
            <a:pPr eaLnBrk="1" hangingPunct="1"/>
            <a:r>
              <a:rPr lang="en-GB" altLang="en-US" b="0" dirty="0"/>
              <a:t>E-mail: jsrpcic@gmail.com</a:t>
            </a:r>
            <a:endParaRPr lang="en-US" altLang="en-US" b="0" kern="0" dirty="0"/>
          </a:p>
        </p:txBody>
      </p:sp>
    </p:spTree>
    <p:extLst>
      <p:ext uri="{BB962C8B-B14F-4D97-AF65-F5344CB8AC3E}">
        <p14:creationId xmlns:p14="http://schemas.microsoft.com/office/powerpoint/2010/main" val="3455483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174" y="328063"/>
            <a:ext cx="8375650" cy="423862"/>
          </a:xfrm>
        </p:spPr>
        <p:txBody>
          <a:bodyPr/>
          <a:lstStyle/>
          <a:p>
            <a:pPr algn="ctr"/>
            <a:r>
              <a:rPr lang="en-GB" b="0" dirty="0">
                <a:latin typeface="Calibri" panose="020F0502020204030204" pitchFamily="34" charset="0"/>
                <a:cs typeface="Calibri" panose="020F0502020204030204" pitchFamily="34" charset="0"/>
              </a:rPr>
              <a:t>Hysteretic losses: Campbell and Bean comparison</a:t>
            </a:r>
          </a:p>
        </p:txBody>
      </p:sp>
      <p:pic>
        <p:nvPicPr>
          <p:cNvPr id="6" name="Picture 5">
            <a:extLst>
              <a:ext uri="{FF2B5EF4-FFF2-40B4-BE49-F238E27FC236}">
                <a16:creationId xmlns:a16="http://schemas.microsoft.com/office/drawing/2014/main" id="{FF34BC69-F56C-497E-861B-E8AC07F2F204}"/>
              </a:ext>
            </a:extLst>
          </p:cNvPr>
          <p:cNvPicPr>
            <a:picLocks noChangeAspect="1"/>
          </p:cNvPicPr>
          <p:nvPr/>
        </p:nvPicPr>
        <p:blipFill>
          <a:blip r:embed="rId3"/>
          <a:stretch>
            <a:fillRect/>
          </a:stretch>
        </p:blipFill>
        <p:spPr>
          <a:xfrm>
            <a:off x="1968248" y="1800682"/>
            <a:ext cx="4008058" cy="3774919"/>
          </a:xfrm>
          <a:prstGeom prst="rect">
            <a:avLst/>
          </a:prstGeom>
        </p:spPr>
      </p:pic>
      <p:sp>
        <p:nvSpPr>
          <p:cNvPr id="7" name="TextBox 6">
            <a:extLst>
              <a:ext uri="{FF2B5EF4-FFF2-40B4-BE49-F238E27FC236}">
                <a16:creationId xmlns:a16="http://schemas.microsoft.com/office/drawing/2014/main" id="{2386B532-956D-4966-8874-AF28265A466F}"/>
              </a:ext>
            </a:extLst>
          </p:cNvPr>
          <p:cNvSpPr txBox="1"/>
          <p:nvPr/>
        </p:nvSpPr>
        <p:spPr>
          <a:xfrm>
            <a:off x="3417966" y="1800681"/>
            <a:ext cx="1412389" cy="369332"/>
          </a:xfrm>
          <a:prstGeom prst="rect">
            <a:avLst/>
          </a:prstGeom>
          <a:noFill/>
        </p:spPr>
        <p:txBody>
          <a:bodyPr wrap="square" rtlCol="0">
            <a:spAutoFit/>
          </a:bodyPr>
          <a:lstStyle/>
          <a:p>
            <a:r>
              <a:rPr lang="en-GB" dirty="0">
                <a:solidFill>
                  <a:srgbClr val="000000"/>
                </a:solidFill>
                <a:latin typeface="Calibri" panose="020F0502020204030204" pitchFamily="34" charset="0"/>
                <a:cs typeface="Calibri" panose="020F0502020204030204" pitchFamily="34" charset="0"/>
              </a:rPr>
              <a:t>Pinning force</a:t>
            </a:r>
            <a:endParaRPr lang="en-GB" u="sng" dirty="0">
              <a:solidFill>
                <a:srgbClr val="00000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76109F59-F413-407E-A582-16AA727A9B63}"/>
              </a:ext>
            </a:extLst>
          </p:cNvPr>
          <p:cNvSpPr txBox="1"/>
          <p:nvPr/>
        </p:nvSpPr>
        <p:spPr>
          <a:xfrm>
            <a:off x="5661444" y="3519343"/>
            <a:ext cx="314863" cy="369332"/>
          </a:xfrm>
          <a:prstGeom prst="rect">
            <a:avLst/>
          </a:prstGeom>
          <a:noFill/>
        </p:spPr>
        <p:txBody>
          <a:bodyPr wrap="square" rtlCol="0">
            <a:spAutoFit/>
          </a:bodyPr>
          <a:lstStyle/>
          <a:p>
            <a:r>
              <a:rPr lang="en-GB" dirty="0">
                <a:solidFill>
                  <a:srgbClr val="000000"/>
                </a:solidFill>
                <a:latin typeface="Calibri" panose="020F0502020204030204" pitchFamily="34" charset="0"/>
                <a:cs typeface="Calibri" panose="020F0502020204030204" pitchFamily="34" charset="0"/>
              </a:rPr>
              <a:t>y</a:t>
            </a:r>
            <a:endParaRPr lang="en-GB" u="sng" dirty="0">
              <a:solidFill>
                <a:srgbClr val="000000"/>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8E56AC9B-6473-4B05-8690-72A425E4A465}"/>
              </a:ext>
            </a:extLst>
          </p:cNvPr>
          <p:cNvSpPr txBox="1"/>
          <p:nvPr/>
        </p:nvSpPr>
        <p:spPr>
          <a:xfrm>
            <a:off x="2398290" y="2196102"/>
            <a:ext cx="653198" cy="369332"/>
          </a:xfrm>
          <a:prstGeom prst="rect">
            <a:avLst/>
          </a:prstGeom>
          <a:noFill/>
        </p:spPr>
        <p:txBody>
          <a:bodyPr wrap="square" rtlCol="0">
            <a:spAutoFit/>
          </a:bodyPr>
          <a:lstStyle/>
          <a:p>
            <a:r>
              <a:rPr lang="en-GB" dirty="0">
                <a:solidFill>
                  <a:srgbClr val="000000"/>
                </a:solidFill>
                <a:latin typeface="Calibri" panose="020F0502020204030204" pitchFamily="34" charset="0"/>
                <a:cs typeface="Calibri" panose="020F0502020204030204" pitchFamily="34" charset="0"/>
              </a:rPr>
              <a:t>Bean</a:t>
            </a:r>
            <a:endParaRPr lang="en-GB" u="sng" dirty="0">
              <a:solidFill>
                <a:srgbClr val="000000"/>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48536A18-BE0D-4E0C-B34C-8B84128495FF}"/>
              </a:ext>
            </a:extLst>
          </p:cNvPr>
          <p:cNvSpPr txBox="1"/>
          <p:nvPr/>
        </p:nvSpPr>
        <p:spPr>
          <a:xfrm>
            <a:off x="2724890" y="3089812"/>
            <a:ext cx="1160933" cy="369332"/>
          </a:xfrm>
          <a:prstGeom prst="rect">
            <a:avLst/>
          </a:prstGeom>
          <a:noFill/>
        </p:spPr>
        <p:txBody>
          <a:bodyPr wrap="square" rtlCol="0">
            <a:spAutoFit/>
          </a:bodyPr>
          <a:lstStyle/>
          <a:p>
            <a:r>
              <a:rPr lang="en-GB" dirty="0">
                <a:solidFill>
                  <a:srgbClr val="000000"/>
                </a:solidFill>
                <a:latin typeface="Calibri" panose="020F0502020204030204" pitchFamily="34" charset="0"/>
                <a:cs typeface="Calibri" panose="020F0502020204030204" pitchFamily="34" charset="0"/>
              </a:rPr>
              <a:t>Campbell</a:t>
            </a:r>
            <a:endParaRPr lang="en-GB" u="sng" dirty="0">
              <a:solidFill>
                <a:srgbClr val="000000"/>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DE050039-5068-45F1-B0AC-9F1F2D331326}"/>
              </a:ext>
            </a:extLst>
          </p:cNvPr>
          <p:cNvSpPr txBox="1"/>
          <p:nvPr/>
        </p:nvSpPr>
        <p:spPr>
          <a:xfrm>
            <a:off x="3972277" y="2170013"/>
            <a:ext cx="476674" cy="369332"/>
          </a:xfrm>
          <a:prstGeom prst="rect">
            <a:avLst/>
          </a:prstGeom>
          <a:noFill/>
        </p:spPr>
        <p:txBody>
          <a:bodyPr wrap="square" rtlCol="0">
            <a:spAutoFit/>
          </a:bodyPr>
          <a:lstStyle/>
          <a:p>
            <a:r>
              <a:rPr lang="en-GB" dirty="0">
                <a:solidFill>
                  <a:srgbClr val="000000"/>
                </a:solidFill>
                <a:latin typeface="Calibri" panose="020F0502020204030204" pitchFamily="34" charset="0"/>
                <a:cs typeface="Calibri" panose="020F0502020204030204" pitchFamily="34" charset="0"/>
              </a:rPr>
              <a:t>BJ</a:t>
            </a:r>
            <a:endParaRPr lang="en-GB" u="sng" dirty="0">
              <a:solidFill>
                <a:srgbClr val="000000"/>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5FBB1224-982A-4B99-9306-1EBC8F4AE863}"/>
              </a:ext>
            </a:extLst>
          </p:cNvPr>
          <p:cNvSpPr txBox="1"/>
          <p:nvPr/>
        </p:nvSpPr>
        <p:spPr>
          <a:xfrm>
            <a:off x="3885822" y="4794705"/>
            <a:ext cx="476674" cy="369332"/>
          </a:xfrm>
          <a:prstGeom prst="rect">
            <a:avLst/>
          </a:prstGeom>
          <a:noFill/>
        </p:spPr>
        <p:txBody>
          <a:bodyPr wrap="square" rtlCol="0">
            <a:spAutoFit/>
          </a:bodyPr>
          <a:lstStyle/>
          <a:p>
            <a:r>
              <a:rPr lang="en-GB" dirty="0">
                <a:solidFill>
                  <a:srgbClr val="000000"/>
                </a:solidFill>
                <a:latin typeface="Calibri" panose="020F0502020204030204" pitchFamily="34" charset="0"/>
                <a:cs typeface="Calibri" panose="020F0502020204030204" pitchFamily="34" charset="0"/>
              </a:rPr>
              <a:t>-BJ</a:t>
            </a:r>
            <a:endParaRPr lang="en-GB" u="sng" dirty="0">
              <a:solidFill>
                <a:srgbClr val="000000"/>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4"/>
          <a:stretch>
            <a:fillRect/>
          </a:stretch>
        </p:blipFill>
        <p:spPr>
          <a:xfrm>
            <a:off x="6011163" y="1510140"/>
            <a:ext cx="4320000" cy="4356000"/>
          </a:xfrm>
          <a:prstGeom prst="rect">
            <a:avLst/>
          </a:prstGeom>
        </p:spPr>
      </p:pic>
    </p:spTree>
    <p:extLst>
      <p:ext uri="{BB962C8B-B14F-4D97-AF65-F5344CB8AC3E}">
        <p14:creationId xmlns:p14="http://schemas.microsoft.com/office/powerpoint/2010/main" val="218888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175" y="3217069"/>
            <a:ext cx="8375650" cy="423862"/>
          </a:xfrm>
        </p:spPr>
        <p:txBody>
          <a:bodyPr/>
          <a:lstStyle/>
          <a:p>
            <a:pPr algn="ctr"/>
            <a:r>
              <a:rPr lang="en-GB" b="0" dirty="0">
                <a:solidFill>
                  <a:srgbClr val="000000"/>
                </a:solidFill>
                <a:latin typeface="Calibri" panose="020F0502020204030204" pitchFamily="34" charset="0"/>
                <a:cs typeface="Calibri" panose="020F0502020204030204" pitchFamily="34" charset="0"/>
              </a:rPr>
              <a:t>Thank you for your attention.</a:t>
            </a:r>
          </a:p>
        </p:txBody>
      </p:sp>
    </p:spTree>
    <p:extLst>
      <p:ext uri="{BB962C8B-B14F-4D97-AF65-F5344CB8AC3E}">
        <p14:creationId xmlns:p14="http://schemas.microsoft.com/office/powerpoint/2010/main" val="2988881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174" y="328063"/>
            <a:ext cx="8375650" cy="423862"/>
          </a:xfrm>
        </p:spPr>
        <p:txBody>
          <a:bodyPr/>
          <a:lstStyle/>
          <a:p>
            <a:pPr algn="ctr"/>
            <a:r>
              <a:rPr lang="en-GB" b="0" dirty="0">
                <a:latin typeface="Calibri" panose="020F0502020204030204" pitchFamily="34" charset="0"/>
                <a:cs typeface="Calibri" panose="020F0502020204030204" pitchFamily="34" charset="0"/>
              </a:rPr>
              <a:t>The same measuring technique, 50 years apart</a:t>
            </a:r>
          </a:p>
        </p:txBody>
      </p:sp>
      <p:pic>
        <p:nvPicPr>
          <p:cNvPr id="3" name="Picture 2">
            <a:extLst>
              <a:ext uri="{FF2B5EF4-FFF2-40B4-BE49-F238E27FC236}">
                <a16:creationId xmlns:a16="http://schemas.microsoft.com/office/drawing/2014/main" id="{4386D6D7-BA30-47BA-83BC-FE2229E0729B}"/>
              </a:ext>
            </a:extLst>
          </p:cNvPr>
          <p:cNvPicPr>
            <a:picLocks noChangeAspect="1"/>
          </p:cNvPicPr>
          <p:nvPr/>
        </p:nvPicPr>
        <p:blipFill>
          <a:blip r:embed="rId3"/>
          <a:stretch>
            <a:fillRect/>
          </a:stretch>
        </p:blipFill>
        <p:spPr>
          <a:xfrm>
            <a:off x="6308397" y="2634557"/>
            <a:ext cx="4389500" cy="3497883"/>
          </a:xfrm>
          <a:prstGeom prst="rect">
            <a:avLst/>
          </a:prstGeom>
        </p:spPr>
      </p:pic>
      <p:pic>
        <p:nvPicPr>
          <p:cNvPr id="4" name="Picture 3">
            <a:extLst>
              <a:ext uri="{FF2B5EF4-FFF2-40B4-BE49-F238E27FC236}">
                <a16:creationId xmlns:a16="http://schemas.microsoft.com/office/drawing/2014/main" id="{E443CC5E-E2C6-4B63-B680-699FB06A9091}"/>
              </a:ext>
            </a:extLst>
          </p:cNvPr>
          <p:cNvPicPr>
            <a:picLocks noChangeAspect="1"/>
          </p:cNvPicPr>
          <p:nvPr/>
        </p:nvPicPr>
        <p:blipFill>
          <a:blip r:embed="rId4"/>
          <a:stretch>
            <a:fillRect/>
          </a:stretch>
        </p:blipFill>
        <p:spPr>
          <a:xfrm>
            <a:off x="6096000" y="1349970"/>
            <a:ext cx="5105842" cy="1348857"/>
          </a:xfrm>
          <a:prstGeom prst="rect">
            <a:avLst/>
          </a:prstGeom>
        </p:spPr>
      </p:pic>
      <p:pic>
        <p:nvPicPr>
          <p:cNvPr id="7" name="Picture 6" descr="A picture containing person, person, older&#10;&#10;Description automatically generated">
            <a:extLst>
              <a:ext uri="{FF2B5EF4-FFF2-40B4-BE49-F238E27FC236}">
                <a16:creationId xmlns:a16="http://schemas.microsoft.com/office/drawing/2014/main" id="{F74D3888-B59E-4747-946C-50CD47031D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255" y="2211042"/>
            <a:ext cx="4876800" cy="3257550"/>
          </a:xfrm>
          <a:prstGeom prst="rect">
            <a:avLst/>
          </a:prstGeom>
        </p:spPr>
      </p:pic>
    </p:spTree>
    <p:extLst>
      <p:ext uri="{BB962C8B-B14F-4D97-AF65-F5344CB8AC3E}">
        <p14:creationId xmlns:p14="http://schemas.microsoft.com/office/powerpoint/2010/main" val="1192860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530353" y="3248742"/>
            <a:ext cx="7407000" cy="3123000"/>
          </a:xfrm>
          <a:prstGeom prst="rect">
            <a:avLst/>
          </a:prstGeom>
        </p:spPr>
      </p:pic>
      <p:sp>
        <p:nvSpPr>
          <p:cNvPr id="2" name="Title 1"/>
          <p:cNvSpPr>
            <a:spLocks noGrp="1"/>
          </p:cNvSpPr>
          <p:nvPr>
            <p:ph type="title"/>
          </p:nvPr>
        </p:nvSpPr>
        <p:spPr>
          <a:xfrm>
            <a:off x="1908174" y="328063"/>
            <a:ext cx="8375650" cy="423862"/>
          </a:xfrm>
        </p:spPr>
        <p:txBody>
          <a:bodyPr/>
          <a:lstStyle/>
          <a:p>
            <a:pPr algn="ctr"/>
            <a:r>
              <a:rPr lang="en-GB" b="0" dirty="0">
                <a:latin typeface="Calibri" panose="020F0502020204030204" pitchFamily="34" charset="0"/>
                <a:cs typeface="Calibri" panose="020F0502020204030204" pitchFamily="34" charset="0"/>
              </a:rPr>
              <a:t>What is the limit of the Bean model?</a:t>
            </a:r>
          </a:p>
        </p:txBody>
      </p:sp>
      <p:sp>
        <p:nvSpPr>
          <p:cNvPr id="31" name="TextBox 30"/>
          <p:cNvSpPr txBox="1"/>
          <p:nvPr/>
        </p:nvSpPr>
        <p:spPr>
          <a:xfrm>
            <a:off x="2224696" y="1356910"/>
            <a:ext cx="7256342" cy="923330"/>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The Bean model: </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Ignores the finite size of pinning potential (</a:t>
            </a:r>
            <a:r>
              <a:rPr lang="en-GB" i="1" dirty="0">
                <a:latin typeface="Calibri" panose="020F0502020204030204" pitchFamily="34" charset="0"/>
                <a:cs typeface="Calibri" panose="020F0502020204030204" pitchFamily="34" charset="0"/>
              </a:rPr>
              <a:t>any</a:t>
            </a:r>
            <a:r>
              <a:rPr lang="en-GB" dirty="0">
                <a:latin typeface="Calibri" panose="020F0502020204030204" pitchFamily="34" charset="0"/>
                <a:cs typeface="Calibri" panose="020F0502020204030204" pitchFamily="34" charset="0"/>
              </a:rPr>
              <a:t> J is J</a:t>
            </a:r>
            <a:r>
              <a:rPr lang="en-GB" baseline="-25000" dirty="0">
                <a:latin typeface="Calibri" panose="020F0502020204030204" pitchFamily="34" charset="0"/>
                <a:cs typeface="Calibri" panose="020F0502020204030204" pitchFamily="34" charset="0"/>
              </a:rPr>
              <a:t>C</a:t>
            </a:r>
            <a:r>
              <a:rPr lang="en-GB"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Overestimates the hysteretic losses.</a:t>
            </a:r>
          </a:p>
        </p:txBody>
      </p:sp>
      <p:sp>
        <p:nvSpPr>
          <p:cNvPr id="9" name="TextBox 8"/>
          <p:cNvSpPr txBox="1"/>
          <p:nvPr/>
        </p:nvSpPr>
        <p:spPr>
          <a:xfrm>
            <a:off x="2224696" y="2498453"/>
            <a:ext cx="7713542" cy="1200329"/>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The Campbell model [1]:</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Assumes finite reversible movement of flux vortices (hence, lower losses),</a:t>
            </a:r>
          </a:p>
          <a:p>
            <a:pPr marL="285750" indent="-285750">
              <a:buFont typeface="Arial" panose="020B0604020202020204" pitchFamily="34" charset="0"/>
              <a:buChar char="•"/>
            </a:pPr>
            <a:r>
              <a:rPr lang="en-GB" dirty="0">
                <a:latin typeface="Calibri" panose="020F0502020204030204" pitchFamily="34" charset="0"/>
                <a:cs typeface="Calibri" panose="020F0502020204030204" pitchFamily="34" charset="0"/>
              </a:rPr>
              <a:t>Provides an easy technique of measuring the size of the pinning potential. </a:t>
            </a:r>
          </a:p>
          <a:p>
            <a:pPr marL="285750" indent="-285750">
              <a:buFont typeface="Arial" panose="020B0604020202020204" pitchFamily="34" charset="0"/>
              <a:buChar char="•"/>
            </a:pPr>
            <a:endParaRPr lang="en-GB" dirty="0">
              <a:latin typeface="Calibri" panose="020F0502020204030204" pitchFamily="34" charset="0"/>
              <a:cs typeface="Calibri" panose="020F0502020204030204" pitchFamily="34" charset="0"/>
            </a:endParaRPr>
          </a:p>
        </p:txBody>
      </p:sp>
      <p:sp>
        <p:nvSpPr>
          <p:cNvPr id="16" name="TextBox 15"/>
          <p:cNvSpPr txBox="1"/>
          <p:nvPr/>
        </p:nvSpPr>
        <p:spPr>
          <a:xfrm>
            <a:off x="3782357" y="6494573"/>
            <a:ext cx="6727299" cy="276999"/>
          </a:xfrm>
          <a:prstGeom prst="rect">
            <a:avLst/>
          </a:prstGeom>
          <a:noFill/>
        </p:spPr>
        <p:txBody>
          <a:bodyPr wrap="square" rtlCol="0">
            <a:spAutoFit/>
          </a:bodyPr>
          <a:lstStyle/>
          <a:p>
            <a:r>
              <a:rPr lang="en-GB" sz="1200" dirty="0">
                <a:solidFill>
                  <a:schemeClr val="bg1"/>
                </a:solidFill>
                <a:latin typeface="Calibri" panose="020F0502020204030204" pitchFamily="34" charset="0"/>
                <a:cs typeface="Calibri" panose="020F0502020204030204" pitchFamily="34" charset="0"/>
              </a:rPr>
              <a:t>[1] A. M. Campbell, The response of pinned flux vortices to low-frequency field, J. Phys. C., 1969. </a:t>
            </a:r>
            <a:endParaRPr lang="en-GB" sz="1200" u="sng"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3761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174" y="328063"/>
            <a:ext cx="8375650" cy="423862"/>
          </a:xfrm>
        </p:spPr>
        <p:txBody>
          <a:bodyPr/>
          <a:lstStyle/>
          <a:p>
            <a:pPr algn="ctr"/>
            <a:r>
              <a:rPr lang="en-GB" b="0" dirty="0">
                <a:latin typeface="Calibri" panose="020F0502020204030204" pitchFamily="34" charset="0"/>
                <a:cs typeface="Calibri" panose="020F0502020204030204" pitchFamily="34" charset="0"/>
              </a:rPr>
              <a:t>Campbell model: field profile b(x)=?</a:t>
            </a:r>
          </a:p>
        </p:txBody>
      </p:sp>
      <mc:AlternateContent xmlns:mc="http://schemas.openxmlformats.org/markup-compatibility/2006" xmlns:a14="http://schemas.microsoft.com/office/drawing/2010/main">
        <mc:Choice Requires="a14">
          <p:sp>
            <p:nvSpPr>
              <p:cNvPr id="31" name="TextBox 30"/>
              <p:cNvSpPr txBox="1"/>
              <p:nvPr/>
            </p:nvSpPr>
            <p:spPr>
              <a:xfrm>
                <a:off x="6637515" y="2146183"/>
                <a:ext cx="4079631" cy="2554354"/>
              </a:xfrm>
              <a:prstGeom prst="rect">
                <a:avLst/>
              </a:prstGeom>
              <a:noFill/>
            </p:spPr>
            <p:txBody>
              <a:bodyPr wrap="square" rtlCol="0">
                <a:spAutoFit/>
              </a:bodyPr>
              <a:lstStyle/>
              <a:p>
                <a:pPr algn="ctr"/>
                <a:r>
                  <a:rPr lang="en-GB" dirty="0">
                    <a:latin typeface="Calibri" panose="020F0502020204030204" pitchFamily="34" charset="0"/>
                    <a:cs typeface="Calibri" panose="020F0502020204030204" pitchFamily="34" charset="0"/>
                  </a:rPr>
                  <a:t>Pinning force = Lorentz force</a:t>
                </a:r>
              </a:p>
              <a:p>
                <a:pPr algn="ctr"/>
                <a:endParaRPr lang="en-GB" dirty="0">
                  <a:latin typeface="Calibri" panose="020F0502020204030204" pitchFamily="34" charset="0"/>
                  <a:cs typeface="Calibri" panose="020F0502020204030204" pitchFamily="34" charset="0"/>
                </a:endParaRPr>
              </a:p>
              <a:p>
                <a:pPr algn="ct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cs typeface="Calibri" panose="020F0502020204030204" pitchFamily="34" charset="0"/>
                            </a:rPr>
                          </m:ctrlPr>
                        </m:sSubPr>
                        <m:e>
                          <m:r>
                            <a:rPr lang="en-GB" i="1">
                              <a:latin typeface="Cambria Math" panose="02040503050406030204" pitchFamily="18" charset="0"/>
                              <a:cs typeface="Calibri" panose="020F0502020204030204" pitchFamily="34" charset="0"/>
                            </a:rPr>
                            <m:t>𝐵</m:t>
                          </m:r>
                        </m:e>
                        <m:sub>
                          <m:r>
                            <a:rPr lang="en-GB" i="1">
                              <a:latin typeface="Cambria Math" panose="02040503050406030204" pitchFamily="18" charset="0"/>
                              <a:cs typeface="Calibri" panose="020F0502020204030204" pitchFamily="34" charset="0"/>
                            </a:rPr>
                            <m:t>0</m:t>
                          </m:r>
                        </m:sub>
                      </m:sSub>
                      <m:sSub>
                        <m:sSubPr>
                          <m:ctrlPr>
                            <a:rPr lang="en-GB" i="1">
                              <a:latin typeface="Cambria Math" panose="02040503050406030204" pitchFamily="18" charset="0"/>
                              <a:cs typeface="Calibri" panose="020F0502020204030204" pitchFamily="34" charset="0"/>
                            </a:rPr>
                          </m:ctrlPr>
                        </m:sSubPr>
                        <m:e>
                          <m:r>
                            <a:rPr lang="en-GB" i="1">
                              <a:latin typeface="Cambria Math" panose="02040503050406030204" pitchFamily="18" charset="0"/>
                              <a:cs typeface="Calibri" panose="020F0502020204030204" pitchFamily="34" charset="0"/>
                            </a:rPr>
                            <m:t>𝐽</m:t>
                          </m:r>
                        </m:e>
                        <m:sub>
                          <m:r>
                            <a:rPr lang="en-GB" i="1">
                              <a:latin typeface="Cambria Math" panose="02040503050406030204" pitchFamily="18" charset="0"/>
                              <a:cs typeface="Calibri" panose="020F0502020204030204" pitchFamily="34" charset="0"/>
                            </a:rPr>
                            <m:t>𝐶</m:t>
                          </m:r>
                        </m:sub>
                      </m:sSub>
                      <m:d>
                        <m:dPr>
                          <m:ctrlPr>
                            <a:rPr lang="en-GB" i="1">
                              <a:latin typeface="Cambria Math" panose="02040503050406030204" pitchFamily="18" charset="0"/>
                              <a:cs typeface="Calibri" panose="020F0502020204030204" pitchFamily="34" charset="0"/>
                            </a:rPr>
                          </m:ctrlPr>
                        </m:dPr>
                        <m:e>
                          <m:r>
                            <a:rPr lang="en-GB" i="1">
                              <a:latin typeface="Cambria Math" panose="02040503050406030204" pitchFamily="18" charset="0"/>
                              <a:cs typeface="Calibri" panose="020F0502020204030204" pitchFamily="34" charset="0"/>
                            </a:rPr>
                            <m:t>1−</m:t>
                          </m:r>
                          <m:func>
                            <m:funcPr>
                              <m:ctrlPr>
                                <a:rPr lang="en-GB" i="1">
                                  <a:latin typeface="Cambria Math" panose="02040503050406030204" pitchFamily="18" charset="0"/>
                                  <a:cs typeface="Calibri" panose="020F0502020204030204" pitchFamily="34" charset="0"/>
                                </a:rPr>
                              </m:ctrlPr>
                            </m:funcPr>
                            <m:fName>
                              <m:r>
                                <m:rPr>
                                  <m:sty m:val="p"/>
                                </m:rPr>
                                <a:rPr lang="en-GB">
                                  <a:latin typeface="Cambria Math" panose="02040503050406030204" pitchFamily="18" charset="0"/>
                                  <a:cs typeface="Calibri" panose="020F0502020204030204" pitchFamily="34" charset="0"/>
                                </a:rPr>
                                <m:t>exp</m:t>
                              </m:r>
                            </m:fName>
                            <m:e>
                              <m:d>
                                <m:dPr>
                                  <m:ctrlPr>
                                    <a:rPr lang="en-GB" i="1">
                                      <a:latin typeface="Cambria Math" panose="02040503050406030204" pitchFamily="18" charset="0"/>
                                      <a:cs typeface="Calibri" panose="020F0502020204030204" pitchFamily="34" charset="0"/>
                                    </a:rPr>
                                  </m:ctrlPr>
                                </m:dPr>
                                <m:e>
                                  <m:r>
                                    <a:rPr lang="en-GB" i="1">
                                      <a:latin typeface="Cambria Math" panose="02040503050406030204" pitchFamily="18" charset="0"/>
                                      <a:cs typeface="Calibri" panose="020F0502020204030204" pitchFamily="34" charset="0"/>
                                    </a:rPr>
                                    <m:t>−</m:t>
                                  </m:r>
                                  <m:f>
                                    <m:fPr>
                                      <m:ctrlPr>
                                        <a:rPr lang="en-GB" i="1">
                                          <a:latin typeface="Cambria Math" panose="02040503050406030204" pitchFamily="18" charset="0"/>
                                          <a:cs typeface="Calibri" panose="020F0502020204030204" pitchFamily="34" charset="0"/>
                                        </a:rPr>
                                      </m:ctrlPr>
                                    </m:fPr>
                                    <m:num>
                                      <m:r>
                                        <a:rPr lang="en-GB" i="1">
                                          <a:latin typeface="Cambria Math" panose="02040503050406030204" pitchFamily="18" charset="0"/>
                                          <a:cs typeface="Calibri" panose="020F0502020204030204" pitchFamily="34" charset="0"/>
                                        </a:rPr>
                                        <m:t>𝑦</m:t>
                                      </m:r>
                                    </m:num>
                                    <m:den>
                                      <m:r>
                                        <a:rPr lang="en-GB" i="1">
                                          <a:latin typeface="Cambria Math" panose="02040503050406030204" pitchFamily="18" charset="0"/>
                                          <a:cs typeface="Calibri" panose="020F0502020204030204" pitchFamily="34" charset="0"/>
                                        </a:rPr>
                                        <m:t>𝑑</m:t>
                                      </m:r>
                                    </m:den>
                                  </m:f>
                                </m:e>
                              </m:d>
                            </m:e>
                          </m:func>
                        </m:e>
                      </m:d>
                      <m:r>
                        <a:rPr lang="en-GB" i="1">
                          <a:latin typeface="Cambria Math" panose="02040503050406030204" pitchFamily="18" charset="0"/>
                          <a:cs typeface="Calibri" panose="020F0502020204030204" pitchFamily="34" charset="0"/>
                        </a:rPr>
                        <m:t>=</m:t>
                      </m:r>
                      <m:sSub>
                        <m:sSubPr>
                          <m:ctrlPr>
                            <a:rPr lang="en-GB" i="1">
                              <a:latin typeface="Cambria Math" panose="02040503050406030204" pitchFamily="18" charset="0"/>
                              <a:cs typeface="Calibri" panose="020F0502020204030204" pitchFamily="34" charset="0"/>
                            </a:rPr>
                          </m:ctrlPr>
                        </m:sSubPr>
                        <m:e>
                          <m:r>
                            <a:rPr lang="en-GB" i="1">
                              <a:latin typeface="Cambria Math" panose="02040503050406030204" pitchFamily="18" charset="0"/>
                              <a:cs typeface="Calibri" panose="020F0502020204030204" pitchFamily="34" charset="0"/>
                            </a:rPr>
                            <m:t>𝐵</m:t>
                          </m:r>
                        </m:e>
                        <m:sub>
                          <m:r>
                            <a:rPr lang="en-GB" i="1">
                              <a:latin typeface="Cambria Math" panose="02040503050406030204" pitchFamily="18" charset="0"/>
                              <a:cs typeface="Calibri" panose="020F0502020204030204" pitchFamily="34" charset="0"/>
                            </a:rPr>
                            <m:t>0</m:t>
                          </m:r>
                        </m:sub>
                      </m:sSub>
                      <m:r>
                        <a:rPr lang="en-GB" i="1">
                          <a:latin typeface="Cambria Math" panose="02040503050406030204" pitchFamily="18" charset="0"/>
                          <a:cs typeface="Calibri" panose="020F0502020204030204" pitchFamily="34" charset="0"/>
                        </a:rPr>
                        <m:t>𝐽</m:t>
                      </m:r>
                    </m:oMath>
                  </m:oMathPara>
                </a14:m>
                <a:endParaRPr lang="en-GB" dirty="0">
                  <a:latin typeface="Calibri" panose="020F0502020204030204" pitchFamily="34" charset="0"/>
                  <a:cs typeface="Calibri" panose="020F0502020204030204" pitchFamily="34" charset="0"/>
                </a:endParaRPr>
              </a:p>
              <a:p>
                <a:pPr algn="ctr"/>
                <a:endParaRPr lang="en-GB" dirty="0">
                  <a:latin typeface="Calibri" panose="020F0502020204030204" pitchFamily="34" charset="0"/>
                  <a:cs typeface="Calibri" panose="020F0502020204030204" pitchFamily="34" charset="0"/>
                </a:endParaRPr>
              </a:p>
              <a:p>
                <a:pPr algn="ctr"/>
                <a:r>
                  <a:rPr lang="en-GB" dirty="0">
                    <a:latin typeface="Calibri" panose="020F0502020204030204" pitchFamily="34" charset="0"/>
                    <a:cs typeface="Calibri" panose="020F0502020204030204" pitchFamily="34" charset="0"/>
                  </a:rPr>
                  <a:t>Ampere: </a:t>
                </a:r>
                <a14:m>
                  <m:oMath xmlns:m="http://schemas.openxmlformats.org/officeDocument/2006/math">
                    <m:r>
                      <a:rPr lang="en-GB" i="1">
                        <a:latin typeface="Cambria Math" panose="02040503050406030204" pitchFamily="18" charset="0"/>
                        <a:cs typeface="Calibri" panose="020F0502020204030204" pitchFamily="34" charset="0"/>
                      </a:rPr>
                      <m:t>𝐽</m:t>
                    </m:r>
                    <m:r>
                      <a:rPr lang="en-GB" i="1">
                        <a:latin typeface="Cambria Math" panose="02040503050406030204" pitchFamily="18" charset="0"/>
                        <a:cs typeface="Calibri" panose="020F0502020204030204" pitchFamily="34" charset="0"/>
                      </a:rPr>
                      <m:t>=−</m:t>
                    </m:r>
                    <m:f>
                      <m:fPr>
                        <m:ctrlPr>
                          <a:rPr lang="en-GB" i="1">
                            <a:latin typeface="Cambria Math" panose="02040503050406030204" pitchFamily="18" charset="0"/>
                            <a:cs typeface="Calibri" panose="020F0502020204030204" pitchFamily="34" charset="0"/>
                          </a:rPr>
                        </m:ctrlPr>
                      </m:fPr>
                      <m:num>
                        <m:r>
                          <a:rPr lang="en-GB" i="1">
                            <a:latin typeface="Cambria Math" panose="02040503050406030204" pitchFamily="18" charset="0"/>
                            <a:cs typeface="Calibri" panose="020F0502020204030204" pitchFamily="34" charset="0"/>
                          </a:rPr>
                          <m:t>1</m:t>
                        </m:r>
                      </m:num>
                      <m:den>
                        <m:sSub>
                          <m:sSubPr>
                            <m:ctrlPr>
                              <a:rPr lang="en-GB" i="1">
                                <a:latin typeface="Cambria Math" panose="02040503050406030204" pitchFamily="18" charset="0"/>
                                <a:cs typeface="Calibri" panose="020F0502020204030204" pitchFamily="34" charset="0"/>
                              </a:rPr>
                            </m:ctrlPr>
                          </m:sSubPr>
                          <m:e>
                            <m:r>
                              <a:rPr lang="en-GB" i="1">
                                <a:latin typeface="Cambria Math" panose="02040503050406030204" pitchFamily="18" charset="0"/>
                                <a:ea typeface="Cambria Math" panose="02040503050406030204" pitchFamily="18" charset="0"/>
                                <a:cs typeface="Calibri" panose="020F0502020204030204" pitchFamily="34" charset="0"/>
                              </a:rPr>
                              <m:t>𝜇</m:t>
                            </m:r>
                          </m:e>
                          <m:sub>
                            <m:r>
                              <a:rPr lang="en-GB" i="1">
                                <a:latin typeface="Cambria Math" panose="02040503050406030204" pitchFamily="18" charset="0"/>
                                <a:cs typeface="Calibri" panose="020F0502020204030204" pitchFamily="34" charset="0"/>
                              </a:rPr>
                              <m:t>0</m:t>
                            </m:r>
                          </m:sub>
                        </m:sSub>
                      </m:den>
                    </m:f>
                    <m:f>
                      <m:fPr>
                        <m:ctrlPr>
                          <a:rPr lang="en-GB" i="1">
                            <a:latin typeface="Cambria Math" panose="02040503050406030204" pitchFamily="18" charset="0"/>
                            <a:cs typeface="Calibri" panose="020F0502020204030204" pitchFamily="34" charset="0"/>
                          </a:rPr>
                        </m:ctrlPr>
                      </m:fPr>
                      <m:num>
                        <m:r>
                          <a:rPr lang="en-GB" i="1">
                            <a:latin typeface="Cambria Math" panose="02040503050406030204" pitchFamily="18" charset="0"/>
                            <a:cs typeface="Calibri" panose="020F0502020204030204" pitchFamily="34" charset="0"/>
                          </a:rPr>
                          <m:t>𝑑𝑏</m:t>
                        </m:r>
                        <m:r>
                          <a:rPr lang="en-GB" i="1">
                            <a:latin typeface="Cambria Math" panose="02040503050406030204" pitchFamily="18" charset="0"/>
                            <a:cs typeface="Calibri" panose="020F0502020204030204" pitchFamily="34" charset="0"/>
                          </a:rPr>
                          <m:t>(</m:t>
                        </m:r>
                        <m:r>
                          <a:rPr lang="en-GB" i="1">
                            <a:latin typeface="Cambria Math" panose="02040503050406030204" pitchFamily="18" charset="0"/>
                            <a:cs typeface="Calibri" panose="020F0502020204030204" pitchFamily="34" charset="0"/>
                          </a:rPr>
                          <m:t>𝑥</m:t>
                        </m:r>
                        <m:r>
                          <a:rPr lang="en-GB" i="1">
                            <a:latin typeface="Cambria Math" panose="02040503050406030204" pitchFamily="18" charset="0"/>
                            <a:cs typeface="Calibri" panose="020F0502020204030204" pitchFamily="34" charset="0"/>
                          </a:rPr>
                          <m:t>)</m:t>
                        </m:r>
                      </m:num>
                      <m:den>
                        <m:r>
                          <a:rPr lang="en-GB" i="1">
                            <a:latin typeface="Cambria Math" panose="02040503050406030204" pitchFamily="18" charset="0"/>
                            <a:cs typeface="Calibri" panose="020F0502020204030204" pitchFamily="34" charset="0"/>
                          </a:rPr>
                          <m:t>𝑑𝑥</m:t>
                        </m:r>
                      </m:den>
                    </m:f>
                  </m:oMath>
                </a14:m>
                <a:endParaRPr lang="en-GB" dirty="0">
                  <a:latin typeface="Calibri" panose="020F0502020204030204" pitchFamily="34" charset="0"/>
                  <a:cs typeface="Calibri" panose="020F0502020204030204" pitchFamily="34" charset="0"/>
                </a:endParaRPr>
              </a:p>
              <a:p>
                <a:pPr algn="ctr"/>
                <a:endParaRPr lang="en-GB" dirty="0">
                  <a:latin typeface="Calibri" panose="020F0502020204030204" pitchFamily="34" charset="0"/>
                  <a:cs typeface="Calibri" panose="020F0502020204030204" pitchFamily="34" charset="0"/>
                </a:endParaRPr>
              </a:p>
              <a:p>
                <a:pPr algn="ctr"/>
                <a:r>
                  <a:rPr lang="en-GB" dirty="0">
                    <a:latin typeface="Calibri" panose="020F0502020204030204" pitchFamily="34" charset="0"/>
                    <a:cs typeface="Calibri" panose="020F0502020204030204" pitchFamily="34" charset="0"/>
                  </a:rPr>
                  <a:t>Flux conservation: </a:t>
                </a:r>
                <a14:m>
                  <m:oMath xmlns:m="http://schemas.openxmlformats.org/officeDocument/2006/math">
                    <m:f>
                      <m:fPr>
                        <m:ctrlPr>
                          <a:rPr lang="en-GB" i="1">
                            <a:latin typeface="Cambria Math" panose="02040503050406030204" pitchFamily="18" charset="0"/>
                            <a:cs typeface="Calibri" panose="020F0502020204030204" pitchFamily="34" charset="0"/>
                          </a:rPr>
                        </m:ctrlPr>
                      </m:fPr>
                      <m:num>
                        <m:r>
                          <a:rPr lang="en-GB" i="1">
                            <a:latin typeface="Cambria Math" panose="02040503050406030204" pitchFamily="18" charset="0"/>
                            <a:cs typeface="Calibri" panose="020F0502020204030204" pitchFamily="34" charset="0"/>
                          </a:rPr>
                          <m:t>𝑏</m:t>
                        </m:r>
                        <m:r>
                          <a:rPr lang="en-GB" i="1">
                            <a:latin typeface="Cambria Math" panose="02040503050406030204" pitchFamily="18" charset="0"/>
                            <a:cs typeface="Calibri" panose="020F0502020204030204" pitchFamily="34" charset="0"/>
                          </a:rPr>
                          <m:t>(</m:t>
                        </m:r>
                        <m:r>
                          <a:rPr lang="en-GB" i="1">
                            <a:latin typeface="Cambria Math" panose="02040503050406030204" pitchFamily="18" charset="0"/>
                            <a:cs typeface="Calibri" panose="020F0502020204030204" pitchFamily="34" charset="0"/>
                          </a:rPr>
                          <m:t>𝑥</m:t>
                        </m:r>
                        <m:r>
                          <a:rPr lang="en-GB" i="1">
                            <a:latin typeface="Cambria Math" panose="02040503050406030204" pitchFamily="18" charset="0"/>
                            <a:cs typeface="Calibri" panose="020F0502020204030204" pitchFamily="34" charset="0"/>
                          </a:rPr>
                          <m:t>)</m:t>
                        </m:r>
                      </m:num>
                      <m:den>
                        <m:sSub>
                          <m:sSubPr>
                            <m:ctrlPr>
                              <a:rPr lang="en-GB" i="1">
                                <a:latin typeface="Cambria Math" panose="02040503050406030204" pitchFamily="18" charset="0"/>
                                <a:cs typeface="Calibri" panose="020F0502020204030204" pitchFamily="34" charset="0"/>
                              </a:rPr>
                            </m:ctrlPr>
                          </m:sSubPr>
                          <m:e>
                            <m:r>
                              <a:rPr lang="en-GB" i="1">
                                <a:latin typeface="Cambria Math" panose="02040503050406030204" pitchFamily="18" charset="0"/>
                                <a:cs typeface="Calibri" panose="020F0502020204030204" pitchFamily="34" charset="0"/>
                              </a:rPr>
                              <m:t>𝐵</m:t>
                            </m:r>
                          </m:e>
                          <m:sub>
                            <m:r>
                              <a:rPr lang="en-GB" i="1">
                                <a:latin typeface="Cambria Math" panose="02040503050406030204" pitchFamily="18" charset="0"/>
                                <a:cs typeface="Calibri" panose="020F0502020204030204" pitchFamily="34" charset="0"/>
                              </a:rPr>
                              <m:t>0</m:t>
                            </m:r>
                          </m:sub>
                        </m:sSub>
                      </m:den>
                    </m:f>
                    <m:r>
                      <a:rPr lang="en-GB" i="1">
                        <a:latin typeface="Cambria Math" panose="02040503050406030204" pitchFamily="18" charset="0"/>
                        <a:cs typeface="Calibri" panose="020F0502020204030204" pitchFamily="34" charset="0"/>
                      </a:rPr>
                      <m:t>=−</m:t>
                    </m:r>
                    <m:f>
                      <m:fPr>
                        <m:ctrlPr>
                          <a:rPr lang="en-GB" i="1">
                            <a:latin typeface="Cambria Math" panose="02040503050406030204" pitchFamily="18" charset="0"/>
                            <a:cs typeface="Calibri" panose="020F0502020204030204" pitchFamily="34" charset="0"/>
                          </a:rPr>
                        </m:ctrlPr>
                      </m:fPr>
                      <m:num>
                        <m:r>
                          <a:rPr lang="en-GB" i="1">
                            <a:latin typeface="Cambria Math" panose="02040503050406030204" pitchFamily="18" charset="0"/>
                            <a:cs typeface="Calibri" panose="020F0502020204030204" pitchFamily="34" charset="0"/>
                          </a:rPr>
                          <m:t>𝑑𝑦</m:t>
                        </m:r>
                      </m:num>
                      <m:den>
                        <m:r>
                          <a:rPr lang="en-GB" i="1">
                            <a:latin typeface="Cambria Math" panose="02040503050406030204" pitchFamily="18" charset="0"/>
                            <a:cs typeface="Calibri" panose="020F0502020204030204" pitchFamily="34" charset="0"/>
                          </a:rPr>
                          <m:t>𝑑𝑥</m:t>
                        </m:r>
                      </m:den>
                    </m:f>
                  </m:oMath>
                </a14:m>
                <a:endParaRPr lang="en-GB" dirty="0">
                  <a:latin typeface="Calibri" panose="020F0502020204030204" pitchFamily="34" charset="0"/>
                  <a:cs typeface="Calibri" panose="020F0502020204030204"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6637515" y="2146183"/>
                <a:ext cx="4079631" cy="2554354"/>
              </a:xfrm>
              <a:prstGeom prst="rect">
                <a:avLst/>
              </a:prstGeom>
              <a:blipFill>
                <a:blip r:embed="rId3"/>
                <a:stretch>
                  <a:fillRect t="-1193"/>
                </a:stretch>
              </a:blipFill>
            </p:spPr>
            <p:txBody>
              <a:bodyPr/>
              <a:lstStyle/>
              <a:p>
                <a:r>
                  <a:rPr lang="en-GB">
                    <a:noFill/>
                  </a:rPr>
                  <a:t> </a:t>
                </a:r>
              </a:p>
            </p:txBody>
          </p:sp>
        </mc:Fallback>
      </mc:AlternateContent>
      <p:sp>
        <p:nvSpPr>
          <p:cNvPr id="32" name="TextBox 31"/>
          <p:cNvSpPr txBox="1"/>
          <p:nvPr/>
        </p:nvSpPr>
        <p:spPr>
          <a:xfrm>
            <a:off x="1596448" y="2146184"/>
            <a:ext cx="3316033" cy="2031325"/>
          </a:xfrm>
          <a:prstGeom prst="rect">
            <a:avLst/>
          </a:prstGeom>
          <a:noFill/>
        </p:spPr>
        <p:txBody>
          <a:bodyPr wrap="square" rtlCol="0">
            <a:spAutoFit/>
          </a:bodyPr>
          <a:lstStyle/>
          <a:p>
            <a:pPr marL="342900" indent="-342900">
              <a:buAutoNum type="arabicPeriod"/>
            </a:pPr>
            <a:r>
              <a:rPr lang="en-GB" dirty="0">
                <a:latin typeface="Calibri" panose="020F0502020204030204" pitchFamily="34" charset="0"/>
                <a:cs typeface="Calibri" panose="020F0502020204030204" pitchFamily="34" charset="0"/>
              </a:rPr>
              <a:t>Long superconductor in DC field B</a:t>
            </a:r>
            <a:r>
              <a:rPr lang="en-GB" baseline="-25000" dirty="0">
                <a:latin typeface="Calibri" panose="020F0502020204030204" pitchFamily="34" charset="0"/>
                <a:cs typeface="Calibri" panose="020F0502020204030204" pitchFamily="34" charset="0"/>
              </a:rPr>
              <a:t>0</a:t>
            </a:r>
            <a:r>
              <a:rPr lang="en-GB" dirty="0">
                <a:latin typeface="Calibri" panose="020F0502020204030204" pitchFamily="34" charset="0"/>
                <a:cs typeface="Calibri" panose="020F0502020204030204" pitchFamily="34" charset="0"/>
              </a:rPr>
              <a:t>.</a:t>
            </a:r>
          </a:p>
          <a:p>
            <a:pPr marL="342900" indent="-342900">
              <a:buAutoNum type="arabicPeriod"/>
            </a:pPr>
            <a:r>
              <a:rPr lang="en-GB" dirty="0">
                <a:latin typeface="Calibri" panose="020F0502020204030204" pitchFamily="34" charset="0"/>
                <a:cs typeface="Calibri" panose="020F0502020204030204" pitchFamily="34" charset="0"/>
              </a:rPr>
              <a:t>We superpose a small ripple field B</a:t>
            </a:r>
            <a:r>
              <a:rPr lang="en-GB" baseline="-25000" dirty="0">
                <a:latin typeface="Calibri" panose="020F0502020204030204" pitchFamily="34" charset="0"/>
                <a:cs typeface="Calibri" panose="020F0502020204030204" pitchFamily="34" charset="0"/>
              </a:rPr>
              <a:t>AC</a:t>
            </a:r>
            <a:r>
              <a:rPr lang="en-GB" dirty="0">
                <a:latin typeface="Calibri" panose="020F0502020204030204" pitchFamily="34" charset="0"/>
                <a:cs typeface="Calibri" panose="020F0502020204030204" pitchFamily="34" charset="0"/>
              </a:rPr>
              <a:t> &lt;&lt;B</a:t>
            </a:r>
            <a:r>
              <a:rPr lang="en-GB" baseline="-25000" dirty="0">
                <a:latin typeface="Calibri" panose="020F0502020204030204" pitchFamily="34" charset="0"/>
                <a:cs typeface="Calibri" panose="020F0502020204030204" pitchFamily="34" charset="0"/>
              </a:rPr>
              <a:t>0</a:t>
            </a:r>
            <a:r>
              <a:rPr lang="en-GB" dirty="0">
                <a:latin typeface="Calibri" panose="020F0502020204030204" pitchFamily="34" charset="0"/>
                <a:cs typeface="Calibri" panose="020F0502020204030204" pitchFamily="34" charset="0"/>
              </a:rPr>
              <a:t>.</a:t>
            </a:r>
          </a:p>
          <a:p>
            <a:pPr marL="342900" indent="-342900">
              <a:buAutoNum type="arabicPeriod"/>
            </a:pPr>
            <a:endParaRPr lang="en-GB" dirty="0">
              <a:latin typeface="Calibri" panose="020F0502020204030204" pitchFamily="34" charset="0"/>
              <a:cs typeface="Calibri" panose="020F0502020204030204" pitchFamily="34" charset="0"/>
            </a:endParaRPr>
          </a:p>
          <a:p>
            <a:pPr marL="342900" indent="-342900">
              <a:buAutoNum type="arabicPeriod"/>
            </a:pPr>
            <a:endParaRPr lang="en-GB" dirty="0">
              <a:latin typeface="Calibri" panose="020F0502020204030204" pitchFamily="34" charset="0"/>
              <a:cs typeface="Calibri" panose="020F0502020204030204" pitchFamily="34" charset="0"/>
            </a:endParaRPr>
          </a:p>
          <a:p>
            <a:pPr marL="342900" indent="-342900">
              <a:buAutoNum type="arabicPeriod"/>
            </a:pPr>
            <a:r>
              <a:rPr lang="en-GB" dirty="0">
                <a:latin typeface="Calibri" panose="020F0502020204030204" pitchFamily="34" charset="0"/>
                <a:cs typeface="Calibri" panose="020F0502020204030204" pitchFamily="34" charset="0"/>
              </a:rPr>
              <a:t>Field profile b(x) inside = ??? </a:t>
            </a:r>
          </a:p>
        </p:txBody>
      </p:sp>
      <p:pic>
        <p:nvPicPr>
          <p:cNvPr id="5" name="Picture 4"/>
          <p:cNvPicPr>
            <a:picLocks noChangeAspect="1"/>
          </p:cNvPicPr>
          <p:nvPr/>
        </p:nvPicPr>
        <p:blipFill>
          <a:blip r:embed="rId4"/>
          <a:stretch>
            <a:fillRect/>
          </a:stretch>
        </p:blipFill>
        <p:spPr>
          <a:xfrm>
            <a:off x="5119711" y="1449488"/>
            <a:ext cx="1737000" cy="4338000"/>
          </a:xfrm>
          <a:prstGeom prst="rect">
            <a:avLst/>
          </a:prstGeom>
        </p:spPr>
      </p:pic>
    </p:spTree>
    <p:extLst>
      <p:ext uri="{BB962C8B-B14F-4D97-AF65-F5344CB8AC3E}">
        <p14:creationId xmlns:p14="http://schemas.microsoft.com/office/powerpoint/2010/main" val="3255304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174" y="328063"/>
            <a:ext cx="8375650" cy="423862"/>
          </a:xfrm>
        </p:spPr>
        <p:txBody>
          <a:bodyPr/>
          <a:lstStyle/>
          <a:p>
            <a:pPr algn="ctr"/>
            <a:r>
              <a:rPr lang="en-GB" b="0" dirty="0">
                <a:latin typeface="Calibri" panose="020F0502020204030204" pitchFamily="34" charset="0"/>
                <a:cs typeface="Calibri" panose="020F0502020204030204" pitchFamily="34" charset="0"/>
              </a:rPr>
              <a:t>Calculated field profiles</a:t>
            </a:r>
          </a:p>
        </p:txBody>
      </p:sp>
      <mc:AlternateContent xmlns:mc="http://schemas.openxmlformats.org/markup-compatibility/2006" xmlns:a14="http://schemas.microsoft.com/office/drawing/2010/main">
        <mc:Choice Requires="a14">
          <p:sp>
            <p:nvSpPr>
              <p:cNvPr id="9" name="TextBox 8"/>
              <p:cNvSpPr txBox="1"/>
              <p:nvPr/>
            </p:nvSpPr>
            <p:spPr>
              <a:xfrm>
                <a:off x="5395790" y="1335268"/>
                <a:ext cx="4719761" cy="506870"/>
              </a:xfrm>
              <a:prstGeom prst="rect">
                <a:avLst/>
              </a:prstGeom>
              <a:noFill/>
            </p:spPr>
            <p:txBody>
              <a:bodyPr wrap="square" rtlCol="0">
                <a:spAutoFit/>
              </a:bodyPr>
              <a:lstStyle/>
              <a:p>
                <a:r>
                  <a:rPr lang="en-GB" b="1" dirty="0">
                    <a:latin typeface="Calibri" panose="020F0502020204030204" pitchFamily="34" charset="0"/>
                    <a:cs typeface="Calibri" panose="020F0502020204030204" pitchFamily="34" charset="0"/>
                  </a:rPr>
                  <a:t>Campbell model</a:t>
                </a:r>
                <a:r>
                  <a:rPr lang="en-GB" dirty="0">
                    <a:latin typeface="Calibri" panose="020F0502020204030204" pitchFamily="34" charset="0"/>
                    <a:cs typeface="Calibri" panose="020F0502020204030204" pitchFamily="34" charset="0"/>
                  </a:rPr>
                  <a:t>: </a:t>
                </a:r>
                <a14:m>
                  <m:oMath xmlns:m="http://schemas.openxmlformats.org/officeDocument/2006/math">
                    <m:f>
                      <m:fPr>
                        <m:ctrlPr>
                          <a:rPr lang="en-GB" i="1">
                            <a:latin typeface="Cambria Math" panose="02040503050406030204" pitchFamily="18" charset="0"/>
                            <a:cs typeface="Calibri" panose="020F0502020204030204" pitchFamily="34" charset="0"/>
                          </a:rPr>
                        </m:ctrlPr>
                      </m:fPr>
                      <m:num>
                        <m:r>
                          <a:rPr lang="en-GB" i="1">
                            <a:latin typeface="Cambria Math" panose="02040503050406030204" pitchFamily="18" charset="0"/>
                            <a:cs typeface="Calibri" panose="020F0502020204030204" pitchFamily="34" charset="0"/>
                          </a:rPr>
                          <m:t>𝜕</m:t>
                        </m:r>
                        <m:r>
                          <a:rPr lang="en-GB" i="1">
                            <a:latin typeface="Cambria Math" panose="02040503050406030204" pitchFamily="18" charset="0"/>
                            <a:cs typeface="Calibri" panose="020F0502020204030204" pitchFamily="34" charset="0"/>
                          </a:rPr>
                          <m:t>𝑏</m:t>
                        </m:r>
                        <m:r>
                          <a:rPr lang="en-GB" i="1">
                            <a:latin typeface="Cambria Math" panose="02040503050406030204" pitchFamily="18" charset="0"/>
                            <a:cs typeface="Calibri" panose="020F0502020204030204" pitchFamily="34" charset="0"/>
                          </a:rPr>
                          <m:t>(</m:t>
                        </m:r>
                        <m:r>
                          <a:rPr lang="en-GB" i="1">
                            <a:latin typeface="Cambria Math" panose="02040503050406030204" pitchFamily="18" charset="0"/>
                            <a:cs typeface="Calibri" panose="020F0502020204030204" pitchFamily="34" charset="0"/>
                          </a:rPr>
                          <m:t>𝑥</m:t>
                        </m:r>
                        <m:r>
                          <a:rPr lang="en-GB" i="1">
                            <a:latin typeface="Cambria Math" panose="02040503050406030204" pitchFamily="18" charset="0"/>
                            <a:cs typeface="Calibri" panose="020F0502020204030204" pitchFamily="34" charset="0"/>
                          </a:rPr>
                          <m:t>)</m:t>
                        </m:r>
                      </m:num>
                      <m:den>
                        <m:r>
                          <a:rPr lang="en-GB" i="1">
                            <a:latin typeface="Cambria Math" panose="02040503050406030204" pitchFamily="18" charset="0"/>
                            <a:cs typeface="Calibri" panose="020F0502020204030204" pitchFamily="34" charset="0"/>
                          </a:rPr>
                          <m:t>𝜕</m:t>
                        </m:r>
                        <m:r>
                          <a:rPr lang="en-GB" i="1">
                            <a:latin typeface="Cambria Math" panose="02040503050406030204" pitchFamily="18" charset="0"/>
                            <a:cs typeface="Calibri" panose="020F0502020204030204" pitchFamily="34" charset="0"/>
                          </a:rPr>
                          <m:t>𝑥</m:t>
                        </m:r>
                      </m:den>
                    </m:f>
                    <m:r>
                      <a:rPr lang="en-GB" i="1">
                        <a:latin typeface="Cambria Math" panose="02040503050406030204" pitchFamily="18" charset="0"/>
                        <a:cs typeface="Calibri" panose="020F0502020204030204" pitchFamily="34" charset="0"/>
                      </a:rPr>
                      <m:t>=</m:t>
                    </m:r>
                    <m:sSub>
                      <m:sSubPr>
                        <m:ctrlPr>
                          <a:rPr lang="en-GB" i="1">
                            <a:latin typeface="Cambria Math" panose="02040503050406030204" pitchFamily="18" charset="0"/>
                            <a:cs typeface="Calibri" panose="020F0502020204030204" pitchFamily="34" charset="0"/>
                          </a:rPr>
                        </m:ctrlPr>
                      </m:sSubPr>
                      <m:e>
                        <m:r>
                          <a:rPr lang="en-GB" i="1">
                            <a:latin typeface="Cambria Math" panose="02040503050406030204" pitchFamily="18" charset="0"/>
                            <a:ea typeface="Cambria Math" panose="02040503050406030204" pitchFamily="18" charset="0"/>
                            <a:cs typeface="Calibri" panose="020F0502020204030204" pitchFamily="34" charset="0"/>
                          </a:rPr>
                          <m:t>𝜇</m:t>
                        </m:r>
                      </m:e>
                      <m:sub>
                        <m:r>
                          <a:rPr lang="en-GB" i="1">
                            <a:latin typeface="Cambria Math" panose="02040503050406030204" pitchFamily="18" charset="0"/>
                            <a:cs typeface="Calibri" panose="020F0502020204030204" pitchFamily="34" charset="0"/>
                          </a:rPr>
                          <m:t>0</m:t>
                        </m:r>
                      </m:sub>
                    </m:sSub>
                    <m:sSub>
                      <m:sSubPr>
                        <m:ctrlPr>
                          <a:rPr lang="en-GB" i="1">
                            <a:latin typeface="Cambria Math" panose="02040503050406030204" pitchFamily="18" charset="0"/>
                            <a:cs typeface="Calibri" panose="020F0502020204030204" pitchFamily="34" charset="0"/>
                          </a:rPr>
                        </m:ctrlPr>
                      </m:sSubPr>
                      <m:e>
                        <m:r>
                          <a:rPr lang="en-GB" i="1">
                            <a:latin typeface="Cambria Math" panose="02040503050406030204" pitchFamily="18" charset="0"/>
                            <a:cs typeface="Calibri" panose="020F0502020204030204" pitchFamily="34" charset="0"/>
                          </a:rPr>
                          <m:t>𝐽</m:t>
                        </m:r>
                      </m:e>
                      <m:sub>
                        <m:r>
                          <a:rPr lang="en-GB" i="1">
                            <a:latin typeface="Cambria Math" panose="02040503050406030204" pitchFamily="18" charset="0"/>
                            <a:cs typeface="Calibri" panose="020F0502020204030204" pitchFamily="34" charset="0"/>
                          </a:rPr>
                          <m:t>𝐶</m:t>
                        </m:r>
                      </m:sub>
                    </m:sSub>
                    <m:d>
                      <m:dPr>
                        <m:ctrlPr>
                          <a:rPr lang="en-GB" i="1">
                            <a:latin typeface="Cambria Math" panose="02040503050406030204" pitchFamily="18" charset="0"/>
                            <a:cs typeface="Calibri" panose="020F0502020204030204" pitchFamily="34" charset="0"/>
                          </a:rPr>
                        </m:ctrlPr>
                      </m:dPr>
                      <m:e>
                        <m:r>
                          <a:rPr lang="en-GB" i="1">
                            <a:latin typeface="Cambria Math" panose="02040503050406030204" pitchFamily="18" charset="0"/>
                            <a:cs typeface="Calibri" panose="020F0502020204030204" pitchFamily="34" charset="0"/>
                          </a:rPr>
                          <m:t>1−</m:t>
                        </m:r>
                        <m:func>
                          <m:funcPr>
                            <m:ctrlPr>
                              <a:rPr lang="en-GB" i="1">
                                <a:latin typeface="Cambria Math" panose="02040503050406030204" pitchFamily="18" charset="0"/>
                                <a:cs typeface="Calibri" panose="020F0502020204030204" pitchFamily="34" charset="0"/>
                              </a:rPr>
                            </m:ctrlPr>
                          </m:funcPr>
                          <m:fName>
                            <m:r>
                              <m:rPr>
                                <m:sty m:val="p"/>
                              </m:rPr>
                              <a:rPr lang="en-GB">
                                <a:latin typeface="Cambria Math" panose="02040503050406030204" pitchFamily="18" charset="0"/>
                                <a:cs typeface="Calibri" panose="020F0502020204030204" pitchFamily="34" charset="0"/>
                              </a:rPr>
                              <m:t>exp</m:t>
                            </m:r>
                          </m:fName>
                          <m:e>
                            <m:d>
                              <m:dPr>
                                <m:ctrlPr>
                                  <a:rPr lang="en-GB" i="1">
                                    <a:latin typeface="Cambria Math" panose="02040503050406030204" pitchFamily="18" charset="0"/>
                                    <a:cs typeface="Calibri" panose="020F0502020204030204" pitchFamily="34" charset="0"/>
                                  </a:rPr>
                                </m:ctrlPr>
                              </m:dPr>
                              <m:e>
                                <m:r>
                                  <a:rPr lang="en-GB" i="1">
                                    <a:latin typeface="Cambria Math" panose="02040503050406030204" pitchFamily="18" charset="0"/>
                                    <a:cs typeface="Calibri" panose="020F0502020204030204" pitchFamily="34" charset="0"/>
                                  </a:rPr>
                                  <m:t>−</m:t>
                                </m:r>
                                <m:f>
                                  <m:fPr>
                                    <m:ctrlPr>
                                      <a:rPr lang="en-GB" i="1">
                                        <a:latin typeface="Cambria Math" panose="02040503050406030204" pitchFamily="18" charset="0"/>
                                        <a:cs typeface="Calibri" panose="020F0502020204030204" pitchFamily="34" charset="0"/>
                                      </a:rPr>
                                    </m:ctrlPr>
                                  </m:fPr>
                                  <m:num>
                                    <m:r>
                                      <a:rPr lang="en-GB" i="1">
                                        <a:latin typeface="Cambria Math" panose="02040503050406030204" pitchFamily="18" charset="0"/>
                                        <a:cs typeface="Calibri" panose="020F0502020204030204" pitchFamily="34" charset="0"/>
                                      </a:rPr>
                                      <m:t>𝑦</m:t>
                                    </m:r>
                                  </m:num>
                                  <m:den>
                                    <m:r>
                                      <a:rPr lang="en-GB" i="1">
                                        <a:latin typeface="Cambria Math" panose="02040503050406030204" pitchFamily="18" charset="0"/>
                                        <a:cs typeface="Calibri" panose="020F0502020204030204" pitchFamily="34" charset="0"/>
                                      </a:rPr>
                                      <m:t>𝑑</m:t>
                                    </m:r>
                                  </m:den>
                                </m:f>
                              </m:e>
                            </m:d>
                          </m:e>
                        </m:func>
                      </m:e>
                    </m:d>
                  </m:oMath>
                </a14:m>
                <a:endParaRPr lang="en-GB" u="sng" dirty="0">
                  <a:latin typeface="Calibri" panose="020F0502020204030204" pitchFamily="34" charset="0"/>
                  <a:cs typeface="Calibri" panose="020F050202020403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395790" y="1335268"/>
                <a:ext cx="4719761" cy="506870"/>
              </a:xfrm>
              <a:prstGeom prst="rect">
                <a:avLst/>
              </a:prstGeom>
              <a:blipFill>
                <a:blip r:embed="rId3"/>
                <a:stretch>
                  <a:fillRect l="-1034" b="-602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776289" y="1344346"/>
                <a:ext cx="3088788" cy="499560"/>
              </a:xfrm>
              <a:prstGeom prst="rect">
                <a:avLst/>
              </a:prstGeom>
              <a:noFill/>
            </p:spPr>
            <p:txBody>
              <a:bodyPr wrap="square" rtlCol="0">
                <a:spAutoFit/>
              </a:bodyPr>
              <a:lstStyle/>
              <a:p>
                <a:r>
                  <a:rPr lang="en-GB" b="1" dirty="0">
                    <a:latin typeface="Calibri" panose="020F0502020204030204" pitchFamily="34" charset="0"/>
                    <a:cs typeface="Calibri" panose="020F0502020204030204" pitchFamily="34" charset="0"/>
                  </a:rPr>
                  <a:t>Bean model</a:t>
                </a:r>
                <a:r>
                  <a:rPr lang="en-GB" dirty="0">
                    <a:latin typeface="Calibri" panose="020F0502020204030204" pitchFamily="34" charset="0"/>
                    <a:cs typeface="Calibri" panose="020F0502020204030204" pitchFamily="34" charset="0"/>
                  </a:rPr>
                  <a:t>: </a:t>
                </a:r>
                <a14:m>
                  <m:oMath xmlns:m="http://schemas.openxmlformats.org/officeDocument/2006/math">
                    <m:f>
                      <m:fPr>
                        <m:ctrlPr>
                          <a:rPr lang="en-GB" i="1">
                            <a:latin typeface="Cambria Math" panose="02040503050406030204" pitchFamily="18" charset="0"/>
                            <a:cs typeface="Calibri" panose="020F0502020204030204" pitchFamily="34" charset="0"/>
                          </a:rPr>
                        </m:ctrlPr>
                      </m:fPr>
                      <m:num>
                        <m:r>
                          <a:rPr lang="en-GB" i="1">
                            <a:latin typeface="Cambria Math" panose="02040503050406030204" pitchFamily="18" charset="0"/>
                            <a:cs typeface="Calibri" panose="020F0502020204030204" pitchFamily="34" charset="0"/>
                          </a:rPr>
                          <m:t>𝜕</m:t>
                        </m:r>
                        <m:r>
                          <a:rPr lang="en-GB" i="1">
                            <a:latin typeface="Cambria Math" panose="02040503050406030204" pitchFamily="18" charset="0"/>
                            <a:cs typeface="Calibri" panose="020F0502020204030204" pitchFamily="34" charset="0"/>
                          </a:rPr>
                          <m:t>𝑏</m:t>
                        </m:r>
                        <m:r>
                          <a:rPr lang="en-GB" i="1">
                            <a:latin typeface="Cambria Math" panose="02040503050406030204" pitchFamily="18" charset="0"/>
                            <a:cs typeface="Calibri" panose="020F0502020204030204" pitchFamily="34" charset="0"/>
                          </a:rPr>
                          <m:t>(</m:t>
                        </m:r>
                        <m:r>
                          <a:rPr lang="en-GB" i="1">
                            <a:latin typeface="Cambria Math" panose="02040503050406030204" pitchFamily="18" charset="0"/>
                            <a:cs typeface="Calibri" panose="020F0502020204030204" pitchFamily="34" charset="0"/>
                          </a:rPr>
                          <m:t>𝑥</m:t>
                        </m:r>
                        <m:r>
                          <a:rPr lang="en-GB" i="1">
                            <a:latin typeface="Cambria Math" panose="02040503050406030204" pitchFamily="18" charset="0"/>
                            <a:cs typeface="Calibri" panose="020F0502020204030204" pitchFamily="34" charset="0"/>
                          </a:rPr>
                          <m:t>)</m:t>
                        </m:r>
                      </m:num>
                      <m:den>
                        <m:r>
                          <a:rPr lang="en-GB" i="1">
                            <a:latin typeface="Cambria Math" panose="02040503050406030204" pitchFamily="18" charset="0"/>
                            <a:cs typeface="Calibri" panose="020F0502020204030204" pitchFamily="34" charset="0"/>
                          </a:rPr>
                          <m:t>𝜕</m:t>
                        </m:r>
                        <m:r>
                          <a:rPr lang="en-GB" i="1">
                            <a:latin typeface="Cambria Math" panose="02040503050406030204" pitchFamily="18" charset="0"/>
                            <a:cs typeface="Calibri" panose="020F0502020204030204" pitchFamily="34" charset="0"/>
                          </a:rPr>
                          <m:t>𝑥</m:t>
                        </m:r>
                      </m:den>
                    </m:f>
                    <m:r>
                      <a:rPr lang="en-GB" i="1">
                        <a:latin typeface="Cambria Math" panose="02040503050406030204" pitchFamily="18" charset="0"/>
                        <a:cs typeface="Calibri" panose="020F0502020204030204" pitchFamily="34" charset="0"/>
                      </a:rPr>
                      <m:t>=</m:t>
                    </m:r>
                    <m:sSub>
                      <m:sSubPr>
                        <m:ctrlPr>
                          <a:rPr lang="en-GB" i="1">
                            <a:latin typeface="Cambria Math" panose="02040503050406030204" pitchFamily="18" charset="0"/>
                            <a:cs typeface="Calibri" panose="020F0502020204030204" pitchFamily="34" charset="0"/>
                          </a:rPr>
                        </m:ctrlPr>
                      </m:sSubPr>
                      <m:e>
                        <m:r>
                          <a:rPr lang="en-GB" i="1">
                            <a:latin typeface="Cambria Math" panose="02040503050406030204" pitchFamily="18" charset="0"/>
                            <a:ea typeface="Cambria Math" panose="02040503050406030204" pitchFamily="18" charset="0"/>
                            <a:cs typeface="Calibri" panose="020F0502020204030204" pitchFamily="34" charset="0"/>
                          </a:rPr>
                          <m:t>±</m:t>
                        </m:r>
                        <m:r>
                          <a:rPr lang="en-GB" i="1">
                            <a:latin typeface="Cambria Math" panose="02040503050406030204" pitchFamily="18" charset="0"/>
                            <a:ea typeface="Cambria Math" panose="02040503050406030204" pitchFamily="18" charset="0"/>
                            <a:cs typeface="Calibri" panose="020F0502020204030204" pitchFamily="34" charset="0"/>
                          </a:rPr>
                          <m:t>𝜇</m:t>
                        </m:r>
                      </m:e>
                      <m:sub>
                        <m:r>
                          <a:rPr lang="en-GB" i="1">
                            <a:latin typeface="Cambria Math" panose="02040503050406030204" pitchFamily="18" charset="0"/>
                            <a:cs typeface="Calibri" panose="020F0502020204030204" pitchFamily="34" charset="0"/>
                          </a:rPr>
                          <m:t>0</m:t>
                        </m:r>
                      </m:sub>
                    </m:sSub>
                    <m:sSub>
                      <m:sSubPr>
                        <m:ctrlPr>
                          <a:rPr lang="en-GB" i="1">
                            <a:latin typeface="Cambria Math" panose="02040503050406030204" pitchFamily="18" charset="0"/>
                            <a:cs typeface="Calibri" panose="020F0502020204030204" pitchFamily="34" charset="0"/>
                          </a:rPr>
                        </m:ctrlPr>
                      </m:sSubPr>
                      <m:e>
                        <m:r>
                          <a:rPr lang="en-GB" i="1">
                            <a:latin typeface="Cambria Math" panose="02040503050406030204" pitchFamily="18" charset="0"/>
                            <a:cs typeface="Calibri" panose="020F0502020204030204" pitchFamily="34" charset="0"/>
                          </a:rPr>
                          <m:t>𝐽</m:t>
                        </m:r>
                      </m:e>
                      <m:sub>
                        <m:r>
                          <a:rPr lang="en-GB" i="1">
                            <a:latin typeface="Cambria Math" panose="02040503050406030204" pitchFamily="18" charset="0"/>
                            <a:cs typeface="Calibri" panose="020F0502020204030204" pitchFamily="34" charset="0"/>
                          </a:rPr>
                          <m:t>𝐶</m:t>
                        </m:r>
                      </m:sub>
                    </m:sSub>
                  </m:oMath>
                </a14:m>
                <a:endParaRPr lang="en-GB" dirty="0">
                  <a:latin typeface="Calibri" panose="020F0502020204030204" pitchFamily="34" charset="0"/>
                  <a:cs typeface="Calibri" panose="020F0502020204030204"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776289" y="1344346"/>
                <a:ext cx="3088788" cy="499560"/>
              </a:xfrm>
              <a:prstGeom prst="rect">
                <a:avLst/>
              </a:prstGeom>
              <a:blipFill>
                <a:blip r:embed="rId4"/>
                <a:stretch>
                  <a:fillRect l="-1578" b="-8642"/>
                </a:stretch>
              </a:blipFill>
            </p:spPr>
            <p:txBody>
              <a:bodyPr/>
              <a:lstStyle/>
              <a:p>
                <a:r>
                  <a:rPr lang="en-GB">
                    <a:noFill/>
                  </a:rPr>
                  <a:t> </a:t>
                </a:r>
              </a:p>
            </p:txBody>
          </p:sp>
        </mc:Fallback>
      </mc:AlternateContent>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0183" y="2242656"/>
            <a:ext cx="5486400" cy="3400425"/>
          </a:xfrm>
          <a:prstGeom prst="rect">
            <a:avLst/>
          </a:prstGeom>
        </p:spPr>
      </p:pic>
      <p:sp>
        <p:nvSpPr>
          <p:cNvPr id="20" name="TextBox 19"/>
          <p:cNvSpPr txBox="1"/>
          <p:nvPr/>
        </p:nvSpPr>
        <p:spPr>
          <a:xfrm>
            <a:off x="8706584" y="2056221"/>
            <a:ext cx="604961" cy="369332"/>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+B</a:t>
            </a:r>
            <a:r>
              <a:rPr lang="en-GB" baseline="-25000" dirty="0">
                <a:latin typeface="Calibri" panose="020F0502020204030204" pitchFamily="34" charset="0"/>
                <a:cs typeface="Calibri" panose="020F0502020204030204" pitchFamily="34" charset="0"/>
              </a:rPr>
              <a:t>AC</a:t>
            </a:r>
          </a:p>
        </p:txBody>
      </p:sp>
      <p:sp>
        <p:nvSpPr>
          <p:cNvPr id="21" name="TextBox 20"/>
          <p:cNvSpPr txBox="1"/>
          <p:nvPr/>
        </p:nvSpPr>
        <p:spPr>
          <a:xfrm>
            <a:off x="8706584" y="5395498"/>
            <a:ext cx="604961" cy="369332"/>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-B</a:t>
            </a:r>
            <a:r>
              <a:rPr lang="en-GB" baseline="-25000" dirty="0">
                <a:latin typeface="Calibri" panose="020F0502020204030204" pitchFamily="34" charset="0"/>
                <a:cs typeface="Calibri" panose="020F0502020204030204" pitchFamily="34" charset="0"/>
              </a:rPr>
              <a:t>AC</a:t>
            </a:r>
          </a:p>
        </p:txBody>
      </p:sp>
      <p:sp>
        <p:nvSpPr>
          <p:cNvPr id="22" name="TextBox 21"/>
          <p:cNvSpPr txBox="1"/>
          <p:nvPr/>
        </p:nvSpPr>
        <p:spPr>
          <a:xfrm>
            <a:off x="8232554" y="3562256"/>
            <a:ext cx="1234232" cy="369332"/>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SC      AIR</a:t>
            </a:r>
            <a:endParaRPr lang="en-GB" baseline="-25000" dirty="0">
              <a:latin typeface="Calibri" panose="020F0502020204030204" pitchFamily="34" charset="0"/>
              <a:cs typeface="Calibri" panose="020F0502020204030204" pitchFamily="34" charset="0"/>
            </a:endParaRPr>
          </a:p>
        </p:txBody>
      </p:sp>
      <p:sp>
        <p:nvSpPr>
          <p:cNvPr id="23" name="TextBox 22"/>
          <p:cNvSpPr txBox="1"/>
          <p:nvPr/>
        </p:nvSpPr>
        <p:spPr>
          <a:xfrm>
            <a:off x="3269153" y="2240887"/>
            <a:ext cx="2379173" cy="369332"/>
          </a:xfrm>
          <a:prstGeom prst="rect">
            <a:avLst/>
          </a:prstGeom>
          <a:noFill/>
        </p:spPr>
        <p:txBody>
          <a:bodyPr wrap="square" rtlCol="0">
            <a:spAutoFit/>
          </a:bodyPr>
          <a:lstStyle/>
          <a:p>
            <a:r>
              <a:rPr lang="en-GB" dirty="0">
                <a:solidFill>
                  <a:srgbClr val="FF0000"/>
                </a:solidFill>
                <a:latin typeface="Calibri" panose="020F0502020204030204" pitchFamily="34" charset="0"/>
                <a:cs typeface="Calibri" panose="020F0502020204030204" pitchFamily="34" charset="0"/>
              </a:rPr>
              <a:t>Campbell</a:t>
            </a:r>
            <a:endParaRPr lang="en-GB" baseline="-25000" dirty="0">
              <a:solidFill>
                <a:srgbClr val="FF0000"/>
              </a:solidFill>
              <a:latin typeface="Calibri" panose="020F0502020204030204" pitchFamily="34" charset="0"/>
              <a:cs typeface="Calibri" panose="020F0502020204030204" pitchFamily="34" charset="0"/>
            </a:endParaRPr>
          </a:p>
        </p:txBody>
      </p:sp>
      <p:sp>
        <p:nvSpPr>
          <p:cNvPr id="24" name="TextBox 23"/>
          <p:cNvSpPr txBox="1"/>
          <p:nvPr/>
        </p:nvSpPr>
        <p:spPr>
          <a:xfrm>
            <a:off x="3269153" y="2547303"/>
            <a:ext cx="1845773" cy="369332"/>
          </a:xfrm>
          <a:prstGeom prst="rect">
            <a:avLst/>
          </a:prstGeom>
          <a:noFill/>
        </p:spPr>
        <p:txBody>
          <a:bodyPr wrap="square" rtlCol="0">
            <a:spAutoFit/>
          </a:bodyPr>
          <a:lstStyle/>
          <a:p>
            <a:r>
              <a:rPr lang="en-GB" dirty="0">
                <a:solidFill>
                  <a:srgbClr val="000000"/>
                </a:solidFill>
                <a:latin typeface="Calibri" panose="020F0502020204030204" pitchFamily="34" charset="0"/>
                <a:cs typeface="Calibri" panose="020F0502020204030204" pitchFamily="34" charset="0"/>
              </a:rPr>
              <a:t>Bean</a:t>
            </a:r>
            <a:endParaRPr lang="en-GB" baseline="-25000" dirty="0">
              <a:solidFill>
                <a:srgbClr val="000000"/>
              </a:solidFill>
              <a:latin typeface="Calibri" panose="020F0502020204030204" pitchFamily="34" charset="0"/>
              <a:cs typeface="Calibri" panose="020F0502020204030204" pitchFamily="34" charset="0"/>
            </a:endParaRPr>
          </a:p>
        </p:txBody>
      </p:sp>
      <p:sp>
        <p:nvSpPr>
          <p:cNvPr id="25" name="TextBox 24"/>
          <p:cNvSpPr txBox="1"/>
          <p:nvPr/>
        </p:nvSpPr>
        <p:spPr>
          <a:xfrm>
            <a:off x="4949153" y="3298369"/>
            <a:ext cx="893273" cy="369332"/>
          </a:xfrm>
          <a:prstGeom prst="rect">
            <a:avLst/>
          </a:prstGeom>
          <a:noFill/>
        </p:spPr>
        <p:txBody>
          <a:bodyPr wrap="square" rtlCol="0">
            <a:spAutoFit/>
          </a:bodyPr>
          <a:lstStyle/>
          <a:p>
            <a:r>
              <a:rPr lang="el-GR" dirty="0">
                <a:solidFill>
                  <a:srgbClr val="FF0000"/>
                </a:solidFill>
                <a:latin typeface="Calibri" panose="020F0502020204030204" pitchFamily="34" charset="0"/>
                <a:cs typeface="Calibri" panose="020F0502020204030204" pitchFamily="34" charset="0"/>
              </a:rPr>
              <a:t>λ</a:t>
            </a:r>
            <a:r>
              <a:rPr lang="en-GB" baseline="-25000" dirty="0">
                <a:solidFill>
                  <a:srgbClr val="FF0000"/>
                </a:solidFill>
                <a:latin typeface="Calibri" panose="020F0502020204030204" pitchFamily="34" charset="0"/>
                <a:cs typeface="Calibri" panose="020F0502020204030204" pitchFamily="34" charset="0"/>
              </a:rPr>
              <a:t>Campbell</a:t>
            </a:r>
          </a:p>
        </p:txBody>
      </p:sp>
      <p:cxnSp>
        <p:nvCxnSpPr>
          <p:cNvPr id="26" name="Straight Arrow Connector 25"/>
          <p:cNvCxnSpPr/>
          <p:nvPr/>
        </p:nvCxnSpPr>
        <p:spPr>
          <a:xfrm>
            <a:off x="5280451" y="3707820"/>
            <a:ext cx="561975" cy="0"/>
          </a:xfrm>
          <a:prstGeom prst="straightConnector1">
            <a:avLst/>
          </a:prstGeom>
          <a:ln w="9525" cap="flat" cmpd="sng" algn="ctr">
            <a:solidFill>
              <a:srgbClr val="FF0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8" name="TextBox 27"/>
          <p:cNvSpPr txBox="1"/>
          <p:nvPr/>
        </p:nvSpPr>
        <p:spPr>
          <a:xfrm>
            <a:off x="7151382" y="4015375"/>
            <a:ext cx="893273" cy="369332"/>
          </a:xfrm>
          <a:prstGeom prst="rect">
            <a:avLst/>
          </a:prstGeom>
          <a:noFill/>
        </p:spPr>
        <p:txBody>
          <a:bodyPr wrap="square" rtlCol="0">
            <a:spAutoFit/>
          </a:bodyPr>
          <a:lstStyle/>
          <a:p>
            <a:r>
              <a:rPr lang="el-GR" dirty="0">
                <a:solidFill>
                  <a:srgbClr val="000000"/>
                </a:solidFill>
                <a:latin typeface="Calibri" panose="020F0502020204030204" pitchFamily="34" charset="0"/>
                <a:cs typeface="Calibri" panose="020F0502020204030204" pitchFamily="34" charset="0"/>
              </a:rPr>
              <a:t>λ</a:t>
            </a:r>
            <a:r>
              <a:rPr lang="en-GB" baseline="-25000" dirty="0">
                <a:solidFill>
                  <a:srgbClr val="000000"/>
                </a:solidFill>
                <a:latin typeface="Calibri" panose="020F0502020204030204" pitchFamily="34" charset="0"/>
                <a:cs typeface="Calibri" panose="020F0502020204030204" pitchFamily="34" charset="0"/>
              </a:rPr>
              <a:t>Bean</a:t>
            </a:r>
          </a:p>
        </p:txBody>
      </p:sp>
      <p:cxnSp>
        <p:nvCxnSpPr>
          <p:cNvPr id="29" name="Straight Arrow Connector 28"/>
          <p:cNvCxnSpPr/>
          <p:nvPr/>
        </p:nvCxnSpPr>
        <p:spPr>
          <a:xfrm>
            <a:off x="5930725" y="4017084"/>
            <a:ext cx="2743200" cy="0"/>
          </a:xfrm>
          <a:prstGeom prst="straightConnector1">
            <a:avLst/>
          </a:prstGeom>
          <a:ln w="9525" cap="flat" cmpd="sng" algn="ctr">
            <a:solidFill>
              <a:srgbClr val="000000"/>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17" name="Rectangle 16"/>
              <p:cNvSpPr/>
              <p:nvPr/>
            </p:nvSpPr>
            <p:spPr>
              <a:xfrm>
                <a:off x="3799583" y="4200042"/>
                <a:ext cx="1318310"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i="1">
                          <a:solidFill>
                            <a:srgbClr val="FF0000"/>
                          </a:solidFill>
                          <a:latin typeface="Cambria Math" panose="02040503050406030204" pitchFamily="18" charset="0"/>
                          <a:ea typeface="Cambria Math" panose="02040503050406030204" pitchFamily="18" charset="0"/>
                        </a:rPr>
                        <m:t>λ</m:t>
                      </m:r>
                      <m:r>
                        <a:rPr lang="en-GB" i="1">
                          <a:solidFill>
                            <a:srgbClr val="FF0000"/>
                          </a:solidFill>
                          <a:latin typeface="Cambria Math" panose="02040503050406030204" pitchFamily="18" charset="0"/>
                          <a:ea typeface="Cambria Math" panose="02040503050406030204" pitchFamily="18" charset="0"/>
                        </a:rPr>
                        <m:t>=</m:t>
                      </m:r>
                      <m:rad>
                        <m:radPr>
                          <m:degHide m:val="on"/>
                          <m:ctrlPr>
                            <a:rPr lang="en-GB" i="1">
                              <a:solidFill>
                                <a:srgbClr val="FF0000"/>
                              </a:solidFill>
                              <a:latin typeface="Cambria Math" panose="02040503050406030204" pitchFamily="18" charset="0"/>
                              <a:ea typeface="Cambria Math" panose="02040503050406030204" pitchFamily="18" charset="0"/>
                            </a:rPr>
                          </m:ctrlPr>
                        </m:radPr>
                        <m:deg/>
                        <m:e>
                          <m:f>
                            <m:fPr>
                              <m:ctrlPr>
                                <a:rPr lang="en-GB" i="1">
                                  <a:solidFill>
                                    <a:srgbClr val="FF0000"/>
                                  </a:solidFill>
                                  <a:latin typeface="Cambria Math" panose="02040503050406030204" pitchFamily="18" charset="0"/>
                                  <a:ea typeface="Cambria Math" panose="02040503050406030204" pitchFamily="18" charset="0"/>
                                </a:rPr>
                              </m:ctrlPr>
                            </m:fPr>
                            <m:num>
                              <m:r>
                                <a:rPr lang="en-GB" i="1">
                                  <a:solidFill>
                                    <a:srgbClr val="FF0000"/>
                                  </a:solidFill>
                                  <a:latin typeface="Cambria Math" panose="02040503050406030204" pitchFamily="18" charset="0"/>
                                  <a:ea typeface="Cambria Math" panose="02040503050406030204" pitchFamily="18" charset="0"/>
                                </a:rPr>
                                <m:t>𝐵</m:t>
                              </m:r>
                              <m:r>
                                <a:rPr lang="en-GB" i="1">
                                  <a:solidFill>
                                    <a:srgbClr val="FF0000"/>
                                  </a:solidFill>
                                  <a:latin typeface="Cambria Math" panose="02040503050406030204" pitchFamily="18" charset="0"/>
                                  <a:ea typeface="Cambria Math" panose="02040503050406030204" pitchFamily="18" charset="0"/>
                                </a:rPr>
                                <m:t> </m:t>
                              </m:r>
                              <m:r>
                                <a:rPr lang="en-GB" i="1">
                                  <a:solidFill>
                                    <a:srgbClr val="FF0000"/>
                                  </a:solidFill>
                                  <a:latin typeface="Cambria Math" panose="02040503050406030204" pitchFamily="18" charset="0"/>
                                  <a:ea typeface="Cambria Math" panose="02040503050406030204" pitchFamily="18" charset="0"/>
                                </a:rPr>
                                <m:t>𝑑</m:t>
                              </m:r>
                            </m:num>
                            <m:den>
                              <m:sSub>
                                <m:sSubPr>
                                  <m:ctrlPr>
                                    <a:rPr lang="en-GB" i="1">
                                      <a:solidFill>
                                        <a:srgbClr val="FF0000"/>
                                      </a:solidFill>
                                      <a:latin typeface="Cambria Math" panose="02040503050406030204" pitchFamily="18" charset="0"/>
                                      <a:ea typeface="Cambria Math" panose="02040503050406030204" pitchFamily="18" charset="0"/>
                                    </a:rPr>
                                  </m:ctrlPr>
                                </m:sSubPr>
                                <m:e>
                                  <m:r>
                                    <a:rPr lang="en-GB" i="1">
                                      <a:solidFill>
                                        <a:srgbClr val="FF0000"/>
                                      </a:solidFill>
                                      <a:latin typeface="Cambria Math" panose="02040503050406030204" pitchFamily="18" charset="0"/>
                                      <a:ea typeface="Cambria Math" panose="02040503050406030204" pitchFamily="18" charset="0"/>
                                    </a:rPr>
                                    <m:t>𝜇</m:t>
                                  </m:r>
                                </m:e>
                                <m:sub>
                                  <m:r>
                                    <a:rPr lang="en-GB" i="1">
                                      <a:solidFill>
                                        <a:srgbClr val="FF0000"/>
                                      </a:solidFill>
                                      <a:latin typeface="Cambria Math" panose="02040503050406030204" pitchFamily="18" charset="0"/>
                                      <a:ea typeface="Cambria Math" panose="02040503050406030204" pitchFamily="18" charset="0"/>
                                    </a:rPr>
                                    <m:t>0</m:t>
                                  </m:r>
                                </m:sub>
                              </m:sSub>
                              <m:sSub>
                                <m:sSubPr>
                                  <m:ctrlPr>
                                    <a:rPr lang="en-GB" i="1">
                                      <a:solidFill>
                                        <a:srgbClr val="FF0000"/>
                                      </a:solidFill>
                                      <a:latin typeface="Cambria Math" panose="02040503050406030204" pitchFamily="18" charset="0"/>
                                      <a:ea typeface="Cambria Math" panose="02040503050406030204" pitchFamily="18" charset="0"/>
                                    </a:rPr>
                                  </m:ctrlPr>
                                </m:sSubPr>
                                <m:e>
                                  <m:r>
                                    <a:rPr lang="en-GB" i="1">
                                      <a:solidFill>
                                        <a:srgbClr val="FF0000"/>
                                      </a:solidFill>
                                      <a:latin typeface="Cambria Math" panose="02040503050406030204" pitchFamily="18" charset="0"/>
                                      <a:ea typeface="Cambria Math" panose="02040503050406030204" pitchFamily="18" charset="0"/>
                                    </a:rPr>
                                    <m:t> </m:t>
                                  </m:r>
                                  <m:r>
                                    <a:rPr lang="en-GB" i="1">
                                      <a:solidFill>
                                        <a:srgbClr val="FF0000"/>
                                      </a:solidFill>
                                      <a:latin typeface="Cambria Math" panose="02040503050406030204" pitchFamily="18" charset="0"/>
                                      <a:ea typeface="Cambria Math" panose="02040503050406030204" pitchFamily="18" charset="0"/>
                                    </a:rPr>
                                    <m:t>𝐽</m:t>
                                  </m:r>
                                </m:e>
                                <m:sub>
                                  <m:r>
                                    <a:rPr lang="en-GB" i="1">
                                      <a:solidFill>
                                        <a:srgbClr val="FF0000"/>
                                      </a:solidFill>
                                      <a:latin typeface="Cambria Math" panose="02040503050406030204" pitchFamily="18" charset="0"/>
                                      <a:ea typeface="Cambria Math" panose="02040503050406030204" pitchFamily="18" charset="0"/>
                                    </a:rPr>
                                    <m:t>𝐶</m:t>
                                  </m:r>
                                </m:sub>
                              </m:sSub>
                            </m:den>
                          </m:f>
                        </m:e>
                      </m:rad>
                    </m:oMath>
                  </m:oMathPara>
                </a14:m>
                <a:endParaRPr lang="en-GB" dirty="0"/>
              </a:p>
            </p:txBody>
          </p:sp>
        </mc:Choice>
        <mc:Fallback xmlns="">
          <p:sp>
            <p:nvSpPr>
              <p:cNvPr id="17" name="Rectangle 16"/>
              <p:cNvSpPr>
                <a:spLocks noRot="1" noChangeAspect="1" noMove="1" noResize="1" noEditPoints="1" noAdjustHandles="1" noChangeArrowheads="1" noChangeShapeType="1" noTextEdit="1"/>
              </p:cNvSpPr>
              <p:nvPr/>
            </p:nvSpPr>
            <p:spPr>
              <a:xfrm>
                <a:off x="3799583" y="4200042"/>
                <a:ext cx="1318310" cy="910699"/>
              </a:xfrm>
              <a:prstGeom prst="rect">
                <a:avLst/>
              </a:prstGeom>
              <a:blipFill>
                <a:blip r:embed="rId6"/>
                <a:stretch>
                  <a:fillRect/>
                </a:stretch>
              </a:blipFill>
            </p:spPr>
            <p:txBody>
              <a:bodyPr/>
              <a:lstStyle/>
              <a:p>
                <a:r>
                  <a:rPr lang="en-GB">
                    <a:noFill/>
                  </a:rPr>
                  <a:t> </a:t>
                </a:r>
              </a:p>
            </p:txBody>
          </p:sp>
        </mc:Fallback>
      </mc:AlternateContent>
      <p:sp>
        <p:nvSpPr>
          <p:cNvPr id="19" name="TextBox 18">
            <a:extLst>
              <a:ext uri="{FF2B5EF4-FFF2-40B4-BE49-F238E27FC236}">
                <a16:creationId xmlns:a16="http://schemas.microsoft.com/office/drawing/2014/main" id="{A79DA5B1-A036-45EE-A973-310B9524C30A}"/>
              </a:ext>
            </a:extLst>
          </p:cNvPr>
          <p:cNvSpPr txBox="1"/>
          <p:nvPr/>
        </p:nvSpPr>
        <p:spPr>
          <a:xfrm rot="16200000">
            <a:off x="1651734" y="3759950"/>
            <a:ext cx="2655441" cy="369332"/>
          </a:xfrm>
          <a:prstGeom prst="rect">
            <a:avLst/>
          </a:prstGeom>
          <a:noFill/>
        </p:spPr>
        <p:txBody>
          <a:bodyPr wrap="square" rtlCol="0">
            <a:spAutoFit/>
          </a:bodyPr>
          <a:lstStyle/>
          <a:p>
            <a:r>
              <a:rPr lang="en-GB" dirty="0">
                <a:solidFill>
                  <a:srgbClr val="000000"/>
                </a:solidFill>
                <a:latin typeface="Calibri" panose="020F0502020204030204" pitchFamily="34" charset="0"/>
                <a:cs typeface="Calibri" panose="020F0502020204030204" pitchFamily="34" charset="0"/>
              </a:rPr>
              <a:t>Magnetic field profile, b(x)</a:t>
            </a:r>
            <a:endParaRPr lang="en-GB" baseline="-25000" dirty="0">
              <a:solidFill>
                <a:srgbClr val="000000"/>
              </a:solidFill>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FE9A9050-30CE-4C01-9628-811A5F148076}"/>
              </a:ext>
            </a:extLst>
          </p:cNvPr>
          <p:cNvSpPr txBox="1"/>
          <p:nvPr/>
        </p:nvSpPr>
        <p:spPr>
          <a:xfrm>
            <a:off x="5395789" y="5616246"/>
            <a:ext cx="2655441" cy="369332"/>
          </a:xfrm>
          <a:prstGeom prst="rect">
            <a:avLst/>
          </a:prstGeom>
          <a:noFill/>
        </p:spPr>
        <p:txBody>
          <a:bodyPr wrap="square" rtlCol="0">
            <a:spAutoFit/>
          </a:bodyPr>
          <a:lstStyle/>
          <a:p>
            <a:r>
              <a:rPr lang="en-GB" dirty="0">
                <a:solidFill>
                  <a:srgbClr val="000000"/>
                </a:solidFill>
                <a:latin typeface="Calibri" panose="020F0502020204030204" pitchFamily="34" charset="0"/>
                <a:cs typeface="Calibri" panose="020F0502020204030204" pitchFamily="34" charset="0"/>
              </a:rPr>
              <a:t>Position, x</a:t>
            </a:r>
            <a:endParaRPr lang="en-GB" baseline="-25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4147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174" y="328063"/>
            <a:ext cx="8375650" cy="423862"/>
          </a:xfrm>
        </p:spPr>
        <p:txBody>
          <a:bodyPr/>
          <a:lstStyle/>
          <a:p>
            <a:pPr algn="ctr"/>
            <a:r>
              <a:rPr lang="en-GB" b="0" dirty="0">
                <a:latin typeface="Calibri" panose="020F0502020204030204" pitchFamily="34" charset="0"/>
                <a:cs typeface="Calibri" panose="020F0502020204030204" pitchFamily="34" charset="0"/>
              </a:rPr>
              <a:t>Campbell penetration depth</a:t>
            </a:r>
          </a:p>
        </p:txBody>
      </p: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7CAAD1B8-1FBA-44AD-82F2-909AC9DDC675}"/>
                  </a:ext>
                </a:extLst>
              </p:cNvPr>
              <p:cNvSpPr txBox="1"/>
              <p:nvPr/>
            </p:nvSpPr>
            <p:spPr>
              <a:xfrm>
                <a:off x="1844755" y="2152059"/>
                <a:ext cx="3068492" cy="923330"/>
              </a:xfrm>
              <a:prstGeom prst="rect">
                <a:avLst/>
              </a:prstGeom>
              <a:noFill/>
            </p:spPr>
            <p:txBody>
              <a:bodyPr wrap="square" rtlCol="0">
                <a:spAutoFit/>
              </a:bodyPr>
              <a:lstStyle/>
              <a:p>
                <a:r>
                  <a:rPr lang="en-GB" dirty="0">
                    <a:solidFill>
                      <a:srgbClr val="000000"/>
                    </a:solidFill>
                    <a:latin typeface="Calibri" panose="020F0502020204030204" pitchFamily="34" charset="0"/>
                    <a:cs typeface="Calibri" panose="020F0502020204030204" pitchFamily="34" charset="0"/>
                  </a:rPr>
                  <a:t>Constant vortex spacing:</a:t>
                </a:r>
              </a:p>
              <a:p>
                <a:pPr marL="285750" indent="-285750">
                  <a:buFont typeface="Arial" panose="020B0604020202020204" pitchFamily="34" charset="0"/>
                  <a:buChar char="•"/>
                </a:pPr>
                <a:r>
                  <a:rPr lang="en-GB" dirty="0">
                    <a:solidFill>
                      <a:srgbClr val="000000"/>
                    </a:solidFill>
                    <a:latin typeface="Calibri" panose="020F0502020204030204" pitchFamily="34" charset="0"/>
                    <a:cs typeface="Calibri" panose="020F0502020204030204" pitchFamily="34" charset="0"/>
                  </a:rPr>
                  <a:t>Constant magnetic field, </a:t>
                </a:r>
                <a14:m>
                  <m:oMath xmlns:m="http://schemas.openxmlformats.org/officeDocument/2006/math">
                    <m:sSub>
                      <m:sSubPr>
                        <m:ctrlPr>
                          <a:rPr lang="en-GB" i="1">
                            <a:solidFill>
                              <a:srgbClr val="000000"/>
                            </a:solidFill>
                            <a:latin typeface="Cambria Math" panose="02040503050406030204" pitchFamily="18" charset="0"/>
                            <a:cs typeface="Calibri" panose="020F0502020204030204" pitchFamily="34" charset="0"/>
                          </a:rPr>
                        </m:ctrlPr>
                      </m:sSubPr>
                      <m:e>
                        <m:r>
                          <a:rPr lang="en-GB" i="1">
                            <a:solidFill>
                              <a:srgbClr val="000000"/>
                            </a:solidFill>
                            <a:latin typeface="Cambria Math" panose="02040503050406030204" pitchFamily="18" charset="0"/>
                            <a:cs typeface="Calibri" panose="020F0502020204030204" pitchFamily="34" charset="0"/>
                          </a:rPr>
                          <m:t>𝐵</m:t>
                        </m:r>
                      </m:e>
                      <m:sub>
                        <m:r>
                          <a:rPr lang="en-GB" i="1">
                            <a:solidFill>
                              <a:srgbClr val="000000"/>
                            </a:solidFill>
                            <a:latin typeface="Cambria Math" panose="02040503050406030204" pitchFamily="18" charset="0"/>
                            <a:cs typeface="Calibri" panose="020F0502020204030204" pitchFamily="34" charset="0"/>
                          </a:rPr>
                          <m:t>0</m:t>
                        </m:r>
                      </m:sub>
                    </m:sSub>
                    <m:r>
                      <a:rPr lang="en-GB" i="1">
                        <a:solidFill>
                          <a:srgbClr val="000000"/>
                        </a:solidFill>
                        <a:latin typeface="Cambria Math" panose="02040503050406030204" pitchFamily="18" charset="0"/>
                        <a:ea typeface="Cambria Math" panose="02040503050406030204" pitchFamily="18" charset="0"/>
                        <a:cs typeface="Calibri" panose="020F0502020204030204" pitchFamily="34" charset="0"/>
                      </a:rPr>
                      <m:t>∝</m:t>
                    </m:r>
                    <m:sSup>
                      <m:sSupPr>
                        <m:ctrlPr>
                          <a:rPr lang="en-GB" i="1">
                            <a:solidFill>
                              <a:srgbClr val="000000"/>
                            </a:solidFill>
                            <a:latin typeface="Cambria Math" panose="02040503050406030204" pitchFamily="18" charset="0"/>
                            <a:ea typeface="Cambria Math" panose="02040503050406030204" pitchFamily="18" charset="0"/>
                            <a:cs typeface="Calibri" panose="020F0502020204030204" pitchFamily="34" charset="0"/>
                          </a:rPr>
                        </m:ctrlPr>
                      </m:sSupPr>
                      <m:e>
                        <m:r>
                          <a:rPr lang="en-GB" i="1">
                            <a:solidFill>
                              <a:srgbClr val="000000"/>
                            </a:solidFill>
                            <a:latin typeface="Cambria Math" panose="02040503050406030204" pitchFamily="18" charset="0"/>
                            <a:ea typeface="Cambria Math" panose="02040503050406030204" pitchFamily="18" charset="0"/>
                            <a:cs typeface="Calibri" panose="020F0502020204030204" pitchFamily="34" charset="0"/>
                          </a:rPr>
                          <m:t>𝑎</m:t>
                        </m:r>
                      </m:e>
                      <m:sup>
                        <m:r>
                          <a:rPr lang="en-GB" i="1">
                            <a:solidFill>
                              <a:srgbClr val="000000"/>
                            </a:solidFill>
                            <a:latin typeface="Cambria Math" panose="02040503050406030204" pitchFamily="18" charset="0"/>
                            <a:ea typeface="Cambria Math" panose="02040503050406030204" pitchFamily="18" charset="0"/>
                            <a:cs typeface="Calibri" panose="020F0502020204030204" pitchFamily="34" charset="0"/>
                          </a:rPr>
                          <m:t>−2</m:t>
                        </m:r>
                      </m:sup>
                    </m:sSup>
                  </m:oMath>
                </a14:m>
                <a:r>
                  <a:rPr lang="en-GB" dirty="0">
                    <a:solidFill>
                      <a:srgbClr val="000000"/>
                    </a:solidFill>
                    <a:latin typeface="Calibri" panose="020F0502020204030204" pitchFamily="34" charset="0"/>
                    <a:cs typeface="Calibri" panose="020F0502020204030204" pitchFamily="34" charset="0"/>
                  </a:rPr>
                  <a:t>.</a:t>
                </a:r>
              </a:p>
            </p:txBody>
          </p:sp>
        </mc:Choice>
        <mc:Fallback xmlns="">
          <p:sp>
            <p:nvSpPr>
              <p:cNvPr id="67" name="TextBox 66">
                <a:extLst>
                  <a:ext uri="{FF2B5EF4-FFF2-40B4-BE49-F238E27FC236}">
                    <a16:creationId xmlns:a16="http://schemas.microsoft.com/office/drawing/2014/main" id="{7CAAD1B8-1FBA-44AD-82F2-909AC9DDC675}"/>
                  </a:ext>
                </a:extLst>
              </p:cNvPr>
              <p:cNvSpPr txBox="1">
                <a:spLocks noRot="1" noChangeAspect="1" noMove="1" noResize="1" noEditPoints="1" noAdjustHandles="1" noChangeArrowheads="1" noChangeShapeType="1" noTextEdit="1"/>
              </p:cNvSpPr>
              <p:nvPr/>
            </p:nvSpPr>
            <p:spPr>
              <a:xfrm>
                <a:off x="1844755" y="2152059"/>
                <a:ext cx="3068492" cy="923330"/>
              </a:xfrm>
              <a:prstGeom prst="rect">
                <a:avLst/>
              </a:prstGeom>
              <a:blipFill>
                <a:blip r:embed="rId3"/>
                <a:stretch>
                  <a:fillRect l="-1789" t="-3311" b="-993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C752101C-327B-4087-BCB9-5FF2ED141920}"/>
                  </a:ext>
                </a:extLst>
              </p:cNvPr>
              <p:cNvSpPr txBox="1"/>
              <p:nvPr/>
            </p:nvSpPr>
            <p:spPr>
              <a:xfrm>
                <a:off x="1659843" y="3942042"/>
                <a:ext cx="3464192" cy="1674754"/>
              </a:xfrm>
              <a:prstGeom prst="rect">
                <a:avLst/>
              </a:prstGeom>
              <a:noFill/>
            </p:spPr>
            <p:txBody>
              <a:bodyPr wrap="square" rtlCol="0">
                <a:spAutoFit/>
              </a:bodyPr>
              <a:lstStyle/>
              <a:p>
                <a:r>
                  <a:rPr lang="en-GB" dirty="0">
                    <a:solidFill>
                      <a:srgbClr val="000000"/>
                    </a:solidFill>
                    <a:latin typeface="Calibri" panose="020F0502020204030204" pitchFamily="34" charset="0"/>
                    <a:cs typeface="Calibri" panose="020F0502020204030204" pitchFamily="34" charset="0"/>
                  </a:rPr>
                  <a:t>Varying vortex displacement y</a:t>
                </a:r>
                <a14:m>
                  <m:oMath xmlns:m="http://schemas.openxmlformats.org/officeDocument/2006/math">
                    <m:r>
                      <a:rPr lang="en-GB" i="1">
                        <a:solidFill>
                          <a:srgbClr val="000000"/>
                        </a:solidFill>
                        <a:latin typeface="Cambria Math" panose="02040503050406030204" pitchFamily="18" charset="0"/>
                      </a:rPr>
                      <m:t>(</m:t>
                    </m:r>
                    <m:r>
                      <a:rPr lang="en-GB" i="1">
                        <a:solidFill>
                          <a:srgbClr val="000000"/>
                        </a:solidFill>
                        <a:latin typeface="Cambria Math" panose="02040503050406030204" pitchFamily="18" charset="0"/>
                      </a:rPr>
                      <m:t>𝑥</m:t>
                    </m:r>
                    <m:r>
                      <a:rPr lang="en-GB" i="1">
                        <a:solidFill>
                          <a:srgbClr val="000000"/>
                        </a:solidFill>
                        <a:latin typeface="Cambria Math" panose="02040503050406030204" pitchFamily="18" charset="0"/>
                      </a:rPr>
                      <m:t>)</m:t>
                    </m:r>
                  </m:oMath>
                </a14:m>
                <a:r>
                  <a:rPr lang="en-GB" dirty="0">
                    <a:solidFill>
                      <a:srgbClr val="000000"/>
                    </a:solidFill>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GB" dirty="0">
                    <a:solidFill>
                      <a:srgbClr val="000000"/>
                    </a:solidFill>
                    <a:latin typeface="Calibri" panose="020F0502020204030204" pitchFamily="34" charset="0"/>
                    <a:cs typeface="Calibri" panose="020F0502020204030204" pitchFamily="34" charset="0"/>
                  </a:rPr>
                  <a:t>Varying magnetic field </a:t>
                </a:r>
                <a14:m>
                  <m:oMath xmlns:m="http://schemas.openxmlformats.org/officeDocument/2006/math">
                    <m:r>
                      <a:rPr lang="en-GB" i="1">
                        <a:solidFill>
                          <a:srgbClr val="000000"/>
                        </a:solidFill>
                        <a:latin typeface="Cambria Math" panose="02040503050406030204" pitchFamily="18" charset="0"/>
                      </a:rPr>
                      <m:t>𝑏</m:t>
                    </m:r>
                    <m:r>
                      <a:rPr lang="en-GB" i="1">
                        <a:solidFill>
                          <a:srgbClr val="000000"/>
                        </a:solidFill>
                        <a:latin typeface="Cambria Math" panose="02040503050406030204" pitchFamily="18" charset="0"/>
                      </a:rPr>
                      <m:t>(</m:t>
                    </m:r>
                    <m:r>
                      <a:rPr lang="en-GB" i="1">
                        <a:solidFill>
                          <a:srgbClr val="000000"/>
                        </a:solidFill>
                        <a:latin typeface="Cambria Math" panose="02040503050406030204" pitchFamily="18" charset="0"/>
                      </a:rPr>
                      <m:t>𝑥</m:t>
                    </m:r>
                    <m:r>
                      <a:rPr lang="en-GB" i="1">
                        <a:solidFill>
                          <a:srgbClr val="000000"/>
                        </a:solidFill>
                        <a:latin typeface="Cambria Math" panose="02040503050406030204" pitchFamily="18" charset="0"/>
                      </a:rPr>
                      <m:t>)</m:t>
                    </m:r>
                  </m:oMath>
                </a14:m>
                <a:r>
                  <a:rPr lang="en-GB" dirty="0">
                    <a:solidFill>
                      <a:srgbClr val="000000"/>
                    </a:solidFill>
                  </a:rPr>
                  <a:t>.</a:t>
                </a:r>
                <a:endParaRPr lang="en-GB" dirty="0">
                  <a:solidFill>
                    <a:srgbClr val="00000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dirty="0">
                  <a:solidFill>
                    <a:srgbClr val="000000"/>
                  </a:solidFill>
                  <a:latin typeface="Calibri" panose="020F0502020204030204" pitchFamily="34" charset="0"/>
                  <a:cs typeface="Calibri" panose="020F0502020204030204" pitchFamily="34" charset="0"/>
                </a:endParaRPr>
              </a:p>
              <a:p>
                <a:r>
                  <a:rPr lang="en-GB" dirty="0">
                    <a:solidFill>
                      <a:srgbClr val="000000"/>
                    </a:solidFill>
                    <a:latin typeface="Calibri" panose="020F0502020204030204" pitchFamily="34" charset="0"/>
                    <a:cs typeface="Calibri" panose="020F0502020204030204" pitchFamily="34" charset="0"/>
                  </a:rPr>
                  <a:t>For a linear pinning force:</a:t>
                </a:r>
              </a:p>
              <a:p>
                <a:pPr/>
                <a14:m>
                  <m:oMathPara xmlns:m="http://schemas.openxmlformats.org/officeDocument/2006/math">
                    <m:oMathParaPr>
                      <m:jc m:val="centerGroup"/>
                    </m:oMathParaPr>
                    <m:oMath xmlns:m="http://schemas.openxmlformats.org/officeDocument/2006/math">
                      <m:r>
                        <a:rPr lang="en-GB" i="1">
                          <a:solidFill>
                            <a:srgbClr val="000000"/>
                          </a:solidFill>
                          <a:latin typeface="Cambria Math" panose="02040503050406030204" pitchFamily="18" charset="0"/>
                          <a:cs typeface="Calibri" panose="020F0502020204030204" pitchFamily="34" charset="0"/>
                        </a:rPr>
                        <m:t>𝑏</m:t>
                      </m:r>
                      <m:r>
                        <a:rPr lang="en-GB" i="1">
                          <a:solidFill>
                            <a:srgbClr val="000000"/>
                          </a:solidFill>
                          <a:latin typeface="Cambria Math" panose="02040503050406030204" pitchFamily="18" charset="0"/>
                          <a:cs typeface="Calibri" panose="020F0502020204030204" pitchFamily="34" charset="0"/>
                        </a:rPr>
                        <m:t>(</m:t>
                      </m:r>
                      <m:r>
                        <a:rPr lang="en-GB" i="1">
                          <a:solidFill>
                            <a:srgbClr val="000000"/>
                          </a:solidFill>
                          <a:latin typeface="Cambria Math" panose="02040503050406030204" pitchFamily="18" charset="0"/>
                          <a:cs typeface="Calibri" panose="020F0502020204030204" pitchFamily="34" charset="0"/>
                        </a:rPr>
                        <m:t>𝑥</m:t>
                      </m:r>
                      <m:r>
                        <a:rPr lang="en-GB" i="1">
                          <a:solidFill>
                            <a:srgbClr val="000000"/>
                          </a:solidFill>
                          <a:latin typeface="Cambria Math" panose="02040503050406030204" pitchFamily="18" charset="0"/>
                          <a:cs typeface="Calibri" panose="020F0502020204030204" pitchFamily="34" charset="0"/>
                        </a:rPr>
                        <m:t>)∝</m:t>
                      </m:r>
                      <m:r>
                        <a:rPr lang="en-GB" i="1">
                          <a:solidFill>
                            <a:srgbClr val="000000"/>
                          </a:solidFill>
                          <a:latin typeface="Cambria Math" panose="02040503050406030204" pitchFamily="18" charset="0"/>
                          <a:ea typeface="Cambria Math" panose="02040503050406030204" pitchFamily="18" charset="0"/>
                          <a:cs typeface="Calibri" panose="020F0502020204030204" pitchFamily="34" charset="0"/>
                        </a:rPr>
                        <m:t>𝑦</m:t>
                      </m:r>
                      <m:r>
                        <a:rPr lang="en-GB" i="1">
                          <a:solidFill>
                            <a:srgbClr val="000000"/>
                          </a:solidFill>
                          <a:latin typeface="Cambria Math" panose="02040503050406030204" pitchFamily="18" charset="0"/>
                          <a:ea typeface="Cambria Math" panose="02040503050406030204" pitchFamily="18" charset="0"/>
                          <a:cs typeface="Calibri" panose="020F0502020204030204" pitchFamily="34" charset="0"/>
                        </a:rPr>
                        <m:t>(</m:t>
                      </m:r>
                      <m:r>
                        <a:rPr lang="en-GB" i="1">
                          <a:solidFill>
                            <a:srgbClr val="000000"/>
                          </a:solidFill>
                          <a:latin typeface="Cambria Math" panose="02040503050406030204" pitchFamily="18" charset="0"/>
                          <a:ea typeface="Cambria Math" panose="02040503050406030204" pitchFamily="18" charset="0"/>
                          <a:cs typeface="Calibri" panose="020F0502020204030204" pitchFamily="34" charset="0"/>
                        </a:rPr>
                        <m:t>𝑥</m:t>
                      </m:r>
                      <m:r>
                        <a:rPr lang="en-GB" i="1">
                          <a:solidFill>
                            <a:srgbClr val="000000"/>
                          </a:solidFill>
                          <a:latin typeface="Cambria Math" panose="02040503050406030204" pitchFamily="18" charset="0"/>
                          <a:ea typeface="Cambria Math" panose="02040503050406030204" pitchFamily="18" charset="0"/>
                          <a:cs typeface="Calibri" panose="020F0502020204030204" pitchFamily="34" charset="0"/>
                        </a:rPr>
                        <m:t>)∝</m:t>
                      </m:r>
                      <m:func>
                        <m:funcPr>
                          <m:ctrlPr>
                            <a:rPr lang="en-GB" i="1">
                              <a:solidFill>
                                <a:srgbClr val="000000"/>
                              </a:solidFill>
                              <a:latin typeface="Cambria Math" panose="02040503050406030204" pitchFamily="18" charset="0"/>
                              <a:ea typeface="Cambria Math" panose="02040503050406030204" pitchFamily="18" charset="0"/>
                              <a:cs typeface="Calibri" panose="020F0502020204030204" pitchFamily="34" charset="0"/>
                            </a:rPr>
                          </m:ctrlPr>
                        </m:funcPr>
                        <m:fName>
                          <m:r>
                            <m:rPr>
                              <m:sty m:val="p"/>
                            </m:rPr>
                            <a:rPr lang="en-GB">
                              <a:solidFill>
                                <a:srgbClr val="000000"/>
                              </a:solidFill>
                              <a:latin typeface="Cambria Math" panose="02040503050406030204" pitchFamily="18" charset="0"/>
                              <a:ea typeface="Cambria Math" panose="02040503050406030204" pitchFamily="18" charset="0"/>
                              <a:cs typeface="Calibri" panose="020F0502020204030204" pitchFamily="34" charset="0"/>
                            </a:rPr>
                            <m:t>exp</m:t>
                          </m:r>
                        </m:fName>
                        <m:e>
                          <m:d>
                            <m:dPr>
                              <m:ctrlPr>
                                <a:rPr lang="en-GB" i="1">
                                  <a:solidFill>
                                    <a:srgbClr val="000000"/>
                                  </a:solidFill>
                                  <a:latin typeface="Cambria Math" panose="02040503050406030204" pitchFamily="18" charset="0"/>
                                  <a:ea typeface="Cambria Math" panose="02040503050406030204" pitchFamily="18" charset="0"/>
                                  <a:cs typeface="Calibri" panose="020F0502020204030204" pitchFamily="34" charset="0"/>
                                </a:rPr>
                              </m:ctrlPr>
                            </m:dPr>
                            <m:e>
                              <m:r>
                                <a:rPr lang="en-GB" i="1">
                                  <a:solidFill>
                                    <a:srgbClr val="000000"/>
                                  </a:solidFill>
                                  <a:latin typeface="Cambria Math" panose="02040503050406030204" pitchFamily="18" charset="0"/>
                                  <a:ea typeface="Cambria Math" panose="02040503050406030204" pitchFamily="18" charset="0"/>
                                  <a:cs typeface="Calibri" panose="020F0502020204030204" pitchFamily="34" charset="0"/>
                                </a:rPr>
                                <m:t>−</m:t>
                              </m:r>
                              <m:f>
                                <m:fPr>
                                  <m:ctrlPr>
                                    <a:rPr lang="en-GB" i="1">
                                      <a:solidFill>
                                        <a:srgbClr val="000000"/>
                                      </a:solidFill>
                                      <a:latin typeface="Cambria Math" panose="02040503050406030204" pitchFamily="18" charset="0"/>
                                      <a:ea typeface="Cambria Math" panose="02040503050406030204" pitchFamily="18" charset="0"/>
                                      <a:cs typeface="Calibri" panose="020F0502020204030204" pitchFamily="34" charset="0"/>
                                    </a:rPr>
                                  </m:ctrlPr>
                                </m:fPr>
                                <m:num>
                                  <m:r>
                                    <a:rPr lang="en-GB" i="1">
                                      <a:solidFill>
                                        <a:srgbClr val="000000"/>
                                      </a:solidFill>
                                      <a:latin typeface="Cambria Math" panose="02040503050406030204" pitchFamily="18" charset="0"/>
                                      <a:ea typeface="Cambria Math" panose="02040503050406030204" pitchFamily="18" charset="0"/>
                                      <a:cs typeface="Calibri" panose="020F0502020204030204" pitchFamily="34" charset="0"/>
                                    </a:rPr>
                                    <m:t>𝑥</m:t>
                                  </m:r>
                                </m:num>
                                <m:den>
                                  <m:r>
                                    <m:rPr>
                                      <m:sty m:val="p"/>
                                    </m:rPr>
                                    <a:rPr lang="el-GR" i="1">
                                      <a:solidFill>
                                        <a:srgbClr val="000000"/>
                                      </a:solidFill>
                                      <a:latin typeface="Cambria Math" panose="02040503050406030204" pitchFamily="18" charset="0"/>
                                      <a:ea typeface="Cambria Math" panose="02040503050406030204" pitchFamily="18" charset="0"/>
                                      <a:cs typeface="Calibri" panose="020F0502020204030204" pitchFamily="34" charset="0"/>
                                    </a:rPr>
                                    <m:t>λ</m:t>
                                  </m:r>
                                </m:den>
                              </m:f>
                            </m:e>
                          </m:d>
                        </m:e>
                      </m:func>
                    </m:oMath>
                  </m:oMathPara>
                </a14:m>
                <a:endParaRPr lang="en-GB" dirty="0">
                  <a:solidFill>
                    <a:srgbClr val="000000"/>
                  </a:solidFill>
                  <a:latin typeface="Calibri" panose="020F0502020204030204" pitchFamily="34" charset="0"/>
                  <a:cs typeface="Calibri" panose="020F0502020204030204" pitchFamily="34" charset="0"/>
                </a:endParaRPr>
              </a:p>
            </p:txBody>
          </p:sp>
        </mc:Choice>
        <mc:Fallback xmlns="">
          <p:sp>
            <p:nvSpPr>
              <p:cNvPr id="68" name="TextBox 67">
                <a:extLst>
                  <a:ext uri="{FF2B5EF4-FFF2-40B4-BE49-F238E27FC236}">
                    <a16:creationId xmlns:a16="http://schemas.microsoft.com/office/drawing/2014/main" id="{C752101C-327B-4087-BCB9-5FF2ED141920}"/>
                  </a:ext>
                </a:extLst>
              </p:cNvPr>
              <p:cNvSpPr txBox="1">
                <a:spLocks noRot="1" noChangeAspect="1" noMove="1" noResize="1" noEditPoints="1" noAdjustHandles="1" noChangeArrowheads="1" noChangeShapeType="1" noTextEdit="1"/>
              </p:cNvSpPr>
              <p:nvPr/>
            </p:nvSpPr>
            <p:spPr>
              <a:xfrm>
                <a:off x="1659843" y="3942042"/>
                <a:ext cx="3464192" cy="1674754"/>
              </a:xfrm>
              <a:prstGeom prst="rect">
                <a:avLst/>
              </a:prstGeom>
              <a:blipFill>
                <a:blip r:embed="rId4"/>
                <a:stretch>
                  <a:fillRect l="-1406" t="-2190"/>
                </a:stretch>
              </a:blipFill>
            </p:spPr>
            <p:txBody>
              <a:bodyPr/>
              <a:lstStyle/>
              <a:p>
                <a:r>
                  <a:rPr lang="en-GB">
                    <a:noFill/>
                  </a:rPr>
                  <a:t> </a:t>
                </a:r>
              </a:p>
            </p:txBody>
          </p:sp>
        </mc:Fallback>
      </mc:AlternateContent>
      <p:grpSp>
        <p:nvGrpSpPr>
          <p:cNvPr id="5" name="Group 4"/>
          <p:cNvGrpSpPr/>
          <p:nvPr/>
        </p:nvGrpSpPr>
        <p:grpSpPr>
          <a:xfrm>
            <a:off x="5124036" y="1295285"/>
            <a:ext cx="6164363" cy="5060434"/>
            <a:chOff x="3420626" y="1257185"/>
            <a:chExt cx="6164363" cy="5060434"/>
          </a:xfrm>
        </p:grpSpPr>
        <p:pic>
          <p:nvPicPr>
            <p:cNvPr id="60" name="Picture 59">
              <a:extLst>
                <a:ext uri="{FF2B5EF4-FFF2-40B4-BE49-F238E27FC236}">
                  <a16:creationId xmlns:a16="http://schemas.microsoft.com/office/drawing/2014/main" id="{6EFD8730-D03A-4E6C-B49C-7FFCAEA2CF15}"/>
                </a:ext>
              </a:extLst>
            </p:cNvPr>
            <p:cNvPicPr>
              <a:picLocks noChangeAspect="1"/>
            </p:cNvPicPr>
            <p:nvPr/>
          </p:nvPicPr>
          <p:blipFill rotWithShape="1">
            <a:blip r:embed="rId5"/>
            <a:srcRect l="10684" r="47924" b="4075"/>
            <a:stretch/>
          </p:blipFill>
          <p:spPr>
            <a:xfrm>
              <a:off x="3516798" y="1726415"/>
              <a:ext cx="4868090" cy="3807506"/>
            </a:xfrm>
            <a:prstGeom prst="rect">
              <a:avLst/>
            </a:prstGeom>
          </p:spPr>
        </p:pic>
        <p:sp>
          <p:nvSpPr>
            <p:cNvPr id="61" name="TextBox 60">
              <a:extLst>
                <a:ext uri="{FF2B5EF4-FFF2-40B4-BE49-F238E27FC236}">
                  <a16:creationId xmlns:a16="http://schemas.microsoft.com/office/drawing/2014/main" id="{58423C58-71F1-4DE3-963C-60EDA087DB26}"/>
                </a:ext>
              </a:extLst>
            </p:cNvPr>
            <p:cNvSpPr txBox="1"/>
            <p:nvPr/>
          </p:nvSpPr>
          <p:spPr>
            <a:xfrm>
              <a:off x="6573184" y="1270215"/>
              <a:ext cx="2379173" cy="369332"/>
            </a:xfrm>
            <a:prstGeom prst="rect">
              <a:avLst/>
            </a:prstGeom>
            <a:noFill/>
          </p:spPr>
          <p:txBody>
            <a:bodyPr wrap="square" rtlCol="0">
              <a:spAutoFit/>
            </a:bodyPr>
            <a:lstStyle/>
            <a:p>
              <a:r>
                <a:rPr lang="en-GB" dirty="0">
                  <a:solidFill>
                    <a:srgbClr val="FF0000"/>
                  </a:solidFill>
                  <a:latin typeface="Calibri" panose="020F0502020204030204" pitchFamily="34" charset="0"/>
                  <a:cs typeface="Calibri" panose="020F0502020204030204" pitchFamily="34" charset="0"/>
                </a:rPr>
                <a:t>vortex</a:t>
              </a:r>
              <a:endParaRPr lang="en-GB" baseline="-25000" dirty="0">
                <a:solidFill>
                  <a:srgbClr val="FF0000"/>
                </a:solidFill>
                <a:latin typeface="Calibri" panose="020F0502020204030204" pitchFamily="34" charset="0"/>
                <a:cs typeface="Calibri" panose="020F0502020204030204" pitchFamily="34" charset="0"/>
              </a:endParaRPr>
            </a:p>
          </p:txBody>
        </p:sp>
        <p:cxnSp>
          <p:nvCxnSpPr>
            <p:cNvPr id="6" name="Straight Arrow Connector 5">
              <a:extLst>
                <a:ext uri="{FF2B5EF4-FFF2-40B4-BE49-F238E27FC236}">
                  <a16:creationId xmlns:a16="http://schemas.microsoft.com/office/drawing/2014/main" id="{E57A55EA-C47A-4DA1-8DA2-3507C1539309}"/>
                </a:ext>
              </a:extLst>
            </p:cNvPr>
            <p:cNvCxnSpPr>
              <a:cxnSpLocks/>
            </p:cNvCxnSpPr>
            <p:nvPr/>
          </p:nvCxnSpPr>
          <p:spPr>
            <a:xfrm flipH="1">
              <a:off x="6088552" y="1552679"/>
              <a:ext cx="595712" cy="400204"/>
            </a:xfrm>
            <a:prstGeom prst="straightConnector1">
              <a:avLst/>
            </a:prstGeom>
            <a:ln w="158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22163136-55B6-441E-BE04-D751CDB6EF86}"/>
                </a:ext>
              </a:extLst>
            </p:cNvPr>
            <p:cNvCxnSpPr>
              <a:cxnSpLocks/>
            </p:cNvCxnSpPr>
            <p:nvPr/>
          </p:nvCxnSpPr>
          <p:spPr>
            <a:xfrm flipH="1" flipV="1">
              <a:off x="7210216" y="2851715"/>
              <a:ext cx="397592" cy="577285"/>
            </a:xfrm>
            <a:prstGeom prst="straightConnector1">
              <a:avLst/>
            </a:prstGeom>
            <a:ln w="15875">
              <a:solidFill>
                <a:srgbClr val="000000"/>
              </a:solidFill>
              <a:tailEnd type="arrow"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1136A71-3510-4B4A-B24E-CE582B0C58E6}"/>
                    </a:ext>
                  </a:extLst>
                </p:cNvPr>
                <p:cNvSpPr txBox="1"/>
                <p:nvPr/>
              </p:nvSpPr>
              <p:spPr>
                <a:xfrm>
                  <a:off x="3995928" y="4709160"/>
                  <a:ext cx="52072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a:solidFill>
                              <a:srgbClr val="000000"/>
                            </a:solidFill>
                            <a:latin typeface="Cambria Math" panose="02040503050406030204" pitchFamily="18" charset="0"/>
                          </a:rPr>
                          <m:t>𝑦</m:t>
                        </m:r>
                        <m:r>
                          <a:rPr lang="en-GB" i="1">
                            <a:solidFill>
                              <a:srgbClr val="000000"/>
                            </a:solidFill>
                            <a:latin typeface="Cambria Math" panose="02040503050406030204" pitchFamily="18" charset="0"/>
                          </a:rPr>
                          <m:t>(</m:t>
                        </m:r>
                        <m:r>
                          <a:rPr lang="en-GB" i="1">
                            <a:solidFill>
                              <a:srgbClr val="000000"/>
                            </a:solidFill>
                            <a:latin typeface="Cambria Math" panose="02040503050406030204" pitchFamily="18" charset="0"/>
                          </a:rPr>
                          <m:t>𝑥</m:t>
                        </m:r>
                        <m:r>
                          <a:rPr lang="en-GB" i="1">
                            <a:solidFill>
                              <a:srgbClr val="000000"/>
                            </a:solidFill>
                            <a:latin typeface="Cambria Math" panose="02040503050406030204" pitchFamily="18" charset="0"/>
                          </a:rPr>
                          <m:t>)</m:t>
                        </m:r>
                      </m:oMath>
                    </m:oMathPara>
                  </a14:m>
                  <a:endParaRPr lang="en-GB" dirty="0">
                    <a:solidFill>
                      <a:srgbClr val="000000"/>
                    </a:solidFill>
                  </a:endParaRPr>
                </a:p>
              </p:txBody>
            </p:sp>
          </mc:Choice>
          <mc:Fallback xmlns="">
            <p:sp>
              <p:nvSpPr>
                <p:cNvPr id="15" name="TextBox 14">
                  <a:extLst>
                    <a:ext uri="{FF2B5EF4-FFF2-40B4-BE49-F238E27FC236}">
                      <a16:creationId xmlns:a16="http://schemas.microsoft.com/office/drawing/2014/main" id="{31136A71-3510-4B4A-B24E-CE582B0C58E6}"/>
                    </a:ext>
                  </a:extLst>
                </p:cNvPr>
                <p:cNvSpPr txBox="1">
                  <a:spLocks noRot="1" noChangeAspect="1" noMove="1" noResize="1" noEditPoints="1" noAdjustHandles="1" noChangeArrowheads="1" noChangeShapeType="1" noTextEdit="1"/>
                </p:cNvSpPr>
                <p:nvPr/>
              </p:nvSpPr>
              <p:spPr>
                <a:xfrm>
                  <a:off x="3995928" y="4709160"/>
                  <a:ext cx="520720" cy="276999"/>
                </a:xfrm>
                <a:prstGeom prst="rect">
                  <a:avLst/>
                </a:prstGeom>
                <a:blipFill>
                  <a:blip r:embed="rId6"/>
                  <a:stretch>
                    <a:fillRect l="-9412" r="-15294" b="-37778"/>
                  </a:stretch>
                </a:blipFill>
              </p:spPr>
              <p:txBody>
                <a:bodyPr/>
                <a:lstStyle/>
                <a:p>
                  <a:r>
                    <a:rPr lang="en-GB">
                      <a:noFill/>
                    </a:rPr>
                    <a:t> </a:t>
                  </a:r>
                </a:p>
              </p:txBody>
            </p:sp>
          </mc:Fallback>
        </mc:AlternateContent>
        <p:cxnSp>
          <p:nvCxnSpPr>
            <p:cNvPr id="64" name="Straight Arrow Connector 63">
              <a:extLst>
                <a:ext uri="{FF2B5EF4-FFF2-40B4-BE49-F238E27FC236}">
                  <a16:creationId xmlns:a16="http://schemas.microsoft.com/office/drawing/2014/main" id="{85E344FA-8C52-4996-B570-CAEB2F36DF02}"/>
                </a:ext>
              </a:extLst>
            </p:cNvPr>
            <p:cNvCxnSpPr>
              <a:cxnSpLocks/>
            </p:cNvCxnSpPr>
            <p:nvPr/>
          </p:nvCxnSpPr>
          <p:spPr>
            <a:xfrm flipV="1">
              <a:off x="3420626" y="5620789"/>
              <a:ext cx="5060434" cy="1"/>
            </a:xfrm>
            <a:prstGeom prst="straightConnector1">
              <a:avLst/>
            </a:prstGeom>
            <a:ln w="15875">
              <a:solidFill>
                <a:srgbClr val="000000"/>
              </a:solidFill>
              <a:tailEnd type="arrow"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2292FB23-3116-4C03-85E4-8505CAF5F42E}"/>
                    </a:ext>
                  </a:extLst>
                </p:cNvPr>
                <p:cNvSpPr txBox="1"/>
                <p:nvPr/>
              </p:nvSpPr>
              <p:spPr>
                <a:xfrm>
                  <a:off x="8384888" y="5239534"/>
                  <a:ext cx="1945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a:solidFill>
                              <a:srgbClr val="000000"/>
                            </a:solidFill>
                            <a:latin typeface="Cambria Math" panose="02040503050406030204" pitchFamily="18" charset="0"/>
                          </a:rPr>
                          <m:t>𝑥</m:t>
                        </m:r>
                      </m:oMath>
                    </m:oMathPara>
                  </a14:m>
                  <a:endParaRPr lang="en-GB" dirty="0">
                    <a:solidFill>
                      <a:srgbClr val="000000"/>
                    </a:solidFill>
                  </a:endParaRPr>
                </a:p>
              </p:txBody>
            </p:sp>
          </mc:Choice>
          <mc:Fallback xmlns="">
            <p:sp>
              <p:nvSpPr>
                <p:cNvPr id="65" name="TextBox 64">
                  <a:extLst>
                    <a:ext uri="{FF2B5EF4-FFF2-40B4-BE49-F238E27FC236}">
                      <a16:creationId xmlns:a16="http://schemas.microsoft.com/office/drawing/2014/main" id="{2292FB23-3116-4C03-85E4-8505CAF5F42E}"/>
                    </a:ext>
                  </a:extLst>
                </p:cNvPr>
                <p:cNvSpPr txBox="1">
                  <a:spLocks noRot="1" noChangeAspect="1" noMove="1" noResize="1" noEditPoints="1" noAdjustHandles="1" noChangeArrowheads="1" noChangeShapeType="1" noTextEdit="1"/>
                </p:cNvSpPr>
                <p:nvPr/>
              </p:nvSpPr>
              <p:spPr>
                <a:xfrm>
                  <a:off x="8384888" y="5239534"/>
                  <a:ext cx="194540" cy="276999"/>
                </a:xfrm>
                <a:prstGeom prst="rect">
                  <a:avLst/>
                </a:prstGeom>
                <a:blipFill>
                  <a:blip r:embed="rId7"/>
                  <a:stretch>
                    <a:fillRect l="-15625" r="-9375" b="-22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585CAB4F-5381-4F26-BA60-B2A8E49DF04A}"/>
                    </a:ext>
                  </a:extLst>
                </p:cNvPr>
                <p:cNvSpPr txBox="1"/>
                <p:nvPr/>
              </p:nvSpPr>
              <p:spPr>
                <a:xfrm>
                  <a:off x="4554577" y="1475782"/>
                  <a:ext cx="19800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a:solidFill>
                              <a:srgbClr val="000000"/>
                            </a:solidFill>
                            <a:latin typeface="Cambria Math" panose="02040503050406030204" pitchFamily="18" charset="0"/>
                          </a:rPr>
                          <m:t>𝑎</m:t>
                        </m:r>
                      </m:oMath>
                    </m:oMathPara>
                  </a14:m>
                  <a:endParaRPr lang="en-GB" dirty="0">
                    <a:solidFill>
                      <a:srgbClr val="000000"/>
                    </a:solidFill>
                  </a:endParaRPr>
                </a:p>
              </p:txBody>
            </p:sp>
          </mc:Choice>
          <mc:Fallback xmlns="">
            <p:sp>
              <p:nvSpPr>
                <p:cNvPr id="66" name="TextBox 65">
                  <a:extLst>
                    <a:ext uri="{FF2B5EF4-FFF2-40B4-BE49-F238E27FC236}">
                      <a16:creationId xmlns:a16="http://schemas.microsoft.com/office/drawing/2014/main" id="{585CAB4F-5381-4F26-BA60-B2A8E49DF04A}"/>
                    </a:ext>
                  </a:extLst>
                </p:cNvPr>
                <p:cNvSpPr txBox="1">
                  <a:spLocks noRot="1" noChangeAspect="1" noMove="1" noResize="1" noEditPoints="1" noAdjustHandles="1" noChangeArrowheads="1" noChangeShapeType="1" noTextEdit="1"/>
                </p:cNvSpPr>
                <p:nvPr/>
              </p:nvSpPr>
              <p:spPr>
                <a:xfrm>
                  <a:off x="4554577" y="1475782"/>
                  <a:ext cx="198003" cy="276999"/>
                </a:xfrm>
                <a:prstGeom prst="rect">
                  <a:avLst/>
                </a:prstGeom>
                <a:blipFill>
                  <a:blip r:embed="rId8"/>
                  <a:stretch>
                    <a:fillRect l="-15625" r="-12500"/>
                  </a:stretch>
                </a:blipFill>
              </p:spPr>
              <p:txBody>
                <a:bodyPr/>
                <a:lstStyle/>
                <a:p>
                  <a:r>
                    <a:rPr lang="en-GB">
                      <a:noFill/>
                    </a:rPr>
                    <a:t> </a:t>
                  </a:r>
                </a:p>
              </p:txBody>
            </p:sp>
          </mc:Fallback>
        </mc:AlternateContent>
        <p:cxnSp>
          <p:nvCxnSpPr>
            <p:cNvPr id="14" name="Straight Arrow Connector 13">
              <a:extLst>
                <a:ext uri="{FF2B5EF4-FFF2-40B4-BE49-F238E27FC236}">
                  <a16:creationId xmlns:a16="http://schemas.microsoft.com/office/drawing/2014/main" id="{85E344FA-8C52-4996-B570-CAEB2F36DF02}"/>
                </a:ext>
              </a:extLst>
            </p:cNvPr>
            <p:cNvCxnSpPr>
              <a:cxnSpLocks/>
            </p:cNvCxnSpPr>
            <p:nvPr/>
          </p:nvCxnSpPr>
          <p:spPr>
            <a:xfrm rot="5400000" flipV="1">
              <a:off x="1158750" y="3787401"/>
              <a:ext cx="5060434" cy="1"/>
            </a:xfrm>
            <a:prstGeom prst="straightConnector1">
              <a:avLst/>
            </a:prstGeom>
            <a:ln w="15875">
              <a:solidFill>
                <a:srgbClr val="0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068A2B7E-4CF4-47F2-859E-99EFE78731ED}"/>
                </a:ext>
              </a:extLst>
            </p:cNvPr>
            <p:cNvSpPr txBox="1"/>
            <p:nvPr/>
          </p:nvSpPr>
          <p:spPr>
            <a:xfrm>
              <a:off x="7205816" y="3418070"/>
              <a:ext cx="2379173" cy="369332"/>
            </a:xfrm>
            <a:prstGeom prst="rect">
              <a:avLst/>
            </a:prstGeom>
            <a:noFill/>
          </p:spPr>
          <p:txBody>
            <a:bodyPr wrap="square" rtlCol="0">
              <a:spAutoFit/>
            </a:bodyPr>
            <a:lstStyle/>
            <a:p>
              <a:r>
                <a:rPr lang="en-GB" dirty="0">
                  <a:solidFill>
                    <a:srgbClr val="000000"/>
                  </a:solidFill>
                  <a:latin typeface="Calibri" panose="020F0502020204030204" pitchFamily="34" charset="0"/>
                  <a:cs typeface="Calibri" panose="020F0502020204030204" pitchFamily="34" charset="0"/>
                </a:rPr>
                <a:t>pinning potential</a:t>
              </a:r>
              <a:endParaRPr lang="en-GB" baseline="-25000" dirty="0">
                <a:solidFill>
                  <a:srgbClr val="000000"/>
                </a:solidFill>
                <a:latin typeface="Calibri" panose="020F0502020204030204" pitchFamily="34" charset="0"/>
                <a:cs typeface="Calibri" panose="020F0502020204030204" pitchFamily="34" charset="0"/>
              </a:endParaRPr>
            </a:p>
          </p:txBody>
        </p:sp>
      </p:grpSp>
      <p:sp>
        <p:nvSpPr>
          <p:cNvPr id="18" name="TextBox 17">
            <a:extLst>
              <a:ext uri="{FF2B5EF4-FFF2-40B4-BE49-F238E27FC236}">
                <a16:creationId xmlns:a16="http://schemas.microsoft.com/office/drawing/2014/main" id="{068A2B7E-4CF4-47F2-859E-99EFE78731ED}"/>
              </a:ext>
            </a:extLst>
          </p:cNvPr>
          <p:cNvSpPr txBox="1"/>
          <p:nvPr/>
        </p:nvSpPr>
        <p:spPr>
          <a:xfrm rot="16200000">
            <a:off x="4797543" y="3483601"/>
            <a:ext cx="866133" cy="369332"/>
          </a:xfrm>
          <a:prstGeom prst="rect">
            <a:avLst/>
          </a:prstGeom>
          <a:noFill/>
        </p:spPr>
        <p:txBody>
          <a:bodyPr wrap="square" rtlCol="0">
            <a:spAutoFit/>
          </a:bodyPr>
          <a:lstStyle/>
          <a:p>
            <a:r>
              <a:rPr lang="en-GB" dirty="0">
                <a:solidFill>
                  <a:srgbClr val="000000"/>
                </a:solidFill>
                <a:latin typeface="Calibri" panose="020F0502020204030204" pitchFamily="34" charset="0"/>
                <a:cs typeface="Calibri" panose="020F0502020204030204" pitchFamily="34" charset="0"/>
              </a:rPr>
              <a:t>surface</a:t>
            </a:r>
            <a:endParaRPr lang="en-GB" baseline="-25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4356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174" y="328063"/>
            <a:ext cx="8375650" cy="423862"/>
          </a:xfrm>
        </p:spPr>
        <p:txBody>
          <a:bodyPr/>
          <a:lstStyle/>
          <a:p>
            <a:pPr algn="ctr"/>
            <a:r>
              <a:rPr lang="en-GB" b="0" dirty="0">
                <a:latin typeface="Calibri" panose="020F0502020204030204" pitchFamily="34" charset="0"/>
                <a:cs typeface="Calibri" panose="020F0502020204030204" pitchFamily="34" charset="0"/>
              </a:rPr>
              <a:t>Measurement setup</a:t>
            </a:r>
          </a:p>
        </p:txBody>
      </p:sp>
      <p:grpSp>
        <p:nvGrpSpPr>
          <p:cNvPr id="204" name="Group 203">
            <a:extLst>
              <a:ext uri="{FF2B5EF4-FFF2-40B4-BE49-F238E27FC236}">
                <a16:creationId xmlns:a16="http://schemas.microsoft.com/office/drawing/2014/main" id="{C8A1AF2F-FCF1-4252-9392-2B4D546BF741}"/>
              </a:ext>
            </a:extLst>
          </p:cNvPr>
          <p:cNvGrpSpPr/>
          <p:nvPr/>
        </p:nvGrpSpPr>
        <p:grpSpPr>
          <a:xfrm>
            <a:off x="5109711" y="2356163"/>
            <a:ext cx="5101089" cy="3197848"/>
            <a:chOff x="2753908" y="1520456"/>
            <a:chExt cx="6394297" cy="4008554"/>
          </a:xfrm>
        </p:grpSpPr>
        <p:grpSp>
          <p:nvGrpSpPr>
            <p:cNvPr id="51" name="Group 50">
              <a:extLst>
                <a:ext uri="{FF2B5EF4-FFF2-40B4-BE49-F238E27FC236}">
                  <a16:creationId xmlns:a16="http://schemas.microsoft.com/office/drawing/2014/main" id="{A1495652-1EE8-4EE6-AFAB-41B3E24E6B22}"/>
                </a:ext>
              </a:extLst>
            </p:cNvPr>
            <p:cNvGrpSpPr/>
            <p:nvPr/>
          </p:nvGrpSpPr>
          <p:grpSpPr>
            <a:xfrm>
              <a:off x="2753908" y="1857712"/>
              <a:ext cx="1955066" cy="2344953"/>
              <a:chOff x="740932" y="2175871"/>
              <a:chExt cx="3374786" cy="3136392"/>
            </a:xfrm>
          </p:grpSpPr>
          <p:sp>
            <p:nvSpPr>
              <p:cNvPr id="3" name="Rectangle 2">
                <a:extLst>
                  <a:ext uri="{FF2B5EF4-FFF2-40B4-BE49-F238E27FC236}">
                    <a16:creationId xmlns:a16="http://schemas.microsoft.com/office/drawing/2014/main" id="{E66AA205-26BF-4D79-A304-7184DBA5332D}"/>
                  </a:ext>
                </a:extLst>
              </p:cNvPr>
              <p:cNvSpPr/>
              <p:nvPr/>
            </p:nvSpPr>
            <p:spPr>
              <a:xfrm>
                <a:off x="2314932" y="3049277"/>
                <a:ext cx="226786" cy="1389580"/>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0" name="Group 49">
                <a:extLst>
                  <a:ext uri="{FF2B5EF4-FFF2-40B4-BE49-F238E27FC236}">
                    <a16:creationId xmlns:a16="http://schemas.microsoft.com/office/drawing/2014/main" id="{6B79473D-32AC-4910-A7F9-1B25363E10EB}"/>
                  </a:ext>
                </a:extLst>
              </p:cNvPr>
              <p:cNvGrpSpPr/>
              <p:nvPr/>
            </p:nvGrpSpPr>
            <p:grpSpPr>
              <a:xfrm>
                <a:off x="740932" y="2175871"/>
                <a:ext cx="3374786" cy="3136392"/>
                <a:chOff x="740932" y="2175871"/>
                <a:chExt cx="3374786" cy="3136392"/>
              </a:xfrm>
            </p:grpSpPr>
            <p:grpSp>
              <p:nvGrpSpPr>
                <p:cNvPr id="12" name="Group 11">
                  <a:extLst>
                    <a:ext uri="{FF2B5EF4-FFF2-40B4-BE49-F238E27FC236}">
                      <a16:creationId xmlns:a16="http://schemas.microsoft.com/office/drawing/2014/main" id="{B9D0C946-CC5F-4660-9050-269D5BCD2311}"/>
                    </a:ext>
                  </a:extLst>
                </p:cNvPr>
                <p:cNvGrpSpPr/>
                <p:nvPr/>
              </p:nvGrpSpPr>
              <p:grpSpPr>
                <a:xfrm>
                  <a:off x="2608244" y="3346303"/>
                  <a:ext cx="226786" cy="795528"/>
                  <a:chOff x="1456034" y="2874274"/>
                  <a:chExt cx="322474" cy="1368542"/>
                </a:xfrm>
              </p:grpSpPr>
              <p:sp>
                <p:nvSpPr>
                  <p:cNvPr id="13" name="Rectangle 12">
                    <a:extLst>
                      <a:ext uri="{FF2B5EF4-FFF2-40B4-BE49-F238E27FC236}">
                        <a16:creationId xmlns:a16="http://schemas.microsoft.com/office/drawing/2014/main" id="{EC30404F-EC7E-4945-AC7E-61ED4F07BFFA}"/>
                      </a:ext>
                    </a:extLst>
                  </p:cNvPr>
                  <p:cNvSpPr/>
                  <p:nvPr/>
                </p:nvSpPr>
                <p:spPr>
                  <a:xfrm>
                    <a:off x="1458468" y="2880360"/>
                    <a:ext cx="320040" cy="1362456"/>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0754B859-CD04-443E-A295-BF180D7909DE}"/>
                      </a:ext>
                    </a:extLst>
                  </p:cNvPr>
                  <p:cNvCxnSpPr>
                    <a:cxnSpLocks/>
                  </p:cNvCxnSpPr>
                  <p:nvPr/>
                </p:nvCxnSpPr>
                <p:spPr>
                  <a:xfrm>
                    <a:off x="1456034" y="2874274"/>
                    <a:ext cx="318324" cy="136854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52F9B8B-4AB8-4C06-A6BC-C4A38F390A57}"/>
                      </a:ext>
                    </a:extLst>
                  </p:cNvPr>
                  <p:cNvCxnSpPr>
                    <a:cxnSpLocks/>
                  </p:cNvCxnSpPr>
                  <p:nvPr/>
                </p:nvCxnSpPr>
                <p:spPr>
                  <a:xfrm flipH="1">
                    <a:off x="1456034" y="2874274"/>
                    <a:ext cx="318324" cy="136854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BF8428BF-EBB7-45C2-B5AF-D6C219BA7F5C}"/>
                    </a:ext>
                  </a:extLst>
                </p:cNvPr>
                <p:cNvGrpSpPr/>
                <p:nvPr/>
              </p:nvGrpSpPr>
              <p:grpSpPr>
                <a:xfrm>
                  <a:off x="2980066" y="2601067"/>
                  <a:ext cx="539655" cy="2286000"/>
                  <a:chOff x="1456034" y="2874274"/>
                  <a:chExt cx="322474" cy="1368542"/>
                </a:xfrm>
              </p:grpSpPr>
              <p:sp>
                <p:nvSpPr>
                  <p:cNvPr id="21" name="Rectangle 20">
                    <a:extLst>
                      <a:ext uri="{FF2B5EF4-FFF2-40B4-BE49-F238E27FC236}">
                        <a16:creationId xmlns:a16="http://schemas.microsoft.com/office/drawing/2014/main" id="{5B0D99F7-2BA4-4D26-A3CB-C93ED2928235}"/>
                      </a:ext>
                    </a:extLst>
                  </p:cNvPr>
                  <p:cNvSpPr/>
                  <p:nvPr/>
                </p:nvSpPr>
                <p:spPr>
                  <a:xfrm>
                    <a:off x="1458468" y="2880360"/>
                    <a:ext cx="320040" cy="136245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Connector 22">
                    <a:extLst>
                      <a:ext uri="{FF2B5EF4-FFF2-40B4-BE49-F238E27FC236}">
                        <a16:creationId xmlns:a16="http://schemas.microsoft.com/office/drawing/2014/main" id="{4309BF7B-8202-489F-A31C-C4902A5131DD}"/>
                      </a:ext>
                    </a:extLst>
                  </p:cNvPr>
                  <p:cNvCxnSpPr>
                    <a:cxnSpLocks/>
                  </p:cNvCxnSpPr>
                  <p:nvPr/>
                </p:nvCxnSpPr>
                <p:spPr>
                  <a:xfrm>
                    <a:off x="1456034" y="2874274"/>
                    <a:ext cx="318324" cy="136854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A9EE519-F71E-451B-9E03-A56EC7644894}"/>
                      </a:ext>
                    </a:extLst>
                  </p:cNvPr>
                  <p:cNvCxnSpPr>
                    <a:cxnSpLocks/>
                  </p:cNvCxnSpPr>
                  <p:nvPr/>
                </p:nvCxnSpPr>
                <p:spPr>
                  <a:xfrm flipH="1">
                    <a:off x="1456034" y="2874274"/>
                    <a:ext cx="318324" cy="136854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13B9ACC7-CFEA-4ECB-BEBD-973E319D5742}"/>
                    </a:ext>
                  </a:extLst>
                </p:cNvPr>
                <p:cNvGrpSpPr/>
                <p:nvPr/>
              </p:nvGrpSpPr>
              <p:grpSpPr>
                <a:xfrm>
                  <a:off x="3576063" y="2175871"/>
                  <a:ext cx="539655" cy="3136392"/>
                  <a:chOff x="1456034" y="2874274"/>
                  <a:chExt cx="322474" cy="1368542"/>
                </a:xfrm>
              </p:grpSpPr>
              <p:sp>
                <p:nvSpPr>
                  <p:cNvPr id="34" name="Rectangle 33">
                    <a:extLst>
                      <a:ext uri="{FF2B5EF4-FFF2-40B4-BE49-F238E27FC236}">
                        <a16:creationId xmlns:a16="http://schemas.microsoft.com/office/drawing/2014/main" id="{1759899B-733B-49AC-AE25-16BA37DE258C}"/>
                      </a:ext>
                    </a:extLst>
                  </p:cNvPr>
                  <p:cNvSpPr/>
                  <p:nvPr/>
                </p:nvSpPr>
                <p:spPr>
                  <a:xfrm>
                    <a:off x="1458468" y="2880360"/>
                    <a:ext cx="320040" cy="1362456"/>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Connector 34">
                    <a:extLst>
                      <a:ext uri="{FF2B5EF4-FFF2-40B4-BE49-F238E27FC236}">
                        <a16:creationId xmlns:a16="http://schemas.microsoft.com/office/drawing/2014/main" id="{9F1CBE64-7976-4F9E-8258-21EF2FC8FBB4}"/>
                      </a:ext>
                    </a:extLst>
                  </p:cNvPr>
                  <p:cNvCxnSpPr>
                    <a:cxnSpLocks/>
                  </p:cNvCxnSpPr>
                  <p:nvPr/>
                </p:nvCxnSpPr>
                <p:spPr>
                  <a:xfrm>
                    <a:off x="1456034" y="2874274"/>
                    <a:ext cx="318324" cy="1368542"/>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CAB7428-2C24-4EAE-B426-1B3CF47B6A6A}"/>
                      </a:ext>
                    </a:extLst>
                  </p:cNvPr>
                  <p:cNvCxnSpPr>
                    <a:cxnSpLocks/>
                  </p:cNvCxnSpPr>
                  <p:nvPr/>
                </p:nvCxnSpPr>
                <p:spPr>
                  <a:xfrm flipH="1">
                    <a:off x="1456034" y="2874274"/>
                    <a:ext cx="318324" cy="1368542"/>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0F9DA044-DCB2-40DF-9314-45688B0F86EB}"/>
                    </a:ext>
                  </a:extLst>
                </p:cNvPr>
                <p:cNvGrpSpPr/>
                <p:nvPr/>
              </p:nvGrpSpPr>
              <p:grpSpPr>
                <a:xfrm flipH="1">
                  <a:off x="2021620" y="3346303"/>
                  <a:ext cx="226786" cy="795528"/>
                  <a:chOff x="1456034" y="2874274"/>
                  <a:chExt cx="322474" cy="1368542"/>
                </a:xfrm>
              </p:grpSpPr>
              <p:sp>
                <p:nvSpPr>
                  <p:cNvPr id="47" name="Rectangle 46">
                    <a:extLst>
                      <a:ext uri="{FF2B5EF4-FFF2-40B4-BE49-F238E27FC236}">
                        <a16:creationId xmlns:a16="http://schemas.microsoft.com/office/drawing/2014/main" id="{29389BBD-AA8B-4DCF-B9C7-E1DAA6F2D796}"/>
                      </a:ext>
                    </a:extLst>
                  </p:cNvPr>
                  <p:cNvSpPr/>
                  <p:nvPr/>
                </p:nvSpPr>
                <p:spPr>
                  <a:xfrm>
                    <a:off x="1458468" y="2880360"/>
                    <a:ext cx="320040" cy="1362456"/>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Straight Connector 47">
                    <a:extLst>
                      <a:ext uri="{FF2B5EF4-FFF2-40B4-BE49-F238E27FC236}">
                        <a16:creationId xmlns:a16="http://schemas.microsoft.com/office/drawing/2014/main" id="{74302E4B-95ED-40FD-BCC2-C4EB0AC2307C}"/>
                      </a:ext>
                    </a:extLst>
                  </p:cNvPr>
                  <p:cNvCxnSpPr>
                    <a:cxnSpLocks/>
                  </p:cNvCxnSpPr>
                  <p:nvPr/>
                </p:nvCxnSpPr>
                <p:spPr>
                  <a:xfrm>
                    <a:off x="1456034" y="2874274"/>
                    <a:ext cx="318324" cy="136854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927974D-4DC3-4883-932A-5DB090E28E52}"/>
                      </a:ext>
                    </a:extLst>
                  </p:cNvPr>
                  <p:cNvCxnSpPr>
                    <a:cxnSpLocks/>
                  </p:cNvCxnSpPr>
                  <p:nvPr/>
                </p:nvCxnSpPr>
                <p:spPr>
                  <a:xfrm flipH="1">
                    <a:off x="1456034" y="2874274"/>
                    <a:ext cx="318324" cy="136854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4E08CCA-6BE2-43EC-944D-25A58CEF2798}"/>
                    </a:ext>
                  </a:extLst>
                </p:cNvPr>
                <p:cNvGrpSpPr/>
                <p:nvPr/>
              </p:nvGrpSpPr>
              <p:grpSpPr>
                <a:xfrm flipH="1">
                  <a:off x="1336929" y="2601067"/>
                  <a:ext cx="539655" cy="2286000"/>
                  <a:chOff x="1456034" y="2874274"/>
                  <a:chExt cx="322474" cy="1368542"/>
                </a:xfrm>
              </p:grpSpPr>
              <p:sp>
                <p:nvSpPr>
                  <p:cNvPr id="44" name="Rectangle 43">
                    <a:extLst>
                      <a:ext uri="{FF2B5EF4-FFF2-40B4-BE49-F238E27FC236}">
                        <a16:creationId xmlns:a16="http://schemas.microsoft.com/office/drawing/2014/main" id="{78FA97E5-69CB-4827-811E-0637F6F72F8C}"/>
                      </a:ext>
                    </a:extLst>
                  </p:cNvPr>
                  <p:cNvSpPr/>
                  <p:nvPr/>
                </p:nvSpPr>
                <p:spPr>
                  <a:xfrm>
                    <a:off x="1458468" y="2880360"/>
                    <a:ext cx="320040" cy="136245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5" name="Straight Connector 44">
                    <a:extLst>
                      <a:ext uri="{FF2B5EF4-FFF2-40B4-BE49-F238E27FC236}">
                        <a16:creationId xmlns:a16="http://schemas.microsoft.com/office/drawing/2014/main" id="{4B246541-3C17-4D99-B3C4-460B960D9634}"/>
                      </a:ext>
                    </a:extLst>
                  </p:cNvPr>
                  <p:cNvCxnSpPr>
                    <a:cxnSpLocks/>
                  </p:cNvCxnSpPr>
                  <p:nvPr/>
                </p:nvCxnSpPr>
                <p:spPr>
                  <a:xfrm>
                    <a:off x="1456034" y="2874274"/>
                    <a:ext cx="318324" cy="136854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7F330E0-C438-4421-83B6-D3BD56558631}"/>
                      </a:ext>
                    </a:extLst>
                  </p:cNvPr>
                  <p:cNvCxnSpPr>
                    <a:cxnSpLocks/>
                  </p:cNvCxnSpPr>
                  <p:nvPr/>
                </p:nvCxnSpPr>
                <p:spPr>
                  <a:xfrm flipH="1">
                    <a:off x="1456034" y="2874274"/>
                    <a:ext cx="318324" cy="136854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C24047E9-3389-429F-8C27-1651ACD0B233}"/>
                    </a:ext>
                  </a:extLst>
                </p:cNvPr>
                <p:cNvGrpSpPr/>
                <p:nvPr/>
              </p:nvGrpSpPr>
              <p:grpSpPr>
                <a:xfrm flipH="1">
                  <a:off x="740932" y="2175871"/>
                  <a:ext cx="539655" cy="3136392"/>
                  <a:chOff x="1456034" y="2874274"/>
                  <a:chExt cx="322474" cy="1368542"/>
                </a:xfrm>
              </p:grpSpPr>
              <p:sp>
                <p:nvSpPr>
                  <p:cNvPr id="41" name="Rectangle 40">
                    <a:extLst>
                      <a:ext uri="{FF2B5EF4-FFF2-40B4-BE49-F238E27FC236}">
                        <a16:creationId xmlns:a16="http://schemas.microsoft.com/office/drawing/2014/main" id="{FF669C83-A3BC-4EF8-AD4F-A1C5A48BDD32}"/>
                      </a:ext>
                    </a:extLst>
                  </p:cNvPr>
                  <p:cNvSpPr/>
                  <p:nvPr/>
                </p:nvSpPr>
                <p:spPr>
                  <a:xfrm>
                    <a:off x="1458468" y="2880360"/>
                    <a:ext cx="320040" cy="1362456"/>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2" name="Straight Connector 41">
                    <a:extLst>
                      <a:ext uri="{FF2B5EF4-FFF2-40B4-BE49-F238E27FC236}">
                        <a16:creationId xmlns:a16="http://schemas.microsoft.com/office/drawing/2014/main" id="{01D4D807-5C6F-4942-AF57-D5CA7B1E1C57}"/>
                      </a:ext>
                    </a:extLst>
                  </p:cNvPr>
                  <p:cNvCxnSpPr>
                    <a:cxnSpLocks/>
                  </p:cNvCxnSpPr>
                  <p:nvPr/>
                </p:nvCxnSpPr>
                <p:spPr>
                  <a:xfrm>
                    <a:off x="1456034" y="2874274"/>
                    <a:ext cx="318324" cy="1368542"/>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74022AC-6B20-49EC-94F9-DC46428CD1D2}"/>
                      </a:ext>
                    </a:extLst>
                  </p:cNvPr>
                  <p:cNvCxnSpPr>
                    <a:cxnSpLocks/>
                  </p:cNvCxnSpPr>
                  <p:nvPr/>
                </p:nvCxnSpPr>
                <p:spPr>
                  <a:xfrm flipH="1">
                    <a:off x="1456034" y="2874274"/>
                    <a:ext cx="318324" cy="1368542"/>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grpSp>
        <p:grpSp>
          <p:nvGrpSpPr>
            <p:cNvPr id="108" name="Group 107">
              <a:extLst>
                <a:ext uri="{FF2B5EF4-FFF2-40B4-BE49-F238E27FC236}">
                  <a16:creationId xmlns:a16="http://schemas.microsoft.com/office/drawing/2014/main" id="{892AD864-FDB8-4754-AB44-A301F5567373}"/>
                </a:ext>
              </a:extLst>
            </p:cNvPr>
            <p:cNvGrpSpPr/>
            <p:nvPr/>
          </p:nvGrpSpPr>
          <p:grpSpPr>
            <a:xfrm rot="1800000">
              <a:off x="6239338" y="2739910"/>
              <a:ext cx="471221" cy="594784"/>
              <a:chOff x="5045963" y="3050267"/>
              <a:chExt cx="630262" cy="795528"/>
            </a:xfrm>
          </p:grpSpPr>
          <p:grpSp>
            <p:nvGrpSpPr>
              <p:cNvPr id="82" name="Group 81">
                <a:extLst>
                  <a:ext uri="{FF2B5EF4-FFF2-40B4-BE49-F238E27FC236}">
                    <a16:creationId xmlns:a16="http://schemas.microsoft.com/office/drawing/2014/main" id="{FD7D4778-4E1E-4F41-97E5-B7537D8DB29C}"/>
                  </a:ext>
                </a:extLst>
              </p:cNvPr>
              <p:cNvGrpSpPr/>
              <p:nvPr/>
            </p:nvGrpSpPr>
            <p:grpSpPr>
              <a:xfrm>
                <a:off x="5500502" y="3050267"/>
                <a:ext cx="175723" cy="795528"/>
                <a:chOff x="1456034" y="2874274"/>
                <a:chExt cx="322474" cy="1368542"/>
              </a:xfrm>
            </p:grpSpPr>
            <p:sp>
              <p:nvSpPr>
                <p:cNvPr id="103" name="Rectangle 102">
                  <a:extLst>
                    <a:ext uri="{FF2B5EF4-FFF2-40B4-BE49-F238E27FC236}">
                      <a16:creationId xmlns:a16="http://schemas.microsoft.com/office/drawing/2014/main" id="{EE1288B7-AA61-4F2E-B208-CE23D8FA7731}"/>
                    </a:ext>
                  </a:extLst>
                </p:cNvPr>
                <p:cNvSpPr/>
                <p:nvPr/>
              </p:nvSpPr>
              <p:spPr>
                <a:xfrm>
                  <a:off x="1458468" y="2880360"/>
                  <a:ext cx="320040" cy="1362456"/>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4" name="Straight Connector 103">
                  <a:extLst>
                    <a:ext uri="{FF2B5EF4-FFF2-40B4-BE49-F238E27FC236}">
                      <a16:creationId xmlns:a16="http://schemas.microsoft.com/office/drawing/2014/main" id="{202F0965-DDB9-4C0B-80D1-E7F413AC4EAD}"/>
                    </a:ext>
                  </a:extLst>
                </p:cNvPr>
                <p:cNvCxnSpPr>
                  <a:cxnSpLocks/>
                </p:cNvCxnSpPr>
                <p:nvPr/>
              </p:nvCxnSpPr>
              <p:spPr>
                <a:xfrm>
                  <a:off x="1456034" y="2874274"/>
                  <a:ext cx="318324" cy="136854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A37EF4D-FAF4-4B8D-8C9E-97434091C2E5}"/>
                    </a:ext>
                  </a:extLst>
                </p:cNvPr>
                <p:cNvCxnSpPr>
                  <a:cxnSpLocks/>
                </p:cNvCxnSpPr>
                <p:nvPr/>
              </p:nvCxnSpPr>
              <p:spPr>
                <a:xfrm flipH="1">
                  <a:off x="1456034" y="2874274"/>
                  <a:ext cx="318324" cy="136854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5EE1B175-9719-484B-97D2-2F839DA3936F}"/>
                  </a:ext>
                </a:extLst>
              </p:cNvPr>
              <p:cNvGrpSpPr/>
              <p:nvPr/>
            </p:nvGrpSpPr>
            <p:grpSpPr>
              <a:xfrm flipH="1">
                <a:off x="5045963" y="3050267"/>
                <a:ext cx="175723" cy="795528"/>
                <a:chOff x="1456034" y="2874274"/>
                <a:chExt cx="322474" cy="1368542"/>
              </a:xfrm>
            </p:grpSpPr>
            <p:sp>
              <p:nvSpPr>
                <p:cNvPr id="94" name="Rectangle 93">
                  <a:extLst>
                    <a:ext uri="{FF2B5EF4-FFF2-40B4-BE49-F238E27FC236}">
                      <a16:creationId xmlns:a16="http://schemas.microsoft.com/office/drawing/2014/main" id="{0699C1C7-C349-4A5E-82FD-EE3A85FCC77D}"/>
                    </a:ext>
                  </a:extLst>
                </p:cNvPr>
                <p:cNvSpPr/>
                <p:nvPr/>
              </p:nvSpPr>
              <p:spPr>
                <a:xfrm>
                  <a:off x="1458468" y="2880360"/>
                  <a:ext cx="320040" cy="1362456"/>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5" name="Straight Connector 94">
                  <a:extLst>
                    <a:ext uri="{FF2B5EF4-FFF2-40B4-BE49-F238E27FC236}">
                      <a16:creationId xmlns:a16="http://schemas.microsoft.com/office/drawing/2014/main" id="{E8CB788E-AB47-4315-BA1A-24BC270A4674}"/>
                    </a:ext>
                  </a:extLst>
                </p:cNvPr>
                <p:cNvCxnSpPr>
                  <a:cxnSpLocks/>
                </p:cNvCxnSpPr>
                <p:nvPr/>
              </p:nvCxnSpPr>
              <p:spPr>
                <a:xfrm>
                  <a:off x="1456034" y="2874274"/>
                  <a:ext cx="318324" cy="136854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1E78ADC7-64E5-466F-A675-4472C9386B9B}"/>
                    </a:ext>
                  </a:extLst>
                </p:cNvPr>
                <p:cNvCxnSpPr>
                  <a:cxnSpLocks/>
                </p:cNvCxnSpPr>
                <p:nvPr/>
              </p:nvCxnSpPr>
              <p:spPr>
                <a:xfrm flipH="1">
                  <a:off x="1456034" y="2874274"/>
                  <a:ext cx="318324" cy="136854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grpSp>
          <p:nvGrpSpPr>
            <p:cNvPr id="150" name="Group 149">
              <a:extLst>
                <a:ext uri="{FF2B5EF4-FFF2-40B4-BE49-F238E27FC236}">
                  <a16:creationId xmlns:a16="http://schemas.microsoft.com/office/drawing/2014/main" id="{DA4E7B82-0645-4231-9733-AD415EDE9CB6}"/>
                </a:ext>
              </a:extLst>
            </p:cNvPr>
            <p:cNvGrpSpPr/>
            <p:nvPr/>
          </p:nvGrpSpPr>
          <p:grpSpPr>
            <a:xfrm>
              <a:off x="5545225" y="2182727"/>
              <a:ext cx="1855741" cy="1709149"/>
              <a:chOff x="4117581" y="2295515"/>
              <a:chExt cx="2482068" cy="2286000"/>
            </a:xfrm>
          </p:grpSpPr>
          <p:grpSp>
            <p:nvGrpSpPr>
              <p:cNvPr id="83" name="Group 82">
                <a:extLst>
                  <a:ext uri="{FF2B5EF4-FFF2-40B4-BE49-F238E27FC236}">
                    <a16:creationId xmlns:a16="http://schemas.microsoft.com/office/drawing/2014/main" id="{EEA2EBF4-2ECF-40F1-B38D-4677AB028B06}"/>
                  </a:ext>
                </a:extLst>
              </p:cNvPr>
              <p:cNvGrpSpPr/>
              <p:nvPr/>
            </p:nvGrpSpPr>
            <p:grpSpPr>
              <a:xfrm>
                <a:off x="6181503" y="2295515"/>
                <a:ext cx="418146" cy="2286000"/>
                <a:chOff x="1456034" y="2874274"/>
                <a:chExt cx="322474" cy="1368542"/>
              </a:xfrm>
            </p:grpSpPr>
            <p:sp>
              <p:nvSpPr>
                <p:cNvPr id="100" name="Rectangle 99">
                  <a:extLst>
                    <a:ext uri="{FF2B5EF4-FFF2-40B4-BE49-F238E27FC236}">
                      <a16:creationId xmlns:a16="http://schemas.microsoft.com/office/drawing/2014/main" id="{EBD9B5EA-98BA-4196-A18D-82624EF5B5DA}"/>
                    </a:ext>
                  </a:extLst>
                </p:cNvPr>
                <p:cNvSpPr/>
                <p:nvPr/>
              </p:nvSpPr>
              <p:spPr>
                <a:xfrm>
                  <a:off x="1458468" y="2880360"/>
                  <a:ext cx="320040" cy="136245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1" name="Straight Connector 100">
                  <a:extLst>
                    <a:ext uri="{FF2B5EF4-FFF2-40B4-BE49-F238E27FC236}">
                      <a16:creationId xmlns:a16="http://schemas.microsoft.com/office/drawing/2014/main" id="{5FA4EE9C-8548-4E95-B60E-52BA6B1B1FEA}"/>
                    </a:ext>
                  </a:extLst>
                </p:cNvPr>
                <p:cNvCxnSpPr>
                  <a:cxnSpLocks/>
                </p:cNvCxnSpPr>
                <p:nvPr/>
              </p:nvCxnSpPr>
              <p:spPr>
                <a:xfrm>
                  <a:off x="1456034" y="2874274"/>
                  <a:ext cx="318324" cy="136854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604EFE78-CB35-4A42-A85C-6132CF53330E}"/>
                    </a:ext>
                  </a:extLst>
                </p:cNvPr>
                <p:cNvCxnSpPr>
                  <a:cxnSpLocks/>
                </p:cNvCxnSpPr>
                <p:nvPr/>
              </p:nvCxnSpPr>
              <p:spPr>
                <a:xfrm flipH="1">
                  <a:off x="1456034" y="2874274"/>
                  <a:ext cx="318324" cy="136854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6" name="Group 85">
                <a:extLst>
                  <a:ext uri="{FF2B5EF4-FFF2-40B4-BE49-F238E27FC236}">
                    <a16:creationId xmlns:a16="http://schemas.microsoft.com/office/drawing/2014/main" id="{EB514103-EF78-41C9-AF6D-16FC4CB24937}"/>
                  </a:ext>
                </a:extLst>
              </p:cNvPr>
              <p:cNvGrpSpPr/>
              <p:nvPr/>
            </p:nvGrpSpPr>
            <p:grpSpPr>
              <a:xfrm flipH="1">
                <a:off x="4117581" y="2295515"/>
                <a:ext cx="418146" cy="2286000"/>
                <a:chOff x="1456034" y="2874274"/>
                <a:chExt cx="322474" cy="1368542"/>
              </a:xfrm>
            </p:grpSpPr>
            <p:sp>
              <p:nvSpPr>
                <p:cNvPr id="91" name="Rectangle 90">
                  <a:extLst>
                    <a:ext uri="{FF2B5EF4-FFF2-40B4-BE49-F238E27FC236}">
                      <a16:creationId xmlns:a16="http://schemas.microsoft.com/office/drawing/2014/main" id="{CCD50539-D331-4CFA-9FD2-0C10F65589E7}"/>
                    </a:ext>
                  </a:extLst>
                </p:cNvPr>
                <p:cNvSpPr/>
                <p:nvPr/>
              </p:nvSpPr>
              <p:spPr>
                <a:xfrm>
                  <a:off x="1458468" y="2880360"/>
                  <a:ext cx="320040" cy="136245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2" name="Straight Connector 91">
                  <a:extLst>
                    <a:ext uri="{FF2B5EF4-FFF2-40B4-BE49-F238E27FC236}">
                      <a16:creationId xmlns:a16="http://schemas.microsoft.com/office/drawing/2014/main" id="{80AC0740-65C6-4E18-BE73-34B08F664B72}"/>
                    </a:ext>
                  </a:extLst>
                </p:cNvPr>
                <p:cNvCxnSpPr>
                  <a:cxnSpLocks/>
                </p:cNvCxnSpPr>
                <p:nvPr/>
              </p:nvCxnSpPr>
              <p:spPr>
                <a:xfrm>
                  <a:off x="1456034" y="2874274"/>
                  <a:ext cx="318324" cy="136854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1A50C834-66F6-4133-939E-3444F34B88CC}"/>
                    </a:ext>
                  </a:extLst>
                </p:cNvPr>
                <p:cNvCxnSpPr>
                  <a:cxnSpLocks/>
                </p:cNvCxnSpPr>
                <p:nvPr/>
              </p:nvCxnSpPr>
              <p:spPr>
                <a:xfrm flipH="1">
                  <a:off x="1456034" y="2874274"/>
                  <a:ext cx="318324" cy="136854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cxnSp>
          <p:nvCxnSpPr>
            <p:cNvPr id="118" name="Straight Connector 117">
              <a:extLst>
                <a:ext uri="{FF2B5EF4-FFF2-40B4-BE49-F238E27FC236}">
                  <a16:creationId xmlns:a16="http://schemas.microsoft.com/office/drawing/2014/main" id="{59EAF049-12EE-468E-A5AF-CCFF94AFC261}"/>
                </a:ext>
              </a:extLst>
            </p:cNvPr>
            <p:cNvCxnSpPr>
              <a:stCxn id="13" idx="2"/>
            </p:cNvCxnSpPr>
            <p:nvPr/>
          </p:nvCxnSpPr>
          <p:spPr>
            <a:xfrm>
              <a:off x="3901858" y="3327581"/>
              <a:ext cx="504" cy="1090436"/>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4170A46-91E5-4AA7-B426-D0DEA33A49FB}"/>
                </a:ext>
              </a:extLst>
            </p:cNvPr>
            <p:cNvCxnSpPr>
              <a:cxnSpLocks/>
            </p:cNvCxnSpPr>
            <p:nvPr/>
          </p:nvCxnSpPr>
          <p:spPr>
            <a:xfrm flipV="1">
              <a:off x="3901857" y="4417521"/>
              <a:ext cx="2282738" cy="496"/>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89A8F4C0-0164-4AE9-9C7F-F23598F5A76B}"/>
                </a:ext>
              </a:extLst>
            </p:cNvPr>
            <p:cNvCxnSpPr>
              <a:cxnSpLocks/>
              <a:stCxn id="94" idx="2"/>
            </p:cNvCxnSpPr>
            <p:nvPr/>
          </p:nvCxnSpPr>
          <p:spPr>
            <a:xfrm>
              <a:off x="6178668" y="3209642"/>
              <a:ext cx="5928" cy="120787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50034A3-A182-4DD1-BC33-560E63C01ABA}"/>
                </a:ext>
              </a:extLst>
            </p:cNvPr>
            <p:cNvCxnSpPr>
              <a:cxnSpLocks/>
            </p:cNvCxnSpPr>
            <p:nvPr/>
          </p:nvCxnSpPr>
          <p:spPr>
            <a:xfrm>
              <a:off x="6459570" y="3378398"/>
              <a:ext cx="0" cy="1039123"/>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1CB9839E-799F-4CD6-99D5-E34BD7662106}"/>
                </a:ext>
              </a:extLst>
            </p:cNvPr>
            <p:cNvCxnSpPr>
              <a:cxnSpLocks/>
            </p:cNvCxnSpPr>
            <p:nvPr/>
          </p:nvCxnSpPr>
          <p:spPr>
            <a:xfrm>
              <a:off x="6459570" y="4418017"/>
              <a:ext cx="1786416"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E532183B-F1FA-4F9B-B21F-132532289D91}"/>
                </a:ext>
              </a:extLst>
            </p:cNvPr>
            <p:cNvCxnSpPr>
              <a:cxnSpLocks/>
            </p:cNvCxnSpPr>
            <p:nvPr/>
          </p:nvCxnSpPr>
          <p:spPr>
            <a:xfrm>
              <a:off x="3561024" y="3327581"/>
              <a:ext cx="1" cy="123024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C548E5C1-D6D3-4C17-90D8-F689D9BBE874}"/>
                </a:ext>
              </a:extLst>
            </p:cNvPr>
            <p:cNvCxnSpPr>
              <a:cxnSpLocks/>
            </p:cNvCxnSpPr>
            <p:nvPr/>
          </p:nvCxnSpPr>
          <p:spPr>
            <a:xfrm>
              <a:off x="3561025" y="4557823"/>
              <a:ext cx="491119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49" name="Arc 148">
              <a:extLst>
                <a:ext uri="{FF2B5EF4-FFF2-40B4-BE49-F238E27FC236}">
                  <a16:creationId xmlns:a16="http://schemas.microsoft.com/office/drawing/2014/main" id="{A5EF6DD1-F6AF-4A81-8D0B-F2EB62FC40D6}"/>
                </a:ext>
              </a:extLst>
            </p:cNvPr>
            <p:cNvSpPr/>
            <p:nvPr/>
          </p:nvSpPr>
          <p:spPr>
            <a:xfrm>
              <a:off x="5951983" y="2559575"/>
              <a:ext cx="987753" cy="987753"/>
            </a:xfrm>
            <a:prstGeom prst="arc">
              <a:avLst>
                <a:gd name="adj1" fmla="val 12778861"/>
                <a:gd name="adj2" fmla="val 8778588"/>
              </a:avLst>
            </a:prstGeom>
            <a:ln w="25400">
              <a:solidFill>
                <a:srgbClr val="000000"/>
              </a:solidFill>
              <a:headEnd type="none" w="med" len="med"/>
              <a:tailEnd type="arrow"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51" name="Rectangle 150">
              <a:extLst>
                <a:ext uri="{FF2B5EF4-FFF2-40B4-BE49-F238E27FC236}">
                  <a16:creationId xmlns:a16="http://schemas.microsoft.com/office/drawing/2014/main" id="{FED0ED26-1B5E-41A6-8F80-B24F9D53AEA5}"/>
                </a:ext>
              </a:extLst>
            </p:cNvPr>
            <p:cNvSpPr/>
            <p:nvPr/>
          </p:nvSpPr>
          <p:spPr>
            <a:xfrm>
              <a:off x="7628024" y="3424057"/>
              <a:ext cx="1520181" cy="381099"/>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0000"/>
                  </a:solidFill>
                  <a:latin typeface="Calibri" panose="020F0502020204030204" pitchFamily="34" charset="0"/>
                  <a:cs typeface="Calibri" panose="020F0502020204030204" pitchFamily="34" charset="0"/>
                </a:rPr>
                <a:t>Oscilloscope</a:t>
              </a:r>
            </a:p>
          </p:txBody>
        </p:sp>
        <p:cxnSp>
          <p:nvCxnSpPr>
            <p:cNvPr id="152" name="Straight Connector 151">
              <a:extLst>
                <a:ext uri="{FF2B5EF4-FFF2-40B4-BE49-F238E27FC236}">
                  <a16:creationId xmlns:a16="http://schemas.microsoft.com/office/drawing/2014/main" id="{3F049A88-63DA-45E8-A1A0-DE41F8226422}"/>
                </a:ext>
              </a:extLst>
            </p:cNvPr>
            <p:cNvCxnSpPr>
              <a:cxnSpLocks/>
            </p:cNvCxnSpPr>
            <p:nvPr/>
          </p:nvCxnSpPr>
          <p:spPr>
            <a:xfrm>
              <a:off x="8245986" y="3819664"/>
              <a:ext cx="0" cy="597857"/>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56B830CE-3359-4F7D-8930-23469B27CA41}"/>
                </a:ext>
              </a:extLst>
            </p:cNvPr>
            <p:cNvCxnSpPr>
              <a:cxnSpLocks/>
            </p:cNvCxnSpPr>
            <p:nvPr/>
          </p:nvCxnSpPr>
          <p:spPr>
            <a:xfrm>
              <a:off x="8472220" y="3813581"/>
              <a:ext cx="0" cy="74424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10C6CEA2-A462-48F6-AAD5-BD1CED83D48D}"/>
                </a:ext>
              </a:extLst>
            </p:cNvPr>
            <p:cNvCxnSpPr>
              <a:stCxn id="21" idx="0"/>
            </p:cNvCxnSpPr>
            <p:nvPr/>
          </p:nvCxnSpPr>
          <p:spPr>
            <a:xfrm flipH="1" flipV="1">
              <a:off x="4205376" y="1714542"/>
              <a:ext cx="3193" cy="46867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54BAF9FF-2D01-40A4-B389-22634972C8AE}"/>
                </a:ext>
              </a:extLst>
            </p:cNvPr>
            <p:cNvCxnSpPr/>
            <p:nvPr/>
          </p:nvCxnSpPr>
          <p:spPr>
            <a:xfrm flipH="1" flipV="1">
              <a:off x="5700360" y="1721655"/>
              <a:ext cx="3192" cy="46867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1897AD7F-4FE0-46FB-9C35-BF5727BE1A46}"/>
                </a:ext>
              </a:extLst>
            </p:cNvPr>
            <p:cNvCxnSpPr/>
            <p:nvPr/>
          </p:nvCxnSpPr>
          <p:spPr>
            <a:xfrm>
              <a:off x="4205376" y="1714541"/>
              <a:ext cx="149498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F063B08C-3066-43AB-9A24-978B3ABADC5B}"/>
                </a:ext>
              </a:extLst>
            </p:cNvPr>
            <p:cNvCxnSpPr>
              <a:stCxn id="44" idx="0"/>
            </p:cNvCxnSpPr>
            <p:nvPr/>
          </p:nvCxnSpPr>
          <p:spPr>
            <a:xfrm flipV="1">
              <a:off x="3254313" y="1523752"/>
              <a:ext cx="1" cy="65946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8FD83466-F498-46F3-980B-DABE96793371}"/>
                </a:ext>
              </a:extLst>
            </p:cNvPr>
            <p:cNvCxnSpPr>
              <a:cxnSpLocks/>
            </p:cNvCxnSpPr>
            <p:nvPr/>
          </p:nvCxnSpPr>
          <p:spPr>
            <a:xfrm>
              <a:off x="3254314" y="1523752"/>
              <a:ext cx="521471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906068E7-7F3B-4B72-9C9D-590968D1E687}"/>
                </a:ext>
              </a:extLst>
            </p:cNvPr>
            <p:cNvCxnSpPr/>
            <p:nvPr/>
          </p:nvCxnSpPr>
          <p:spPr>
            <a:xfrm flipH="1" flipV="1">
              <a:off x="7244695" y="1721655"/>
              <a:ext cx="3192" cy="46867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980254DE-B4FA-472B-A01A-E9DDF34D8603}"/>
                </a:ext>
              </a:extLst>
            </p:cNvPr>
            <p:cNvCxnSpPr>
              <a:cxnSpLocks/>
            </p:cNvCxnSpPr>
            <p:nvPr/>
          </p:nvCxnSpPr>
          <p:spPr>
            <a:xfrm>
              <a:off x="7242638" y="1721655"/>
              <a:ext cx="100334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243C356F-935B-4327-A574-C446AF1E1A5F}"/>
                </a:ext>
              </a:extLst>
            </p:cNvPr>
            <p:cNvCxnSpPr>
              <a:cxnSpLocks/>
            </p:cNvCxnSpPr>
            <p:nvPr/>
          </p:nvCxnSpPr>
          <p:spPr>
            <a:xfrm flipV="1">
              <a:off x="8245986" y="1721656"/>
              <a:ext cx="0" cy="4857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8357678F-66AB-4764-8E2B-059F15F65A88}"/>
                </a:ext>
              </a:extLst>
            </p:cNvPr>
            <p:cNvCxnSpPr>
              <a:cxnSpLocks/>
            </p:cNvCxnSpPr>
            <p:nvPr/>
          </p:nvCxnSpPr>
          <p:spPr>
            <a:xfrm flipV="1">
              <a:off x="8472221" y="1520456"/>
              <a:ext cx="1" cy="6869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73" name="Rectangle 172">
              <a:extLst>
                <a:ext uri="{FF2B5EF4-FFF2-40B4-BE49-F238E27FC236}">
                  <a16:creationId xmlns:a16="http://schemas.microsoft.com/office/drawing/2014/main" id="{D6A5398D-A8D9-4403-855E-34B4D329E6FE}"/>
                </a:ext>
              </a:extLst>
            </p:cNvPr>
            <p:cNvSpPr/>
            <p:nvPr/>
          </p:nvSpPr>
          <p:spPr>
            <a:xfrm>
              <a:off x="7628025" y="2213464"/>
              <a:ext cx="1359583" cy="389525"/>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0000"/>
                  </a:solidFill>
                  <a:latin typeface="Calibri" panose="020F0502020204030204" pitchFamily="34" charset="0"/>
                  <a:cs typeface="Calibri" panose="020F0502020204030204" pitchFamily="34" charset="0"/>
                </a:rPr>
                <a:t>AC current</a:t>
              </a:r>
            </a:p>
          </p:txBody>
        </p:sp>
        <p:sp>
          <p:nvSpPr>
            <p:cNvPr id="182" name="Rectangle 181">
              <a:extLst>
                <a:ext uri="{FF2B5EF4-FFF2-40B4-BE49-F238E27FC236}">
                  <a16:creationId xmlns:a16="http://schemas.microsoft.com/office/drawing/2014/main" id="{5D944BBE-E2DF-48AA-B543-921AB7D42412}"/>
                </a:ext>
              </a:extLst>
            </p:cNvPr>
            <p:cNvSpPr/>
            <p:nvPr/>
          </p:nvSpPr>
          <p:spPr>
            <a:xfrm>
              <a:off x="3051650" y="5139485"/>
              <a:ext cx="1359583" cy="389525"/>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00000"/>
                  </a:solidFill>
                  <a:latin typeface="Calibri" panose="020F0502020204030204" pitchFamily="34" charset="0"/>
                  <a:cs typeface="Calibri" panose="020F0502020204030204" pitchFamily="34" charset="0"/>
                </a:rPr>
                <a:t>DC current</a:t>
              </a:r>
            </a:p>
          </p:txBody>
        </p:sp>
        <p:cxnSp>
          <p:nvCxnSpPr>
            <p:cNvPr id="184" name="Straight Connector 183">
              <a:extLst>
                <a:ext uri="{FF2B5EF4-FFF2-40B4-BE49-F238E27FC236}">
                  <a16:creationId xmlns:a16="http://schemas.microsoft.com/office/drawing/2014/main" id="{7F4BE7EA-F755-476F-8FD9-BA38C68D2CD4}"/>
                </a:ext>
              </a:extLst>
            </p:cNvPr>
            <p:cNvCxnSpPr>
              <a:stCxn id="41" idx="2"/>
            </p:cNvCxnSpPr>
            <p:nvPr/>
          </p:nvCxnSpPr>
          <p:spPr>
            <a:xfrm>
              <a:off x="2909043" y="4202665"/>
              <a:ext cx="0" cy="624516"/>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474C3A7F-E525-4BFA-B24D-0369DADEABC9}"/>
                </a:ext>
              </a:extLst>
            </p:cNvPr>
            <p:cNvCxnSpPr>
              <a:cxnSpLocks/>
            </p:cNvCxnSpPr>
            <p:nvPr/>
          </p:nvCxnSpPr>
          <p:spPr>
            <a:xfrm>
              <a:off x="3561024" y="4827181"/>
              <a:ext cx="0" cy="312304"/>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8639FB8E-256C-448E-8379-8B8B665A8C54}"/>
                </a:ext>
              </a:extLst>
            </p:cNvPr>
            <p:cNvCxnSpPr>
              <a:cxnSpLocks/>
            </p:cNvCxnSpPr>
            <p:nvPr/>
          </p:nvCxnSpPr>
          <p:spPr>
            <a:xfrm flipH="1">
              <a:off x="2909044" y="4827181"/>
              <a:ext cx="65198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C18DB334-53B6-435B-AB29-74695198403D}"/>
                </a:ext>
              </a:extLst>
            </p:cNvPr>
            <p:cNvCxnSpPr>
              <a:cxnSpLocks/>
            </p:cNvCxnSpPr>
            <p:nvPr/>
          </p:nvCxnSpPr>
          <p:spPr>
            <a:xfrm>
              <a:off x="4556703" y="4688833"/>
              <a:ext cx="0" cy="13101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812393F3-C678-478D-BA53-6D64939A584F}"/>
                </a:ext>
              </a:extLst>
            </p:cNvPr>
            <p:cNvCxnSpPr>
              <a:cxnSpLocks/>
            </p:cNvCxnSpPr>
            <p:nvPr/>
          </p:nvCxnSpPr>
          <p:spPr>
            <a:xfrm flipH="1">
              <a:off x="3904722" y="4819843"/>
              <a:ext cx="0" cy="312304"/>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23C332D3-B4BC-44D3-A3CB-8877DE65AE66}"/>
                </a:ext>
              </a:extLst>
            </p:cNvPr>
            <p:cNvCxnSpPr>
              <a:cxnSpLocks/>
            </p:cNvCxnSpPr>
            <p:nvPr/>
          </p:nvCxnSpPr>
          <p:spPr>
            <a:xfrm>
              <a:off x="3904722" y="4819843"/>
              <a:ext cx="65198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199" name="Arc 198">
              <a:extLst>
                <a:ext uri="{FF2B5EF4-FFF2-40B4-BE49-F238E27FC236}">
                  <a16:creationId xmlns:a16="http://schemas.microsoft.com/office/drawing/2014/main" id="{3A9A1B5F-E91F-43B8-968B-D75C711A6C48}"/>
                </a:ext>
              </a:extLst>
            </p:cNvPr>
            <p:cNvSpPr/>
            <p:nvPr/>
          </p:nvSpPr>
          <p:spPr>
            <a:xfrm>
              <a:off x="4365812" y="4299316"/>
              <a:ext cx="389517" cy="389517"/>
            </a:xfrm>
            <a:prstGeom prst="arc">
              <a:avLst>
                <a:gd name="adj1" fmla="val 16200000"/>
                <a:gd name="adj2" fmla="val 5654098"/>
              </a:avLst>
            </a:pr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01" name="Straight Connector 200">
              <a:extLst>
                <a:ext uri="{FF2B5EF4-FFF2-40B4-BE49-F238E27FC236}">
                  <a16:creationId xmlns:a16="http://schemas.microsoft.com/office/drawing/2014/main" id="{958CB530-FF8E-49FE-B111-DDB3141AA3A9}"/>
                </a:ext>
              </a:extLst>
            </p:cNvPr>
            <p:cNvCxnSpPr>
              <a:cxnSpLocks/>
              <a:stCxn id="34" idx="2"/>
            </p:cNvCxnSpPr>
            <p:nvPr/>
          </p:nvCxnSpPr>
          <p:spPr>
            <a:xfrm>
              <a:off x="4553839" y="4202665"/>
              <a:ext cx="0" cy="9873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207" name="TextBox 206">
            <a:extLst>
              <a:ext uri="{FF2B5EF4-FFF2-40B4-BE49-F238E27FC236}">
                <a16:creationId xmlns:a16="http://schemas.microsoft.com/office/drawing/2014/main" id="{510850A7-0FAF-4042-9B5D-65ABF420CA0A}"/>
              </a:ext>
            </a:extLst>
          </p:cNvPr>
          <p:cNvSpPr txBox="1"/>
          <p:nvPr/>
        </p:nvSpPr>
        <p:spPr>
          <a:xfrm>
            <a:off x="1822665" y="2502481"/>
            <a:ext cx="2952089" cy="2308324"/>
          </a:xfrm>
          <a:prstGeom prst="rect">
            <a:avLst/>
          </a:prstGeom>
          <a:noFill/>
          <a:ln>
            <a:noFill/>
          </a:ln>
        </p:spPr>
        <p:txBody>
          <a:bodyPr wrap="square" rtlCol="0">
            <a:spAutoFit/>
          </a:bodyPr>
          <a:lstStyle/>
          <a:p>
            <a:r>
              <a:rPr lang="en-GB" dirty="0">
                <a:solidFill>
                  <a:srgbClr val="000000"/>
                </a:solidFill>
                <a:latin typeface="Calibri" panose="020F0502020204030204" pitchFamily="34" charset="0"/>
                <a:cs typeface="Calibri" panose="020F0502020204030204" pitchFamily="34" charset="0"/>
              </a:rPr>
              <a:t>Sample: 10 mm by 5 mm GdBa</a:t>
            </a:r>
            <a:r>
              <a:rPr lang="en-GB" baseline="-25000" dirty="0">
                <a:solidFill>
                  <a:srgbClr val="000000"/>
                </a:solidFill>
                <a:latin typeface="Calibri" panose="020F0502020204030204" pitchFamily="34" charset="0"/>
                <a:cs typeface="Calibri" panose="020F0502020204030204" pitchFamily="34" charset="0"/>
              </a:rPr>
              <a:t>2</a:t>
            </a:r>
            <a:r>
              <a:rPr lang="en-GB" dirty="0">
                <a:solidFill>
                  <a:srgbClr val="000000"/>
                </a:solidFill>
                <a:latin typeface="Calibri" panose="020F0502020204030204" pitchFamily="34" charset="0"/>
                <a:cs typeface="Calibri" panose="020F0502020204030204" pitchFamily="34" charset="0"/>
              </a:rPr>
              <a:t>Cu</a:t>
            </a:r>
            <a:r>
              <a:rPr lang="en-GB" baseline="-25000" dirty="0">
                <a:solidFill>
                  <a:srgbClr val="000000"/>
                </a:solidFill>
                <a:latin typeface="Calibri" panose="020F0502020204030204" pitchFamily="34" charset="0"/>
                <a:cs typeface="Calibri" panose="020F0502020204030204" pitchFamily="34" charset="0"/>
              </a:rPr>
              <a:t>3</a:t>
            </a:r>
            <a:r>
              <a:rPr lang="en-GB" dirty="0">
                <a:solidFill>
                  <a:srgbClr val="000000"/>
                </a:solidFill>
                <a:latin typeface="Calibri" panose="020F0502020204030204" pitchFamily="34" charset="0"/>
                <a:cs typeface="Calibri" panose="020F0502020204030204" pitchFamily="34" charset="0"/>
              </a:rPr>
              <a:t>O</a:t>
            </a:r>
            <a:r>
              <a:rPr lang="en-GB" baseline="-25000" dirty="0">
                <a:solidFill>
                  <a:srgbClr val="000000"/>
                </a:solidFill>
                <a:latin typeface="Calibri" panose="020F0502020204030204" pitchFamily="34" charset="0"/>
                <a:cs typeface="Calibri" panose="020F0502020204030204" pitchFamily="34" charset="0"/>
              </a:rPr>
              <a:t>7-</a:t>
            </a:r>
            <a:r>
              <a:rPr lang="el-GR" baseline="-25000" dirty="0">
                <a:solidFill>
                  <a:srgbClr val="000000"/>
                </a:solidFill>
                <a:latin typeface="Calibri" panose="020F0502020204030204" pitchFamily="34" charset="0"/>
                <a:cs typeface="Calibri" panose="020F0502020204030204" pitchFamily="34" charset="0"/>
              </a:rPr>
              <a:t>δ</a:t>
            </a:r>
            <a:r>
              <a:rPr lang="en-GB" dirty="0">
                <a:solidFill>
                  <a:srgbClr val="000000"/>
                </a:solidFill>
                <a:latin typeface="Calibri" panose="020F0502020204030204" pitchFamily="34" charset="0"/>
                <a:cs typeface="Calibri" panose="020F0502020204030204" pitchFamily="34" charset="0"/>
              </a:rPr>
              <a:t> bulk</a:t>
            </a:r>
          </a:p>
          <a:p>
            <a:endParaRPr lang="en-GB" dirty="0">
              <a:solidFill>
                <a:srgbClr val="000000"/>
              </a:solidFill>
              <a:latin typeface="Calibri" panose="020F0502020204030204" pitchFamily="34" charset="0"/>
              <a:cs typeface="Calibri" panose="020F0502020204030204" pitchFamily="34" charset="0"/>
            </a:endParaRPr>
          </a:p>
          <a:p>
            <a:r>
              <a:rPr lang="en-GB" dirty="0">
                <a:solidFill>
                  <a:srgbClr val="FF0000"/>
                </a:solidFill>
                <a:latin typeface="Calibri" panose="020F0502020204030204" pitchFamily="34" charset="0"/>
                <a:cs typeface="Calibri" panose="020F0502020204030204" pitchFamily="34" charset="0"/>
              </a:rPr>
              <a:t>AC field: 1 </a:t>
            </a:r>
            <a:r>
              <a:rPr lang="en-GB" dirty="0" err="1">
                <a:solidFill>
                  <a:srgbClr val="FF0000"/>
                </a:solidFill>
                <a:latin typeface="Calibri" panose="020F0502020204030204" pitchFamily="34" charset="0"/>
                <a:cs typeface="Calibri" panose="020F0502020204030204" pitchFamily="34" charset="0"/>
              </a:rPr>
              <a:t>mT</a:t>
            </a:r>
            <a:r>
              <a:rPr lang="en-GB" dirty="0">
                <a:solidFill>
                  <a:srgbClr val="FF0000"/>
                </a:solidFill>
                <a:latin typeface="Calibri" panose="020F0502020204030204" pitchFamily="34" charset="0"/>
                <a:cs typeface="Calibri" panose="020F0502020204030204" pitchFamily="34" charset="0"/>
              </a:rPr>
              <a:t> (peak), 300 Hz</a:t>
            </a:r>
          </a:p>
          <a:p>
            <a:endParaRPr lang="en-GB" dirty="0">
              <a:solidFill>
                <a:srgbClr val="000000"/>
              </a:solidFill>
              <a:latin typeface="Calibri" panose="020F0502020204030204" pitchFamily="34" charset="0"/>
              <a:cs typeface="Calibri" panose="020F0502020204030204" pitchFamily="34" charset="0"/>
            </a:endParaRPr>
          </a:p>
          <a:p>
            <a:r>
              <a:rPr lang="en-GB" dirty="0">
                <a:solidFill>
                  <a:srgbClr val="0000FF"/>
                </a:solidFill>
                <a:latin typeface="Calibri" panose="020F0502020204030204" pitchFamily="34" charset="0"/>
                <a:cs typeface="Calibri" panose="020F0502020204030204" pitchFamily="34" charset="0"/>
              </a:rPr>
              <a:t>DC field: 0.5 T – 6 T</a:t>
            </a:r>
          </a:p>
          <a:p>
            <a:endParaRPr lang="en-GB" dirty="0">
              <a:solidFill>
                <a:srgbClr val="000000"/>
              </a:solidFill>
              <a:latin typeface="Calibri" panose="020F0502020204030204" pitchFamily="34" charset="0"/>
              <a:cs typeface="Calibri" panose="020F0502020204030204" pitchFamily="34" charset="0"/>
            </a:endParaRPr>
          </a:p>
          <a:p>
            <a:r>
              <a:rPr lang="en-GB" dirty="0">
                <a:solidFill>
                  <a:srgbClr val="000000"/>
                </a:solidFill>
                <a:latin typeface="Calibri" panose="020F0502020204030204" pitchFamily="34" charset="0"/>
                <a:cs typeface="Calibri" panose="020F0502020204030204" pitchFamily="34" charset="0"/>
              </a:rPr>
              <a:t>Temperature: 70 K</a:t>
            </a:r>
          </a:p>
        </p:txBody>
      </p:sp>
    </p:spTree>
    <p:extLst>
      <p:ext uri="{BB962C8B-B14F-4D97-AF65-F5344CB8AC3E}">
        <p14:creationId xmlns:p14="http://schemas.microsoft.com/office/powerpoint/2010/main" val="1824321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stretch>
            <a:fillRect/>
          </a:stretch>
        </p:blipFill>
        <p:spPr>
          <a:xfrm>
            <a:off x="1805242" y="2610320"/>
            <a:ext cx="2439000" cy="2790000"/>
          </a:xfrm>
          <a:prstGeom prst="rect">
            <a:avLst/>
          </a:prstGeom>
        </p:spPr>
      </p:pic>
      <p:pic>
        <p:nvPicPr>
          <p:cNvPr id="3" name="Picture 2"/>
          <p:cNvPicPr>
            <a:picLocks noChangeAspect="1"/>
          </p:cNvPicPr>
          <p:nvPr/>
        </p:nvPicPr>
        <p:blipFill>
          <a:blip r:embed="rId4"/>
          <a:stretch>
            <a:fillRect/>
          </a:stretch>
        </p:blipFill>
        <p:spPr>
          <a:xfrm>
            <a:off x="4790650" y="2345768"/>
            <a:ext cx="5715000" cy="3956647"/>
          </a:xfrm>
          <a:prstGeom prst="rect">
            <a:avLst/>
          </a:prstGeom>
        </p:spPr>
      </p:pic>
      <p:sp>
        <p:nvSpPr>
          <p:cNvPr id="2" name="Title 1"/>
          <p:cNvSpPr>
            <a:spLocks noGrp="1"/>
          </p:cNvSpPr>
          <p:nvPr>
            <p:ph type="title"/>
          </p:nvPr>
        </p:nvSpPr>
        <p:spPr>
          <a:xfrm>
            <a:off x="1908174" y="328063"/>
            <a:ext cx="8375650" cy="423862"/>
          </a:xfrm>
        </p:spPr>
        <p:txBody>
          <a:bodyPr/>
          <a:lstStyle/>
          <a:p>
            <a:pPr algn="ctr"/>
            <a:r>
              <a:rPr lang="en-GB" b="0" dirty="0">
                <a:latin typeface="Calibri" panose="020F0502020204030204" pitchFamily="34" charset="0"/>
                <a:cs typeface="Calibri" panose="020F0502020204030204" pitchFamily="34" charset="0"/>
              </a:rPr>
              <a:t>Results</a:t>
            </a:r>
          </a:p>
        </p:txBody>
      </p:sp>
      <p:sp>
        <p:nvSpPr>
          <p:cNvPr id="19" name="Text Box 2"/>
          <p:cNvSpPr txBox="1">
            <a:spLocks noChangeArrowheads="1"/>
          </p:cNvSpPr>
          <p:nvPr/>
        </p:nvSpPr>
        <p:spPr bwMode="auto">
          <a:xfrm>
            <a:off x="7224181" y="2610320"/>
            <a:ext cx="2247255" cy="628650"/>
          </a:xfrm>
          <a:prstGeom prst="rect">
            <a:avLst/>
          </a:prstGeom>
          <a:solidFill>
            <a:srgbClr val="FFFFFF"/>
          </a:solidFill>
          <a:ln w="9525">
            <a:solidFill>
              <a:schemeClr val="tx1"/>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 = 70 K, B</a:t>
            </a:r>
            <a:r>
              <a:rPr lang="en-GB" sz="1400" baseline="-25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AC</a:t>
            </a:r>
            <a:r>
              <a:rPr lang="en-GB"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 1 </a:t>
            </a:r>
            <a:r>
              <a:rPr lang="en-GB" sz="14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mT</a:t>
            </a:r>
            <a:r>
              <a:rPr lang="en-GB"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(peak), frequency 300 Hz</a:t>
            </a:r>
          </a:p>
        </p:txBody>
      </p:sp>
      <p:sp>
        <p:nvSpPr>
          <p:cNvPr id="4" name="Oval 3"/>
          <p:cNvSpPr/>
          <p:nvPr/>
        </p:nvSpPr>
        <p:spPr>
          <a:xfrm>
            <a:off x="5278458" y="3687999"/>
            <a:ext cx="773723" cy="773723"/>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68A2B7E-4CF4-47F2-859E-99EFE78731ED}"/>
                  </a:ext>
                </a:extLst>
              </p:cNvPr>
              <p:cNvSpPr txBox="1"/>
              <p:nvPr/>
            </p:nvSpPr>
            <p:spPr>
              <a:xfrm>
                <a:off x="2665701" y="4167535"/>
                <a:ext cx="1127126" cy="5132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i="1">
                          <a:solidFill>
                            <a:srgbClr val="FF0000"/>
                          </a:solidFill>
                          <a:latin typeface="Cambria Math" panose="02040503050406030204" pitchFamily="18" charset="0"/>
                          <a:ea typeface="Cambria Math" panose="02040503050406030204" pitchFamily="18" charset="0"/>
                          <a:cs typeface="Calibri" panose="020F0502020204030204" pitchFamily="34" charset="0"/>
                        </a:rPr>
                        <m:t>∝</m:t>
                      </m:r>
                      <m:r>
                        <m:rPr>
                          <m:sty m:val="p"/>
                        </m:rPr>
                        <a:rPr lang="el-GR" sz="2800" i="1">
                          <a:solidFill>
                            <a:srgbClr val="FF0000"/>
                          </a:solidFill>
                          <a:latin typeface="Cambria Math" panose="02040503050406030204" pitchFamily="18" charset="0"/>
                          <a:ea typeface="Cambria Math" panose="02040503050406030204" pitchFamily="18" charset="0"/>
                          <a:cs typeface="Calibri" panose="020F0502020204030204" pitchFamily="34" charset="0"/>
                        </a:rPr>
                        <m:t>λ</m:t>
                      </m:r>
                    </m:oMath>
                  </m:oMathPara>
                </a14:m>
                <a:endParaRPr lang="en-GB" sz="2800" baseline="-25000" dirty="0">
                  <a:solidFill>
                    <a:srgbClr val="FF0000"/>
                  </a:solidFill>
                  <a:latin typeface="Calibri" panose="020F0502020204030204" pitchFamily="34" charset="0"/>
                  <a:cs typeface="Calibri" panose="020F0502020204030204" pitchFamily="34" charset="0"/>
                </a:endParaRPr>
              </a:p>
            </p:txBody>
          </p:sp>
        </mc:Choice>
        <mc:Fallback xmlns="">
          <p:sp>
            <p:nvSpPr>
              <p:cNvPr id="9" name="TextBox 8">
                <a:extLst>
                  <a:ext uri="{FF2B5EF4-FFF2-40B4-BE49-F238E27FC236}">
                    <a16:creationId xmlns:a16="http://schemas.microsoft.com/office/drawing/2014/main" id="{068A2B7E-4CF4-47F2-859E-99EFE78731ED}"/>
                  </a:ext>
                </a:extLst>
              </p:cNvPr>
              <p:cNvSpPr txBox="1">
                <a:spLocks noRot="1" noChangeAspect="1" noMove="1" noResize="1" noEditPoints="1" noAdjustHandles="1" noChangeArrowheads="1" noChangeShapeType="1" noTextEdit="1"/>
              </p:cNvSpPr>
              <p:nvPr/>
            </p:nvSpPr>
            <p:spPr>
              <a:xfrm>
                <a:off x="2665701" y="4167535"/>
                <a:ext cx="1127126" cy="513282"/>
              </a:xfrm>
              <a:prstGeom prst="rect">
                <a:avLst/>
              </a:prstGeom>
              <a:blipFill>
                <a:blip r:embed="rId5"/>
                <a:stretch>
                  <a:fillRect/>
                </a:stretch>
              </a:blipFill>
            </p:spPr>
            <p:txBody>
              <a:bodyPr/>
              <a:lstStyle/>
              <a:p>
                <a:r>
                  <a:rPr lang="en-GB">
                    <a:noFill/>
                  </a:rPr>
                  <a:t> </a:t>
                </a:r>
              </a:p>
            </p:txBody>
          </p:sp>
        </mc:Fallback>
      </mc:AlternateContent>
      <p:sp>
        <p:nvSpPr>
          <p:cNvPr id="13" name="Oval 12"/>
          <p:cNvSpPr/>
          <p:nvPr/>
        </p:nvSpPr>
        <p:spPr>
          <a:xfrm>
            <a:off x="2222038" y="4339267"/>
            <a:ext cx="773723" cy="773723"/>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068A2B7E-4CF4-47F2-859E-99EFE78731ED}"/>
              </a:ext>
            </a:extLst>
          </p:cNvPr>
          <p:cNvSpPr txBox="1"/>
          <p:nvPr/>
        </p:nvSpPr>
        <p:spPr>
          <a:xfrm>
            <a:off x="2315394" y="1515998"/>
            <a:ext cx="2379173" cy="584775"/>
          </a:xfrm>
          <a:prstGeom prst="rect">
            <a:avLst/>
          </a:prstGeom>
          <a:noFill/>
        </p:spPr>
        <p:txBody>
          <a:bodyPr wrap="square" rtlCol="0">
            <a:spAutoFit/>
          </a:bodyPr>
          <a:lstStyle/>
          <a:p>
            <a:r>
              <a:rPr lang="en-GB" sz="3200" dirty="0">
                <a:solidFill>
                  <a:srgbClr val="000000"/>
                </a:solidFill>
                <a:latin typeface="Calibri" panose="020F0502020204030204" pitchFamily="34" charset="0"/>
                <a:cs typeface="Calibri" panose="020F0502020204030204" pitchFamily="34" charset="0"/>
              </a:rPr>
              <a:t>Calculation</a:t>
            </a:r>
            <a:endParaRPr lang="en-GB" sz="3200" baseline="-25000" dirty="0">
              <a:solidFill>
                <a:srgbClr val="000000"/>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068A2B7E-4CF4-47F2-859E-99EFE78731ED}"/>
              </a:ext>
            </a:extLst>
          </p:cNvPr>
          <p:cNvSpPr txBox="1"/>
          <p:nvPr/>
        </p:nvSpPr>
        <p:spPr>
          <a:xfrm>
            <a:off x="6616701" y="1515997"/>
            <a:ext cx="2764166" cy="584775"/>
          </a:xfrm>
          <a:prstGeom prst="rect">
            <a:avLst/>
          </a:prstGeom>
          <a:noFill/>
        </p:spPr>
        <p:txBody>
          <a:bodyPr wrap="square" rtlCol="0">
            <a:spAutoFit/>
          </a:bodyPr>
          <a:lstStyle/>
          <a:p>
            <a:r>
              <a:rPr lang="en-GB" sz="3200" dirty="0">
                <a:solidFill>
                  <a:srgbClr val="000000"/>
                </a:solidFill>
                <a:latin typeface="Calibri" panose="020F0502020204030204" pitchFamily="34" charset="0"/>
                <a:cs typeface="Calibri" panose="020F0502020204030204" pitchFamily="34" charset="0"/>
              </a:rPr>
              <a:t>Measurement</a:t>
            </a:r>
            <a:endParaRPr lang="en-GB" sz="3200" baseline="-25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79996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174" y="328063"/>
            <a:ext cx="8375650" cy="423862"/>
          </a:xfrm>
        </p:spPr>
        <p:txBody>
          <a:bodyPr/>
          <a:lstStyle/>
          <a:p>
            <a:pPr algn="ctr"/>
            <a:r>
              <a:rPr lang="en-GB" b="0" dirty="0">
                <a:latin typeface="Calibri" panose="020F0502020204030204" pitchFamily="34" charset="0"/>
                <a:cs typeface="Calibri" panose="020F0502020204030204" pitchFamily="34" charset="0"/>
              </a:rPr>
              <a:t>Results</a:t>
            </a:r>
          </a:p>
        </p:txBody>
      </p:sp>
      <mc:AlternateContent xmlns:mc="http://schemas.openxmlformats.org/markup-compatibility/2006" xmlns:a14="http://schemas.microsoft.com/office/drawing/2010/main">
        <mc:Choice Requires="a14">
          <p:sp>
            <p:nvSpPr>
              <p:cNvPr id="5" name="TextBox 4"/>
              <p:cNvSpPr txBox="1"/>
              <p:nvPr/>
            </p:nvSpPr>
            <p:spPr>
              <a:xfrm>
                <a:off x="1721811" y="4369751"/>
                <a:ext cx="1256113"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a:solidFill>
                            <a:srgbClr val="000000"/>
                          </a:solidFill>
                          <a:latin typeface="Cambria Math" panose="02040503050406030204" pitchFamily="18" charset="0"/>
                        </a:rPr>
                        <m:t>𝑑</m:t>
                      </m:r>
                      <m:r>
                        <a:rPr lang="en-GB" i="1">
                          <a:solidFill>
                            <a:srgbClr val="000000"/>
                          </a:solidFill>
                          <a:latin typeface="Cambria Math" panose="02040503050406030204" pitchFamily="18" charset="0"/>
                        </a:rPr>
                        <m:t>=</m:t>
                      </m:r>
                      <m:f>
                        <m:fPr>
                          <m:ctrlPr>
                            <a:rPr lang="en-GB" i="1">
                              <a:solidFill>
                                <a:srgbClr val="000000"/>
                              </a:solidFill>
                              <a:latin typeface="Cambria Math" panose="02040503050406030204" pitchFamily="18" charset="0"/>
                            </a:rPr>
                          </m:ctrlPr>
                        </m:fPr>
                        <m:num>
                          <m:sSub>
                            <m:sSubPr>
                              <m:ctrlPr>
                                <a:rPr lang="en-GB" i="1">
                                  <a:solidFill>
                                    <a:srgbClr val="000000"/>
                                  </a:solidFill>
                                  <a:latin typeface="Cambria Math" panose="02040503050406030204" pitchFamily="18" charset="0"/>
                                  <a:ea typeface="Cambria Math" panose="02040503050406030204" pitchFamily="18" charset="0"/>
                                </a:rPr>
                              </m:ctrlPr>
                            </m:sSubPr>
                            <m:e>
                              <m:r>
                                <a:rPr lang="en-GB" i="1">
                                  <a:solidFill>
                                    <a:srgbClr val="000000"/>
                                  </a:solidFill>
                                  <a:latin typeface="Cambria Math" panose="02040503050406030204" pitchFamily="18" charset="0"/>
                                  <a:ea typeface="Cambria Math" panose="02040503050406030204" pitchFamily="18" charset="0"/>
                                </a:rPr>
                                <m:t>𝜇</m:t>
                              </m:r>
                            </m:e>
                            <m:sub>
                              <m:r>
                                <a:rPr lang="en-GB" i="1">
                                  <a:solidFill>
                                    <a:srgbClr val="000000"/>
                                  </a:solidFill>
                                  <a:latin typeface="Cambria Math" panose="02040503050406030204" pitchFamily="18" charset="0"/>
                                  <a:ea typeface="Cambria Math" panose="02040503050406030204" pitchFamily="18" charset="0"/>
                                </a:rPr>
                                <m:t>0</m:t>
                              </m:r>
                            </m:sub>
                          </m:sSub>
                          <m:sSub>
                            <m:sSubPr>
                              <m:ctrlPr>
                                <a:rPr lang="en-GB" i="1">
                                  <a:solidFill>
                                    <a:srgbClr val="000000"/>
                                  </a:solidFill>
                                  <a:latin typeface="Cambria Math" panose="02040503050406030204" pitchFamily="18" charset="0"/>
                                  <a:ea typeface="Cambria Math" panose="02040503050406030204" pitchFamily="18" charset="0"/>
                                </a:rPr>
                              </m:ctrlPr>
                            </m:sSubPr>
                            <m:e>
                              <m:r>
                                <a:rPr lang="en-GB" i="1">
                                  <a:solidFill>
                                    <a:srgbClr val="000000"/>
                                  </a:solidFill>
                                  <a:latin typeface="Cambria Math" panose="02040503050406030204" pitchFamily="18" charset="0"/>
                                  <a:ea typeface="Cambria Math" panose="02040503050406030204" pitchFamily="18" charset="0"/>
                                </a:rPr>
                                <m:t> </m:t>
                              </m:r>
                              <m:r>
                                <a:rPr lang="en-GB" i="1">
                                  <a:solidFill>
                                    <a:srgbClr val="000000"/>
                                  </a:solidFill>
                                  <a:latin typeface="Cambria Math" panose="02040503050406030204" pitchFamily="18" charset="0"/>
                                  <a:ea typeface="Cambria Math" panose="02040503050406030204" pitchFamily="18" charset="0"/>
                                </a:rPr>
                                <m:t>𝐽</m:t>
                              </m:r>
                            </m:e>
                            <m:sub>
                              <m:r>
                                <a:rPr lang="en-GB" i="1">
                                  <a:solidFill>
                                    <a:srgbClr val="000000"/>
                                  </a:solidFill>
                                  <a:latin typeface="Cambria Math" panose="02040503050406030204" pitchFamily="18" charset="0"/>
                                  <a:ea typeface="Cambria Math" panose="02040503050406030204" pitchFamily="18" charset="0"/>
                                </a:rPr>
                                <m:t>𝐶</m:t>
                              </m:r>
                            </m:sub>
                          </m:sSub>
                          <m:r>
                            <a:rPr lang="en-GB" i="1">
                              <a:solidFill>
                                <a:srgbClr val="000000"/>
                              </a:solidFill>
                              <a:latin typeface="Cambria Math" panose="02040503050406030204" pitchFamily="18" charset="0"/>
                              <a:ea typeface="Cambria Math" panose="02040503050406030204" pitchFamily="18" charset="0"/>
                            </a:rPr>
                            <m:t> </m:t>
                          </m:r>
                          <m:sSup>
                            <m:sSupPr>
                              <m:ctrlPr>
                                <a:rPr lang="en-GB" i="1">
                                  <a:solidFill>
                                    <a:srgbClr val="000000"/>
                                  </a:solidFill>
                                  <a:latin typeface="Cambria Math" panose="02040503050406030204" pitchFamily="18" charset="0"/>
                                  <a:ea typeface="Cambria Math" panose="02040503050406030204" pitchFamily="18" charset="0"/>
                                </a:rPr>
                              </m:ctrlPr>
                            </m:sSupPr>
                            <m:e>
                              <m:r>
                                <m:rPr>
                                  <m:sty m:val="p"/>
                                </m:rPr>
                                <a:rPr lang="el-GR" i="1">
                                  <a:solidFill>
                                    <a:srgbClr val="000000"/>
                                  </a:solidFill>
                                  <a:latin typeface="Cambria Math" panose="02040503050406030204" pitchFamily="18" charset="0"/>
                                  <a:ea typeface="Cambria Math" panose="02040503050406030204" pitchFamily="18" charset="0"/>
                                </a:rPr>
                                <m:t>λ</m:t>
                              </m:r>
                            </m:e>
                            <m:sup>
                              <m:r>
                                <a:rPr lang="en-GB" i="1">
                                  <a:solidFill>
                                    <a:srgbClr val="000000"/>
                                  </a:solidFill>
                                  <a:latin typeface="Cambria Math" panose="02040503050406030204" pitchFamily="18" charset="0"/>
                                  <a:ea typeface="Cambria Math" panose="02040503050406030204" pitchFamily="18" charset="0"/>
                                </a:rPr>
                                <m:t>2</m:t>
                              </m:r>
                            </m:sup>
                          </m:sSup>
                        </m:num>
                        <m:den>
                          <m:r>
                            <a:rPr lang="en-GB" i="1">
                              <a:solidFill>
                                <a:srgbClr val="000000"/>
                              </a:solidFill>
                              <a:latin typeface="Cambria Math" panose="02040503050406030204" pitchFamily="18" charset="0"/>
                            </a:rPr>
                            <m:t>𝐵</m:t>
                          </m:r>
                        </m:den>
                      </m:f>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1721811" y="4369751"/>
                <a:ext cx="1256113" cy="553998"/>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9457924" y="4388379"/>
                <a:ext cx="914289" cy="5167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a:solidFill>
                            <a:srgbClr val="000000"/>
                          </a:solidFill>
                          <a:latin typeface="Cambria Math" panose="02040503050406030204" pitchFamily="18" charset="0"/>
                          <a:ea typeface="Cambria Math" panose="02040503050406030204" pitchFamily="18" charset="0"/>
                        </a:rPr>
                        <m:t>𝛼</m:t>
                      </m:r>
                      <m:r>
                        <a:rPr lang="en-GB" i="1">
                          <a:solidFill>
                            <a:srgbClr val="000000"/>
                          </a:solidFill>
                          <a:latin typeface="Cambria Math" panose="02040503050406030204" pitchFamily="18" charset="0"/>
                          <a:ea typeface="Cambria Math" panose="02040503050406030204" pitchFamily="18" charset="0"/>
                        </a:rPr>
                        <m:t>=</m:t>
                      </m:r>
                      <m:f>
                        <m:fPr>
                          <m:ctrlPr>
                            <a:rPr lang="en-GB" i="1">
                              <a:solidFill>
                                <a:srgbClr val="000000"/>
                              </a:solidFill>
                              <a:latin typeface="Cambria Math" panose="02040503050406030204" pitchFamily="18" charset="0"/>
                              <a:ea typeface="Cambria Math" panose="02040503050406030204" pitchFamily="18" charset="0"/>
                            </a:rPr>
                          </m:ctrlPr>
                        </m:fPr>
                        <m:num>
                          <m:r>
                            <a:rPr lang="en-GB" i="1">
                              <a:solidFill>
                                <a:srgbClr val="000000"/>
                              </a:solidFill>
                              <a:latin typeface="Cambria Math" panose="02040503050406030204" pitchFamily="18" charset="0"/>
                              <a:ea typeface="Cambria Math" panose="02040503050406030204" pitchFamily="18" charset="0"/>
                            </a:rPr>
                            <m:t>𝐵</m:t>
                          </m:r>
                          <m:sSub>
                            <m:sSubPr>
                              <m:ctrlPr>
                                <a:rPr lang="en-GB" i="1">
                                  <a:solidFill>
                                    <a:srgbClr val="000000"/>
                                  </a:solidFill>
                                  <a:latin typeface="Cambria Math" panose="02040503050406030204" pitchFamily="18" charset="0"/>
                                  <a:ea typeface="Cambria Math" panose="02040503050406030204" pitchFamily="18" charset="0"/>
                                </a:rPr>
                              </m:ctrlPr>
                            </m:sSubPr>
                            <m:e>
                              <m:r>
                                <a:rPr lang="en-GB" i="1">
                                  <a:solidFill>
                                    <a:srgbClr val="000000"/>
                                  </a:solidFill>
                                  <a:latin typeface="Cambria Math" panose="02040503050406030204" pitchFamily="18" charset="0"/>
                                  <a:ea typeface="Cambria Math" panose="02040503050406030204" pitchFamily="18" charset="0"/>
                                </a:rPr>
                                <m:t> </m:t>
                              </m:r>
                              <m:r>
                                <a:rPr lang="en-GB" i="1">
                                  <a:solidFill>
                                    <a:srgbClr val="000000"/>
                                  </a:solidFill>
                                  <a:latin typeface="Cambria Math" panose="02040503050406030204" pitchFamily="18" charset="0"/>
                                  <a:ea typeface="Cambria Math" panose="02040503050406030204" pitchFamily="18" charset="0"/>
                                </a:rPr>
                                <m:t>𝐽</m:t>
                              </m:r>
                            </m:e>
                            <m:sub>
                              <m:r>
                                <a:rPr lang="en-GB" i="1">
                                  <a:solidFill>
                                    <a:srgbClr val="000000"/>
                                  </a:solidFill>
                                  <a:latin typeface="Cambria Math" panose="02040503050406030204" pitchFamily="18" charset="0"/>
                                  <a:ea typeface="Cambria Math" panose="02040503050406030204" pitchFamily="18" charset="0"/>
                                </a:rPr>
                                <m:t>𝐶</m:t>
                              </m:r>
                            </m:sub>
                          </m:sSub>
                        </m:num>
                        <m:den>
                          <m:r>
                            <a:rPr lang="en-GB" i="1">
                              <a:solidFill>
                                <a:srgbClr val="000000"/>
                              </a:solidFill>
                              <a:latin typeface="Cambria Math" panose="02040503050406030204" pitchFamily="18" charset="0"/>
                              <a:ea typeface="Cambria Math" panose="02040503050406030204" pitchFamily="18" charset="0"/>
                            </a:rPr>
                            <m:t>𝑑</m:t>
                          </m:r>
                        </m:den>
                      </m:f>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9457924" y="4388379"/>
                <a:ext cx="914289" cy="516745"/>
              </a:xfrm>
              <a:prstGeom prst="rect">
                <a:avLst/>
              </a:prstGeom>
              <a:blipFill>
                <a:blip r:embed="rId4"/>
                <a:stretch>
                  <a:fillRect/>
                </a:stretch>
              </a:blipFill>
            </p:spPr>
            <p:txBody>
              <a:bodyPr/>
              <a:lstStyle/>
              <a:p>
                <a:r>
                  <a:rPr lang="en-GB">
                    <a:noFill/>
                  </a:rPr>
                  <a:t> </a:t>
                </a:r>
              </a:p>
            </p:txBody>
          </p:sp>
        </mc:Fallback>
      </mc:AlternateContent>
      <p:pic>
        <p:nvPicPr>
          <p:cNvPr id="12" name="Picture 11"/>
          <p:cNvPicPr>
            <a:picLocks noChangeAspect="1"/>
          </p:cNvPicPr>
          <p:nvPr/>
        </p:nvPicPr>
        <p:blipFill>
          <a:blip r:embed="rId5"/>
          <a:stretch>
            <a:fillRect/>
          </a:stretch>
        </p:blipFill>
        <p:spPr>
          <a:xfrm>
            <a:off x="3157923" y="1142631"/>
            <a:ext cx="6120000" cy="5112000"/>
          </a:xfrm>
          <a:prstGeom prst="rect">
            <a:avLst/>
          </a:prstGeom>
        </p:spPr>
      </p:pic>
    </p:spTree>
    <p:extLst>
      <p:ext uri="{BB962C8B-B14F-4D97-AF65-F5344CB8AC3E}">
        <p14:creationId xmlns:p14="http://schemas.microsoft.com/office/powerpoint/2010/main" val="4035204135"/>
      </p:ext>
    </p:extLst>
  </p:cSld>
  <p:clrMapOvr>
    <a:masterClrMapping/>
  </p:clrMapOvr>
</p:sld>
</file>

<file path=ppt/theme/theme1.xml><?xml version="1.0" encoding="utf-8"?>
<a:theme xmlns:a="http://schemas.openxmlformats.org/drawingml/2006/main" name="BSG">
  <a:themeElements>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clrMap bg1="lt1" tx1="dk1" bg2="lt2" tx2="dk2" accent1="accent1" accent2="accent2" accent3="accent3" accent4="accent4" accent5="accent5" accent6="accent6" hlink="hlink" folHlink="folHlink"/>
    </a:extraClrScheme>
    <a:extraClrScheme>
      <a:clrScheme name="blank 2">
        <a:dk1>
          <a:srgbClr val="003E72"/>
        </a:dk1>
        <a:lt1>
          <a:srgbClr val="FFFFFF"/>
        </a:lt1>
        <a:dk2>
          <a:srgbClr val="FFFFFF"/>
        </a:dk2>
        <a:lt2>
          <a:srgbClr val="83AFB4"/>
        </a:lt2>
        <a:accent1>
          <a:srgbClr val="6AADE4"/>
        </a:accent1>
        <a:accent2>
          <a:srgbClr val="EFBD47"/>
        </a:accent2>
        <a:accent3>
          <a:srgbClr val="FFFFFF"/>
        </a:accent3>
        <a:accent4>
          <a:srgbClr val="003460"/>
        </a:accent4>
        <a:accent5>
          <a:srgbClr val="B9D3EF"/>
        </a:accent5>
        <a:accent6>
          <a:srgbClr val="D9AB3F"/>
        </a:accent6>
        <a:hlink>
          <a:srgbClr val="A8B400"/>
        </a:hlink>
        <a:folHlink>
          <a:srgbClr val="6A4061"/>
        </a:folHlink>
      </a:clrScheme>
      <a:clrMap bg1="lt1" tx1="dk1" bg2="lt2" tx2="dk2" accent1="accent1" accent2="accent2" accent3="accent3" accent4="accent4" accent5="accent5" accent6="accent6" hlink="hlink" folHlink="folHlink"/>
    </a:extraClrScheme>
    <a:extraClrScheme>
      <a:clrScheme name="blank 3">
        <a:dk1>
          <a:srgbClr val="003E72"/>
        </a:dk1>
        <a:lt1>
          <a:srgbClr val="FFFFFF"/>
        </a:lt1>
        <a:dk2>
          <a:srgbClr val="FFFFFF"/>
        </a:dk2>
        <a:lt2>
          <a:srgbClr val="156570"/>
        </a:lt2>
        <a:accent1>
          <a:srgbClr val="003E72"/>
        </a:accent1>
        <a:accent2>
          <a:srgbClr val="C84E00"/>
        </a:accent2>
        <a:accent3>
          <a:srgbClr val="FFFFFF"/>
        </a:accent3>
        <a:accent4>
          <a:srgbClr val="003460"/>
        </a:accent4>
        <a:accent5>
          <a:srgbClr val="AAAFBC"/>
        </a:accent5>
        <a:accent6>
          <a:srgbClr val="B54600"/>
        </a:accent6>
        <a:hlink>
          <a:srgbClr val="435125"/>
        </a:hlink>
        <a:folHlink>
          <a:srgbClr val="412D5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SG" id="{F3D07493-4730-49F3-9032-DB0AF120347A}" vid="{596A028A-184B-45CF-A18F-048A75DA85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C433A8086C2D45B7025BC03CE80A9C" ma:contentTypeVersion="11" ma:contentTypeDescription="Create a new document." ma:contentTypeScope="" ma:versionID="bc75390a4b1fef3661fdc9a1a7430a46">
  <xsd:schema xmlns:xsd="http://www.w3.org/2001/XMLSchema" xmlns:xs="http://www.w3.org/2001/XMLSchema" xmlns:p="http://schemas.microsoft.com/office/2006/metadata/properties" xmlns:ns3="d473c2d4-561d-40e5-ba2c-2ccf5e4e813e" xmlns:ns4="020891fd-0afb-4aac-9ebe-e79d59602919" targetNamespace="http://schemas.microsoft.com/office/2006/metadata/properties" ma:root="true" ma:fieldsID="612ac94a1b930c73c04e4fa08fc80115" ns3:_="" ns4:_="">
    <xsd:import namespace="d473c2d4-561d-40e5-ba2c-2ccf5e4e813e"/>
    <xsd:import namespace="020891fd-0afb-4aac-9ebe-e79d59602919"/>
    <xsd:element name="properties">
      <xsd:complexType>
        <xsd:sequence>
          <xsd:element name="documentManagement">
            <xsd:complexType>
              <xsd:all>
                <xsd:element ref="ns3:SharedWithUsers" minOccurs="0"/>
                <xsd:element ref="ns4:MediaServiceMetadata" minOccurs="0"/>
                <xsd:element ref="ns4:MediaServiceFastMetadata" minOccurs="0"/>
                <xsd:element ref="ns4:MediaServiceDateTaken" minOccurs="0"/>
                <xsd:element ref="ns4:MediaServiceAutoTags" minOccurs="0"/>
                <xsd:element ref="ns4:MediaServiceLocation" minOccurs="0"/>
                <xsd:element ref="ns3:SharedWithDetails" minOccurs="0"/>
                <xsd:element ref="ns3:SharingHintHash"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73c2d4-561d-40e5-ba2c-2ccf5e4e813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0891fd-0afb-4aac-9ebe-e79d59602919"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AutoTags" ma:index="12" nillable="true" ma:displayName="MediaServiceAutoTags" ma:description="" ma:internalName="MediaServiceAutoTags" ma:readOnly="true">
      <xsd:simpleType>
        <xsd:restriction base="dms:Text"/>
      </xsd:simpleType>
    </xsd:element>
    <xsd:element name="MediaServiceLocation" ma:index="13" nillable="true" ma:displayName="MediaServiceLocation" ma:descrip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CC7FB5-587B-41EA-8147-F1CEC17057B2}">
  <ds:schemaRefs>
    <ds:schemaRef ds:uri="http://purl.org/dc/terms/"/>
    <ds:schemaRef ds:uri="d473c2d4-561d-40e5-ba2c-2ccf5e4e813e"/>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020891fd-0afb-4aac-9ebe-e79d59602919"/>
    <ds:schemaRef ds:uri="http://www.w3.org/XML/1998/namespace"/>
    <ds:schemaRef ds:uri="http://purl.org/dc/dcmitype/"/>
  </ds:schemaRefs>
</ds:datastoreItem>
</file>

<file path=customXml/itemProps2.xml><?xml version="1.0" encoding="utf-8"?>
<ds:datastoreItem xmlns:ds="http://schemas.openxmlformats.org/officeDocument/2006/customXml" ds:itemID="{E3C3EF79-121E-4D3A-9EC7-E087C84AE9A7}">
  <ds:schemaRefs>
    <ds:schemaRef ds:uri="http://schemas.microsoft.com/sharepoint/v3/contenttype/forms"/>
  </ds:schemaRefs>
</ds:datastoreItem>
</file>

<file path=customXml/itemProps3.xml><?xml version="1.0" encoding="utf-8"?>
<ds:datastoreItem xmlns:ds="http://schemas.openxmlformats.org/officeDocument/2006/customXml" ds:itemID="{9422D307-6725-4103-B325-ABD183CBC5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73c2d4-561d-40e5-ba2c-2ccf5e4e813e"/>
    <ds:schemaRef ds:uri="020891fd-0afb-4aac-9ebe-e79d596029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3471</TotalTime>
  <Words>1262</Words>
  <Application>Microsoft Office PowerPoint</Application>
  <PresentationFormat>Grand écran</PresentationFormat>
  <Paragraphs>157</Paragraphs>
  <Slides>11</Slides>
  <Notes>11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11</vt:i4>
      </vt:variant>
    </vt:vector>
  </HeadingPairs>
  <TitlesOfParts>
    <vt:vector size="16" baseType="lpstr">
      <vt:lpstr>Arial</vt:lpstr>
      <vt:lpstr>Calibri</vt:lpstr>
      <vt:lpstr>Cambria Math</vt:lpstr>
      <vt:lpstr>Times New Roman</vt:lpstr>
      <vt:lpstr>BSG</vt:lpstr>
      <vt:lpstr>The Campbell penetration depth  in type-II superconductors</vt:lpstr>
      <vt:lpstr>The same measuring technique, 50 years apart</vt:lpstr>
      <vt:lpstr>What is the limit of the Bean model?</vt:lpstr>
      <vt:lpstr>Campbell model: field profile b(x)=?</vt:lpstr>
      <vt:lpstr>Calculated field profiles</vt:lpstr>
      <vt:lpstr>Campbell penetration depth</vt:lpstr>
      <vt:lpstr>Measurement setup</vt:lpstr>
      <vt:lpstr>Results</vt:lpstr>
      <vt:lpstr>Results</vt:lpstr>
      <vt:lpstr>Hysteretic losses: Campbell and Bean comparison</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 Zhou</dc:creator>
  <cp:lastModifiedBy>Kevin Berger</cp:lastModifiedBy>
  <cp:revision>163</cp:revision>
  <cp:lastPrinted>2019-08-27T13:36:27Z</cp:lastPrinted>
  <dcterms:created xsi:type="dcterms:W3CDTF">1601-01-01T00:00:00Z</dcterms:created>
  <dcterms:modified xsi:type="dcterms:W3CDTF">2021-06-18T12:24:40Z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0x010100C1C433A8086C2D45B7025BC03CE80A9C</vt:lpwstr>
  </property>
</Properties>
</file>