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83F"/>
    <a:srgbClr val="199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2" autoAdjust="0"/>
    <p:restoredTop sz="94660"/>
  </p:normalViewPr>
  <p:slideViewPr>
    <p:cSldViewPr snapToGrid="0">
      <p:cViewPr varScale="1">
        <p:scale>
          <a:sx n="26" d="100"/>
          <a:sy n="26" d="100"/>
        </p:scale>
        <p:origin x="1014" y="1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fr-FR"/>
              <a:t>Modifiez le style du titre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4573A3B-9786-4298-85F4-3B3DFFB54458}" type="datetimeFigureOut">
              <a:rPr lang="fr-FR" smtClean="0"/>
              <a:t>20/06/2021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394940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573A3B-9786-4298-85F4-3B3DFFB54458}" type="datetimeFigureOut">
              <a:rPr lang="fr-FR" smtClean="0"/>
              <a:t>20/06/2021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336861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573A3B-9786-4298-85F4-3B3DFFB54458}" type="datetimeFigureOut">
              <a:rPr lang="fr-FR" smtClean="0"/>
              <a:t>20/06/2021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323036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573A3B-9786-4298-85F4-3B3DFFB54458}" type="datetimeFigureOut">
              <a:rPr lang="fr-FR" smtClean="0"/>
              <a:t>20/06/2021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320640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fr-FR"/>
              <a:t>Modifiez le style du titre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4573A3B-9786-4298-85F4-3B3DFFB54458}" type="datetimeFigureOut">
              <a:rPr lang="fr-FR" smtClean="0"/>
              <a:t>20/06/2021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72023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4573A3B-9786-4298-85F4-3B3DFFB54458}" type="datetimeFigureOut">
              <a:rPr lang="fr-FR" smtClean="0"/>
              <a:t>20/06/2021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107329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fr-FR"/>
              <a:t>Modifiez le style du titre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Modifier les styles du texte du masque</a:t>
            </a:r>
          </a:p>
        </p:txBody>
      </p:sp>
      <p:sp>
        <p:nvSpPr>
          <p:cNvPr id="4" name="Content Placeholder 3"/>
          <p:cNvSpPr>
            <a:spLocks noGrp="1"/>
          </p:cNvSpPr>
          <p:nvPr>
            <p:ph sz="half" idx="2"/>
          </p:nvPr>
        </p:nvSpPr>
        <p:spPr>
          <a:xfrm>
            <a:off x="2948339" y="11058863"/>
            <a:ext cx="18107995" cy="162659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fr-FR"/>
              <a:t>Modifier les styles du texte du masque</a:t>
            </a:r>
          </a:p>
        </p:txBody>
      </p:sp>
      <p:sp>
        <p:nvSpPr>
          <p:cNvPr id="6" name="Content Placeholder 5"/>
          <p:cNvSpPr>
            <a:spLocks noGrp="1"/>
          </p:cNvSpPr>
          <p:nvPr>
            <p:ph sz="quarter" idx="4"/>
          </p:nvPr>
        </p:nvSpPr>
        <p:spPr>
          <a:xfrm>
            <a:off x="21669408" y="11058863"/>
            <a:ext cx="18197174" cy="162659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4573A3B-9786-4298-85F4-3B3DFFB54458}" type="datetimeFigureOut">
              <a:rPr lang="fr-FR" smtClean="0"/>
              <a:t>20/06/2021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276266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4573A3B-9786-4298-85F4-3B3DFFB54458}" type="datetimeFigureOut">
              <a:rPr lang="fr-FR" smtClean="0"/>
              <a:t>20/06/2021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271238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73A3B-9786-4298-85F4-3B3DFFB54458}" type="datetimeFigureOut">
              <a:rPr lang="fr-FR" smtClean="0"/>
              <a:t>20/06/2021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345434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Modifier les styles du texte du masque</a:t>
            </a:r>
          </a:p>
        </p:txBody>
      </p:sp>
      <p:sp>
        <p:nvSpPr>
          <p:cNvPr id="5" name="Date Placeholder 4"/>
          <p:cNvSpPr>
            <a:spLocks noGrp="1"/>
          </p:cNvSpPr>
          <p:nvPr>
            <p:ph type="dt" sz="half" idx="10"/>
          </p:nvPr>
        </p:nvSpPr>
        <p:spPr/>
        <p:txBody>
          <a:bodyPr/>
          <a:lstStyle/>
          <a:p>
            <a:fld id="{34573A3B-9786-4298-85F4-3B3DFFB54458}" type="datetimeFigureOut">
              <a:rPr lang="fr-FR" smtClean="0"/>
              <a:t>20/06/2021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259073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fr-FR"/>
              <a:t>Modifiez le style du titre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fr-FR"/>
              <a:t>Cliquez sur l'icône pour ajouter une image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fr-FR"/>
              <a:t>Modifier les styles du texte du masque</a:t>
            </a:r>
          </a:p>
        </p:txBody>
      </p:sp>
      <p:sp>
        <p:nvSpPr>
          <p:cNvPr id="5" name="Date Placeholder 4"/>
          <p:cNvSpPr>
            <a:spLocks noGrp="1"/>
          </p:cNvSpPr>
          <p:nvPr>
            <p:ph type="dt" sz="half" idx="10"/>
          </p:nvPr>
        </p:nvSpPr>
        <p:spPr/>
        <p:txBody>
          <a:bodyPr/>
          <a:lstStyle/>
          <a:p>
            <a:fld id="{34573A3B-9786-4298-85F4-3B3DFFB54458}" type="datetimeFigureOut">
              <a:rPr lang="fr-FR" smtClean="0"/>
              <a:t>20/06/2021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B18025-1EE8-4FCC-B1C5-DC6FB55E0B59}" type="slidenum">
              <a:rPr lang="fr-FR" smtClean="0"/>
              <a:t>‹N°›</a:t>
            </a:fld>
            <a:endParaRPr lang="fr-FR"/>
          </a:p>
        </p:txBody>
      </p:sp>
    </p:spTree>
    <p:extLst>
      <p:ext uri="{BB962C8B-B14F-4D97-AF65-F5344CB8AC3E}">
        <p14:creationId xmlns:p14="http://schemas.microsoft.com/office/powerpoint/2010/main" val="17511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34573A3B-9786-4298-85F4-3B3DFFB54458}" type="datetimeFigureOut">
              <a:rPr lang="fr-FR" smtClean="0"/>
              <a:t>20/06/2021</a:t>
            </a:fld>
            <a:endParaRPr lang="fr-FR"/>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3B18025-1EE8-4FCC-B1C5-DC6FB55E0B59}" type="slidenum">
              <a:rPr lang="fr-FR" smtClean="0"/>
              <a:t>‹N°›</a:t>
            </a:fld>
            <a:endParaRPr lang="fr-FR"/>
          </a:p>
        </p:txBody>
      </p:sp>
    </p:spTree>
    <p:extLst>
      <p:ext uri="{BB962C8B-B14F-4D97-AF65-F5344CB8AC3E}">
        <p14:creationId xmlns:p14="http://schemas.microsoft.com/office/powerpoint/2010/main" val="2680199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4.bin"/><Relationship Id="rId18" Type="http://schemas.openxmlformats.org/officeDocument/2006/relationships/image" Target="../media/image11.png"/><Relationship Id="rId3" Type="http://schemas.openxmlformats.org/officeDocument/2006/relationships/image" Target="../media/image6.gif"/><Relationship Id="rId21" Type="http://schemas.openxmlformats.org/officeDocument/2006/relationships/image" Target="../media/image14.png"/><Relationship Id="rId7" Type="http://schemas.openxmlformats.org/officeDocument/2006/relationships/oleObject" Target="../embeddings/oleObject1.bin"/><Relationship Id="rId12" Type="http://schemas.openxmlformats.org/officeDocument/2006/relationships/image" Target="../media/image3.wmf"/><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slideLayout" Target="../slideLayouts/slideLayout1.xml"/><Relationship Id="rId16" Type="http://schemas.openxmlformats.org/officeDocument/2006/relationships/image" Target="../media/image5.wmf"/><Relationship Id="rId20" Type="http://schemas.openxmlformats.org/officeDocument/2006/relationships/image" Target="../media/image13.jpg"/><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3.bin"/><Relationship Id="rId24" Type="http://schemas.openxmlformats.org/officeDocument/2006/relationships/image" Target="../media/image17.gif"/><Relationship Id="rId5" Type="http://schemas.openxmlformats.org/officeDocument/2006/relationships/image" Target="../media/image8.png"/><Relationship Id="rId15" Type="http://schemas.openxmlformats.org/officeDocument/2006/relationships/oleObject" Target="../embeddings/oleObject5.bin"/><Relationship Id="rId23" Type="http://schemas.openxmlformats.org/officeDocument/2006/relationships/image" Target="../media/image16.emf"/><Relationship Id="rId10" Type="http://schemas.openxmlformats.org/officeDocument/2006/relationships/image" Target="../media/image2.wmf"/><Relationship Id="rId19" Type="http://schemas.openxmlformats.org/officeDocument/2006/relationships/image" Target="../media/image12.png"/><Relationship Id="rId4" Type="http://schemas.openxmlformats.org/officeDocument/2006/relationships/image" Target="../media/image7.emf"/><Relationship Id="rId9" Type="http://schemas.openxmlformats.org/officeDocument/2006/relationships/oleObject" Target="../embeddings/oleObject2.bin"/><Relationship Id="rId14" Type="http://schemas.openxmlformats.org/officeDocument/2006/relationships/image" Target="../media/image4.wmf"/><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 name="Image 618">
            <a:extLst>
              <a:ext uri="{FF2B5EF4-FFF2-40B4-BE49-F238E27FC236}">
                <a16:creationId xmlns:a16="http://schemas.microsoft.com/office/drawing/2014/main" id="{B6085661-9A10-470B-BE06-A6199A3F8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3718" y="17643255"/>
            <a:ext cx="10498665" cy="7873999"/>
          </a:xfrm>
          <a:prstGeom prst="rect">
            <a:avLst/>
          </a:prstGeom>
        </p:spPr>
      </p:pic>
      <p:sp>
        <p:nvSpPr>
          <p:cNvPr id="53" name="Forme libre : forme 52">
            <a:extLst>
              <a:ext uri="{FF2B5EF4-FFF2-40B4-BE49-F238E27FC236}">
                <a16:creationId xmlns:a16="http://schemas.microsoft.com/office/drawing/2014/main" id="{70D91A99-1321-45CE-B600-0239F91BAF6B}"/>
              </a:ext>
            </a:extLst>
          </p:cNvPr>
          <p:cNvSpPr/>
          <p:nvPr/>
        </p:nvSpPr>
        <p:spPr>
          <a:xfrm>
            <a:off x="8198620" y="21420814"/>
            <a:ext cx="6250946" cy="1846168"/>
          </a:xfrm>
          <a:custGeom>
            <a:avLst/>
            <a:gdLst>
              <a:gd name="connsiteX0" fmla="*/ 1119551 w 6250946"/>
              <a:gd name="connsiteY0" fmla="*/ 31300 h 1846168"/>
              <a:gd name="connsiteX1" fmla="*/ 321266 w 6250946"/>
              <a:gd name="connsiteY1" fmla="*/ 31300 h 1846168"/>
              <a:gd name="connsiteX2" fmla="*/ 89037 w 6250946"/>
              <a:gd name="connsiteY2" fmla="*/ 423186 h 1846168"/>
              <a:gd name="connsiteX3" fmla="*/ 1951 w 6250946"/>
              <a:gd name="connsiteY3" fmla="*/ 887643 h 1846168"/>
              <a:gd name="connsiteX4" fmla="*/ 161609 w 6250946"/>
              <a:gd name="connsiteY4" fmla="*/ 1235986 h 1846168"/>
              <a:gd name="connsiteX5" fmla="*/ 263209 w 6250946"/>
              <a:gd name="connsiteY5" fmla="*/ 1598843 h 1846168"/>
              <a:gd name="connsiteX6" fmla="*/ 1613037 w 6250946"/>
              <a:gd name="connsiteY6" fmla="*/ 1700443 h 1846168"/>
              <a:gd name="connsiteX7" fmla="*/ 2324237 w 6250946"/>
              <a:gd name="connsiteY7" fmla="*/ 1584329 h 1846168"/>
              <a:gd name="connsiteX8" fmla="*/ 2948351 w 6250946"/>
              <a:gd name="connsiteY8" fmla="*/ 1555300 h 1846168"/>
              <a:gd name="connsiteX9" fmla="*/ 3790180 w 6250946"/>
              <a:gd name="connsiteY9" fmla="*/ 1845586 h 1846168"/>
              <a:gd name="connsiteX10" fmla="*/ 4704580 w 6250946"/>
              <a:gd name="connsiteY10" fmla="*/ 1468215 h 1846168"/>
              <a:gd name="connsiteX11" fmla="*/ 5720580 w 6250946"/>
              <a:gd name="connsiteY11" fmla="*/ 1395643 h 1846168"/>
              <a:gd name="connsiteX12" fmla="*/ 6156009 w 6250946"/>
              <a:gd name="connsiteY12" fmla="*/ 1177929 h 1846168"/>
              <a:gd name="connsiteX13" fmla="*/ 6243094 w 6250946"/>
              <a:gd name="connsiteY13" fmla="*/ 597357 h 1846168"/>
              <a:gd name="connsiteX14" fmla="*/ 6025380 w 6250946"/>
              <a:gd name="connsiteY14" fmla="*/ 176443 h 1846168"/>
              <a:gd name="connsiteX15" fmla="*/ 4849723 w 6250946"/>
              <a:gd name="connsiteY15" fmla="*/ 31300 h 1846168"/>
              <a:gd name="connsiteX16" fmla="*/ 2774180 w 6250946"/>
              <a:gd name="connsiteY16" fmla="*/ 45815 h 1846168"/>
              <a:gd name="connsiteX17" fmla="*/ 1584009 w 6250946"/>
              <a:gd name="connsiteY17" fmla="*/ 89357 h 1846168"/>
              <a:gd name="connsiteX18" fmla="*/ 1119551 w 6250946"/>
              <a:gd name="connsiteY18" fmla="*/ 31300 h 18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50946" h="1846168">
                <a:moveTo>
                  <a:pt x="1119551" y="31300"/>
                </a:moveTo>
                <a:cubicBezTo>
                  <a:pt x="909094" y="21624"/>
                  <a:pt x="493018" y="-34014"/>
                  <a:pt x="321266" y="31300"/>
                </a:cubicBezTo>
                <a:cubicBezTo>
                  <a:pt x="149514" y="96614"/>
                  <a:pt x="142256" y="280462"/>
                  <a:pt x="89037" y="423186"/>
                </a:cubicBezTo>
                <a:cubicBezTo>
                  <a:pt x="35818" y="565910"/>
                  <a:pt x="-10144" y="752176"/>
                  <a:pt x="1951" y="887643"/>
                </a:cubicBezTo>
                <a:cubicBezTo>
                  <a:pt x="14046" y="1023110"/>
                  <a:pt x="118066" y="1117453"/>
                  <a:pt x="161609" y="1235986"/>
                </a:cubicBezTo>
                <a:cubicBezTo>
                  <a:pt x="205152" y="1354519"/>
                  <a:pt x="21304" y="1521434"/>
                  <a:pt x="263209" y="1598843"/>
                </a:cubicBezTo>
                <a:cubicBezTo>
                  <a:pt x="505114" y="1676252"/>
                  <a:pt x="1269532" y="1702862"/>
                  <a:pt x="1613037" y="1700443"/>
                </a:cubicBezTo>
                <a:cubicBezTo>
                  <a:pt x="1956542" y="1698024"/>
                  <a:pt x="2101685" y="1608520"/>
                  <a:pt x="2324237" y="1584329"/>
                </a:cubicBezTo>
                <a:cubicBezTo>
                  <a:pt x="2546789" y="1560139"/>
                  <a:pt x="2704027" y="1511757"/>
                  <a:pt x="2948351" y="1555300"/>
                </a:cubicBezTo>
                <a:cubicBezTo>
                  <a:pt x="3192675" y="1598843"/>
                  <a:pt x="3497475" y="1860100"/>
                  <a:pt x="3790180" y="1845586"/>
                </a:cubicBezTo>
                <a:cubicBezTo>
                  <a:pt x="4082885" y="1831072"/>
                  <a:pt x="4382847" y="1543206"/>
                  <a:pt x="4704580" y="1468215"/>
                </a:cubicBezTo>
                <a:cubicBezTo>
                  <a:pt x="5026313" y="1393225"/>
                  <a:pt x="5478675" y="1444024"/>
                  <a:pt x="5720580" y="1395643"/>
                </a:cubicBezTo>
                <a:cubicBezTo>
                  <a:pt x="5962485" y="1347262"/>
                  <a:pt x="6068923" y="1310977"/>
                  <a:pt x="6156009" y="1177929"/>
                </a:cubicBezTo>
                <a:cubicBezTo>
                  <a:pt x="6243095" y="1044881"/>
                  <a:pt x="6264865" y="764271"/>
                  <a:pt x="6243094" y="597357"/>
                </a:cubicBezTo>
                <a:cubicBezTo>
                  <a:pt x="6221323" y="430443"/>
                  <a:pt x="6257608" y="270786"/>
                  <a:pt x="6025380" y="176443"/>
                </a:cubicBezTo>
                <a:cubicBezTo>
                  <a:pt x="5793152" y="82100"/>
                  <a:pt x="5391590" y="53071"/>
                  <a:pt x="4849723" y="31300"/>
                </a:cubicBezTo>
                <a:cubicBezTo>
                  <a:pt x="4307856" y="9529"/>
                  <a:pt x="3318466" y="36139"/>
                  <a:pt x="2774180" y="45815"/>
                </a:cubicBezTo>
                <a:cubicBezTo>
                  <a:pt x="2229894" y="55491"/>
                  <a:pt x="1862199" y="91776"/>
                  <a:pt x="1584009" y="89357"/>
                </a:cubicBezTo>
                <a:cubicBezTo>
                  <a:pt x="1305819" y="86938"/>
                  <a:pt x="1330008" y="40976"/>
                  <a:pt x="1119551" y="31300"/>
                </a:cubicBezTo>
                <a:close/>
              </a:path>
            </a:pathLst>
          </a:cu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 forme 53">
            <a:extLst>
              <a:ext uri="{FF2B5EF4-FFF2-40B4-BE49-F238E27FC236}">
                <a16:creationId xmlns:a16="http://schemas.microsoft.com/office/drawing/2014/main" id="{DD94F264-02DB-4E05-AF11-8445B3245531}"/>
              </a:ext>
            </a:extLst>
          </p:cNvPr>
          <p:cNvSpPr/>
          <p:nvPr/>
        </p:nvSpPr>
        <p:spPr>
          <a:xfrm>
            <a:off x="1177590" y="14571293"/>
            <a:ext cx="7199897" cy="14752960"/>
          </a:xfrm>
          <a:custGeom>
            <a:avLst/>
            <a:gdLst>
              <a:gd name="connsiteX0" fmla="*/ 3718875 w 7199897"/>
              <a:gd name="connsiteY0" fmla="*/ 147597 h 14752960"/>
              <a:gd name="connsiteX1" fmla="*/ 2509507 w 7199897"/>
              <a:gd name="connsiteY1" fmla="*/ 1445455 h 14752960"/>
              <a:gd name="connsiteX2" fmla="*/ 2480010 w 7199897"/>
              <a:gd name="connsiteY2" fmla="*/ 2595830 h 14752960"/>
              <a:gd name="connsiteX3" fmla="*/ 2273533 w 7199897"/>
              <a:gd name="connsiteY3" fmla="*/ 3008784 h 14752960"/>
              <a:gd name="connsiteX4" fmla="*/ 1093662 w 7199897"/>
              <a:gd name="connsiteY4" fmla="*/ 2861301 h 14752960"/>
              <a:gd name="connsiteX5" fmla="*/ 385739 w 7199897"/>
              <a:gd name="connsiteY5" fmla="*/ 2949791 h 14752960"/>
              <a:gd name="connsiteX6" fmla="*/ 120268 w 7199897"/>
              <a:gd name="connsiteY6" fmla="*/ 3510230 h 14752960"/>
              <a:gd name="connsiteX7" fmla="*/ 149765 w 7199897"/>
              <a:gd name="connsiteY7" fmla="*/ 4601610 h 14752960"/>
              <a:gd name="connsiteX8" fmla="*/ 474229 w 7199897"/>
              <a:gd name="connsiteY8" fmla="*/ 5191546 h 14752960"/>
              <a:gd name="connsiteX9" fmla="*/ 356242 w 7199897"/>
              <a:gd name="connsiteY9" fmla="*/ 5692991 h 14752960"/>
              <a:gd name="connsiteX10" fmla="*/ 61275 w 7199897"/>
              <a:gd name="connsiteY10" fmla="*/ 6105946 h 14752960"/>
              <a:gd name="connsiteX11" fmla="*/ 31778 w 7199897"/>
              <a:gd name="connsiteY11" fmla="*/ 6902359 h 14752960"/>
              <a:gd name="connsiteX12" fmla="*/ 149765 w 7199897"/>
              <a:gd name="connsiteY12" fmla="*/ 9055623 h 14752960"/>
              <a:gd name="connsiteX13" fmla="*/ 1565610 w 7199897"/>
              <a:gd name="connsiteY13" fmla="*/ 9321094 h 14752960"/>
              <a:gd name="connsiteX14" fmla="*/ 1831081 w 7199897"/>
              <a:gd name="connsiteY14" fmla="*/ 10205997 h 14752960"/>
              <a:gd name="connsiteX15" fmla="*/ 2096552 w 7199897"/>
              <a:gd name="connsiteY15" fmla="*/ 10884423 h 14752960"/>
              <a:gd name="connsiteX16" fmla="*/ 2332526 w 7199897"/>
              <a:gd name="connsiteY16" fmla="*/ 11444862 h 14752960"/>
              <a:gd name="connsiteX17" fmla="*/ 2008062 w 7199897"/>
              <a:gd name="connsiteY17" fmla="*/ 12270772 h 14752960"/>
              <a:gd name="connsiteX18" fmla="*/ 1860578 w 7199897"/>
              <a:gd name="connsiteY18" fmla="*/ 13981584 h 14752960"/>
              <a:gd name="connsiteX19" fmla="*/ 3099442 w 7199897"/>
              <a:gd name="connsiteY19" fmla="*/ 14483030 h 14752960"/>
              <a:gd name="connsiteX20" fmla="*/ 4751262 w 7199897"/>
              <a:gd name="connsiteY20" fmla="*/ 14748501 h 14752960"/>
              <a:gd name="connsiteX21" fmla="*/ 5990126 w 7199897"/>
              <a:gd name="connsiteY21" fmla="*/ 14276552 h 14752960"/>
              <a:gd name="connsiteX22" fmla="*/ 6285094 w 7199897"/>
              <a:gd name="connsiteY22" fmla="*/ 13745610 h 14752960"/>
              <a:gd name="connsiteX23" fmla="*/ 6580062 w 7199897"/>
              <a:gd name="connsiteY23" fmla="*/ 13096681 h 14752960"/>
              <a:gd name="connsiteX24" fmla="*/ 6934023 w 7199897"/>
              <a:gd name="connsiteY24" fmla="*/ 11828320 h 14752960"/>
              <a:gd name="connsiteX25" fmla="*/ 7199494 w 7199897"/>
              <a:gd name="connsiteY25" fmla="*/ 11061404 h 14752960"/>
              <a:gd name="connsiteX26" fmla="*/ 6875029 w 7199897"/>
              <a:gd name="connsiteY26" fmla="*/ 9763546 h 14752960"/>
              <a:gd name="connsiteX27" fmla="*/ 6727545 w 7199897"/>
              <a:gd name="connsiteY27" fmla="*/ 8908139 h 14752960"/>
              <a:gd name="connsiteX28" fmla="*/ 6816036 w 7199897"/>
              <a:gd name="connsiteY28" fmla="*/ 8347701 h 14752960"/>
              <a:gd name="connsiteX29" fmla="*/ 6580062 w 7199897"/>
              <a:gd name="connsiteY29" fmla="*/ 7728268 h 14752960"/>
              <a:gd name="connsiteX30" fmla="*/ 6668552 w 7199897"/>
              <a:gd name="connsiteY30" fmla="*/ 7226823 h 14752960"/>
              <a:gd name="connsiteX31" fmla="*/ 6609558 w 7199897"/>
              <a:gd name="connsiteY31" fmla="*/ 6341920 h 14752960"/>
              <a:gd name="connsiteX32" fmla="*/ 6609558 w 7199897"/>
              <a:gd name="connsiteY32" fmla="*/ 5221042 h 14752960"/>
              <a:gd name="connsiteX33" fmla="*/ 6609558 w 7199897"/>
              <a:gd name="connsiteY33" fmla="*/ 4277146 h 14752960"/>
              <a:gd name="connsiteX34" fmla="*/ 6668552 w 7199897"/>
              <a:gd name="connsiteY34" fmla="*/ 2359855 h 14752960"/>
              <a:gd name="connsiteX35" fmla="*/ 6727545 w 7199897"/>
              <a:gd name="connsiteY35" fmla="*/ 1769920 h 14752960"/>
              <a:gd name="connsiteX36" fmla="*/ 6462075 w 7199897"/>
              <a:gd name="connsiteY36" fmla="*/ 973507 h 14752960"/>
              <a:gd name="connsiteX37" fmla="*/ 5754152 w 7199897"/>
              <a:gd name="connsiteY37" fmla="*/ 678539 h 14752960"/>
              <a:gd name="connsiteX38" fmla="*/ 5400191 w 7199897"/>
              <a:gd name="connsiteY38" fmla="*/ 88604 h 14752960"/>
              <a:gd name="connsiteX39" fmla="*/ 3718875 w 7199897"/>
              <a:gd name="connsiteY39" fmla="*/ 147597 h 147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99897" h="14752960">
                <a:moveTo>
                  <a:pt x="3718875" y="147597"/>
                </a:moveTo>
                <a:cubicBezTo>
                  <a:pt x="3237094" y="373739"/>
                  <a:pt x="2715985" y="1037416"/>
                  <a:pt x="2509507" y="1445455"/>
                </a:cubicBezTo>
                <a:cubicBezTo>
                  <a:pt x="2303029" y="1853494"/>
                  <a:pt x="2519339" y="2335275"/>
                  <a:pt x="2480010" y="2595830"/>
                </a:cubicBezTo>
                <a:cubicBezTo>
                  <a:pt x="2440681" y="2856385"/>
                  <a:pt x="2504591" y="2964539"/>
                  <a:pt x="2273533" y="3008784"/>
                </a:cubicBezTo>
                <a:cubicBezTo>
                  <a:pt x="2042475" y="3053029"/>
                  <a:pt x="1408294" y="2871133"/>
                  <a:pt x="1093662" y="2861301"/>
                </a:cubicBezTo>
                <a:cubicBezTo>
                  <a:pt x="779030" y="2851469"/>
                  <a:pt x="547971" y="2841636"/>
                  <a:pt x="385739" y="2949791"/>
                </a:cubicBezTo>
                <a:cubicBezTo>
                  <a:pt x="223507" y="3057946"/>
                  <a:pt x="159597" y="3234927"/>
                  <a:pt x="120268" y="3510230"/>
                </a:cubicBezTo>
                <a:cubicBezTo>
                  <a:pt x="80939" y="3785533"/>
                  <a:pt x="90772" y="4321391"/>
                  <a:pt x="149765" y="4601610"/>
                </a:cubicBezTo>
                <a:cubicBezTo>
                  <a:pt x="208758" y="4881829"/>
                  <a:pt x="439816" y="5009649"/>
                  <a:pt x="474229" y="5191546"/>
                </a:cubicBezTo>
                <a:cubicBezTo>
                  <a:pt x="508642" y="5373443"/>
                  <a:pt x="425068" y="5540591"/>
                  <a:pt x="356242" y="5692991"/>
                </a:cubicBezTo>
                <a:cubicBezTo>
                  <a:pt x="287416" y="5845391"/>
                  <a:pt x="115352" y="5904385"/>
                  <a:pt x="61275" y="6105946"/>
                </a:cubicBezTo>
                <a:cubicBezTo>
                  <a:pt x="7198" y="6307507"/>
                  <a:pt x="17030" y="6410746"/>
                  <a:pt x="31778" y="6902359"/>
                </a:cubicBezTo>
                <a:cubicBezTo>
                  <a:pt x="46526" y="7393972"/>
                  <a:pt x="-105874" y="8652501"/>
                  <a:pt x="149765" y="9055623"/>
                </a:cubicBezTo>
                <a:cubicBezTo>
                  <a:pt x="405404" y="9458745"/>
                  <a:pt x="1285391" y="9129365"/>
                  <a:pt x="1565610" y="9321094"/>
                </a:cubicBezTo>
                <a:cubicBezTo>
                  <a:pt x="1845829" y="9512823"/>
                  <a:pt x="1742591" y="9945442"/>
                  <a:pt x="1831081" y="10205997"/>
                </a:cubicBezTo>
                <a:cubicBezTo>
                  <a:pt x="1919571" y="10466552"/>
                  <a:pt x="2012978" y="10677946"/>
                  <a:pt x="2096552" y="10884423"/>
                </a:cubicBezTo>
                <a:cubicBezTo>
                  <a:pt x="2180126" y="11090900"/>
                  <a:pt x="2347274" y="11213804"/>
                  <a:pt x="2332526" y="11444862"/>
                </a:cubicBezTo>
                <a:cubicBezTo>
                  <a:pt x="2317778" y="11675920"/>
                  <a:pt x="2086720" y="11847985"/>
                  <a:pt x="2008062" y="12270772"/>
                </a:cubicBezTo>
                <a:cubicBezTo>
                  <a:pt x="1929404" y="12693559"/>
                  <a:pt x="1678681" y="13612874"/>
                  <a:pt x="1860578" y="13981584"/>
                </a:cubicBezTo>
                <a:cubicBezTo>
                  <a:pt x="2042475" y="14350294"/>
                  <a:pt x="2617661" y="14355211"/>
                  <a:pt x="3099442" y="14483030"/>
                </a:cubicBezTo>
                <a:cubicBezTo>
                  <a:pt x="3581223" y="14610850"/>
                  <a:pt x="4269481" y="14782914"/>
                  <a:pt x="4751262" y="14748501"/>
                </a:cubicBezTo>
                <a:cubicBezTo>
                  <a:pt x="5233043" y="14714088"/>
                  <a:pt x="5734487" y="14443701"/>
                  <a:pt x="5990126" y="14276552"/>
                </a:cubicBezTo>
                <a:cubicBezTo>
                  <a:pt x="6245765" y="14109403"/>
                  <a:pt x="6186771" y="13942255"/>
                  <a:pt x="6285094" y="13745610"/>
                </a:cubicBezTo>
                <a:cubicBezTo>
                  <a:pt x="6383417" y="13548965"/>
                  <a:pt x="6471907" y="13416229"/>
                  <a:pt x="6580062" y="13096681"/>
                </a:cubicBezTo>
                <a:cubicBezTo>
                  <a:pt x="6688217" y="12777133"/>
                  <a:pt x="6830784" y="12167533"/>
                  <a:pt x="6934023" y="11828320"/>
                </a:cubicBezTo>
                <a:cubicBezTo>
                  <a:pt x="7037262" y="11489107"/>
                  <a:pt x="7209326" y="11405533"/>
                  <a:pt x="7199494" y="11061404"/>
                </a:cubicBezTo>
                <a:cubicBezTo>
                  <a:pt x="7189662" y="10717275"/>
                  <a:pt x="6953687" y="10122424"/>
                  <a:pt x="6875029" y="9763546"/>
                </a:cubicBezTo>
                <a:cubicBezTo>
                  <a:pt x="6796371" y="9404669"/>
                  <a:pt x="6737377" y="9144113"/>
                  <a:pt x="6727545" y="8908139"/>
                </a:cubicBezTo>
                <a:cubicBezTo>
                  <a:pt x="6717713" y="8672165"/>
                  <a:pt x="6840616" y="8544346"/>
                  <a:pt x="6816036" y="8347701"/>
                </a:cubicBezTo>
                <a:cubicBezTo>
                  <a:pt x="6791456" y="8151056"/>
                  <a:pt x="6604643" y="7915081"/>
                  <a:pt x="6580062" y="7728268"/>
                </a:cubicBezTo>
                <a:cubicBezTo>
                  <a:pt x="6555481" y="7541455"/>
                  <a:pt x="6663636" y="7457881"/>
                  <a:pt x="6668552" y="7226823"/>
                </a:cubicBezTo>
                <a:cubicBezTo>
                  <a:pt x="6673468" y="6995765"/>
                  <a:pt x="6619390" y="6676217"/>
                  <a:pt x="6609558" y="6341920"/>
                </a:cubicBezTo>
                <a:cubicBezTo>
                  <a:pt x="6599726" y="6007623"/>
                  <a:pt x="6609558" y="5221042"/>
                  <a:pt x="6609558" y="5221042"/>
                </a:cubicBezTo>
                <a:cubicBezTo>
                  <a:pt x="6609558" y="4876913"/>
                  <a:pt x="6599726" y="4754010"/>
                  <a:pt x="6609558" y="4277146"/>
                </a:cubicBezTo>
                <a:cubicBezTo>
                  <a:pt x="6619390" y="3800282"/>
                  <a:pt x="6648888" y="2777726"/>
                  <a:pt x="6668552" y="2359855"/>
                </a:cubicBezTo>
                <a:cubicBezTo>
                  <a:pt x="6688216" y="1941984"/>
                  <a:pt x="6761958" y="2000978"/>
                  <a:pt x="6727545" y="1769920"/>
                </a:cubicBezTo>
                <a:cubicBezTo>
                  <a:pt x="6693132" y="1538862"/>
                  <a:pt x="6624307" y="1155404"/>
                  <a:pt x="6462075" y="973507"/>
                </a:cubicBezTo>
                <a:cubicBezTo>
                  <a:pt x="6299843" y="791610"/>
                  <a:pt x="5931133" y="826023"/>
                  <a:pt x="5754152" y="678539"/>
                </a:cubicBezTo>
                <a:cubicBezTo>
                  <a:pt x="5577171" y="531055"/>
                  <a:pt x="5739404" y="177094"/>
                  <a:pt x="5400191" y="88604"/>
                </a:cubicBezTo>
                <a:cubicBezTo>
                  <a:pt x="5060978" y="114"/>
                  <a:pt x="4200656" y="-78545"/>
                  <a:pt x="3718875" y="147597"/>
                </a:cubicBezTo>
                <a:close/>
              </a:path>
            </a:pathLst>
          </a:custGeom>
          <a:solidFill>
            <a:srgbClr val="C9983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1" name="Groupe 370">
            <a:extLst>
              <a:ext uri="{FF2B5EF4-FFF2-40B4-BE49-F238E27FC236}">
                <a16:creationId xmlns:a16="http://schemas.microsoft.com/office/drawing/2014/main" id="{1DFFDC4C-3EF4-4EC8-ACB6-4825838C7EF6}"/>
              </a:ext>
            </a:extLst>
          </p:cNvPr>
          <p:cNvGrpSpPr/>
          <p:nvPr/>
        </p:nvGrpSpPr>
        <p:grpSpPr>
          <a:xfrm>
            <a:off x="1374494" y="14773079"/>
            <a:ext cx="14298190" cy="13873349"/>
            <a:chOff x="7639561" y="7984821"/>
            <a:chExt cx="17208733" cy="16337939"/>
          </a:xfrm>
        </p:grpSpPr>
        <p:pic>
          <p:nvPicPr>
            <p:cNvPr id="372" name="Image 371">
              <a:extLst>
                <a:ext uri="{FF2B5EF4-FFF2-40B4-BE49-F238E27FC236}">
                  <a16:creationId xmlns:a16="http://schemas.microsoft.com/office/drawing/2014/main" id="{60F60889-E2DF-4EFD-8D57-AD1292C748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480128" y="9545458"/>
              <a:ext cx="9368166" cy="6169684"/>
            </a:xfrm>
            <a:prstGeom prst="rect">
              <a:avLst/>
            </a:prstGeom>
            <a:noFill/>
            <a:ln>
              <a:noFill/>
            </a:ln>
          </p:spPr>
        </p:pic>
        <p:cxnSp>
          <p:nvCxnSpPr>
            <p:cNvPr id="373" name="Connecteur droit 372">
              <a:extLst>
                <a:ext uri="{FF2B5EF4-FFF2-40B4-BE49-F238E27FC236}">
                  <a16:creationId xmlns:a16="http://schemas.microsoft.com/office/drawing/2014/main" id="{AFC20651-0779-4781-8E37-34F4690BDA75}"/>
                </a:ext>
              </a:extLst>
            </p:cNvPr>
            <p:cNvCxnSpPr>
              <a:cxnSpLocks/>
            </p:cNvCxnSpPr>
            <p:nvPr/>
          </p:nvCxnSpPr>
          <p:spPr>
            <a:xfrm>
              <a:off x="17566666" y="16273540"/>
              <a:ext cx="1534277" cy="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4" name="Ellipse 373">
              <a:extLst>
                <a:ext uri="{FF2B5EF4-FFF2-40B4-BE49-F238E27FC236}">
                  <a16:creationId xmlns:a16="http://schemas.microsoft.com/office/drawing/2014/main" id="{7B74FF32-14D4-4886-A2C0-4F65495A63AE}"/>
                </a:ext>
              </a:extLst>
            </p:cNvPr>
            <p:cNvSpPr/>
            <p:nvPr/>
          </p:nvSpPr>
          <p:spPr>
            <a:xfrm>
              <a:off x="20742216" y="16166011"/>
              <a:ext cx="191831" cy="2096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75" name="Groupe 374">
              <a:extLst>
                <a:ext uri="{FF2B5EF4-FFF2-40B4-BE49-F238E27FC236}">
                  <a16:creationId xmlns:a16="http://schemas.microsoft.com/office/drawing/2014/main" id="{F9B6B1DA-306B-4691-8BA1-60356FCFC2B6}"/>
                </a:ext>
              </a:extLst>
            </p:cNvPr>
            <p:cNvGrpSpPr/>
            <p:nvPr/>
          </p:nvGrpSpPr>
          <p:grpSpPr>
            <a:xfrm>
              <a:off x="15916530" y="16153750"/>
              <a:ext cx="1650136" cy="1475318"/>
              <a:chOff x="3087687" y="3613150"/>
              <a:chExt cx="746126" cy="524520"/>
            </a:xfrm>
          </p:grpSpPr>
          <p:sp>
            <p:nvSpPr>
              <p:cNvPr id="607" name="Rectangle 606">
                <a:extLst>
                  <a:ext uri="{FF2B5EF4-FFF2-40B4-BE49-F238E27FC236}">
                    <a16:creationId xmlns:a16="http://schemas.microsoft.com/office/drawing/2014/main" id="{18070419-DFA7-485A-A930-BCA0347616A3}"/>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8" name="Rectangle 607">
                <a:extLst>
                  <a:ext uri="{FF2B5EF4-FFF2-40B4-BE49-F238E27FC236}">
                    <a16:creationId xmlns:a16="http://schemas.microsoft.com/office/drawing/2014/main" id="{D1D935A8-1ABF-4E1C-AFB5-EC93AD19BAFD}"/>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09" name="Connecteur droit 608">
                <a:extLst>
                  <a:ext uri="{FF2B5EF4-FFF2-40B4-BE49-F238E27FC236}">
                    <a16:creationId xmlns:a16="http://schemas.microsoft.com/office/drawing/2014/main" id="{7FF67C4B-11E2-41C8-8115-257888E4CC22}"/>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Connecteur droit 609">
                <a:extLst>
                  <a:ext uri="{FF2B5EF4-FFF2-40B4-BE49-F238E27FC236}">
                    <a16:creationId xmlns:a16="http://schemas.microsoft.com/office/drawing/2014/main" id="{8AE72EB3-78D3-4882-AB8B-150E22DF9D79}"/>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Connecteur droit 610">
                <a:extLst>
                  <a:ext uri="{FF2B5EF4-FFF2-40B4-BE49-F238E27FC236}">
                    <a16:creationId xmlns:a16="http://schemas.microsoft.com/office/drawing/2014/main" id="{7513F3D7-077F-4E89-8A52-96B997829C76}"/>
                  </a:ext>
                </a:extLst>
              </p:cNvPr>
              <p:cNvCxnSpPr>
                <a:stCxn id="608" idx="1"/>
                <a:endCxn id="607"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Connecteur droit 611">
                <a:extLst>
                  <a:ext uri="{FF2B5EF4-FFF2-40B4-BE49-F238E27FC236}">
                    <a16:creationId xmlns:a16="http://schemas.microsoft.com/office/drawing/2014/main" id="{2B83A455-82D8-4386-9CD9-EBA4CBE1A54F}"/>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Connecteur droit 612">
                <a:extLst>
                  <a:ext uri="{FF2B5EF4-FFF2-40B4-BE49-F238E27FC236}">
                    <a16:creationId xmlns:a16="http://schemas.microsoft.com/office/drawing/2014/main" id="{203A240B-A7A0-41A7-B8A1-6701D65EBF8B}"/>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Connecteur droit 613">
                <a:extLst>
                  <a:ext uri="{FF2B5EF4-FFF2-40B4-BE49-F238E27FC236}">
                    <a16:creationId xmlns:a16="http://schemas.microsoft.com/office/drawing/2014/main" id="{E287F4FF-58A2-41DB-AE47-8446A0830E5C}"/>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Connecteur droit 614">
                <a:extLst>
                  <a:ext uri="{FF2B5EF4-FFF2-40B4-BE49-F238E27FC236}">
                    <a16:creationId xmlns:a16="http://schemas.microsoft.com/office/drawing/2014/main" id="{9CE746CA-7ACF-4AC0-858A-8C1637A04FC0}"/>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Connecteur droit 615">
                <a:extLst>
                  <a:ext uri="{FF2B5EF4-FFF2-40B4-BE49-F238E27FC236}">
                    <a16:creationId xmlns:a16="http://schemas.microsoft.com/office/drawing/2014/main" id="{91FF7E21-CE1D-4094-B113-CD72C3F4239D}"/>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Connecteur droit 616">
                <a:extLst>
                  <a:ext uri="{FF2B5EF4-FFF2-40B4-BE49-F238E27FC236}">
                    <a16:creationId xmlns:a16="http://schemas.microsoft.com/office/drawing/2014/main" id="{93060739-6CB9-4CEE-9209-573AC1EE8032}"/>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Connecteur droit 617">
                <a:extLst>
                  <a:ext uri="{FF2B5EF4-FFF2-40B4-BE49-F238E27FC236}">
                    <a16:creationId xmlns:a16="http://schemas.microsoft.com/office/drawing/2014/main" id="{0F3D40C3-2D8C-4E9F-941B-8B398A41284C}"/>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6" name="Groupe 375">
              <a:extLst>
                <a:ext uri="{FF2B5EF4-FFF2-40B4-BE49-F238E27FC236}">
                  <a16:creationId xmlns:a16="http://schemas.microsoft.com/office/drawing/2014/main" id="{4F621E36-E404-4DED-810B-59535622E5B2}"/>
                </a:ext>
              </a:extLst>
            </p:cNvPr>
            <p:cNvGrpSpPr/>
            <p:nvPr/>
          </p:nvGrpSpPr>
          <p:grpSpPr>
            <a:xfrm rot="16200000">
              <a:off x="9656455" y="14796245"/>
              <a:ext cx="1475323" cy="1650131"/>
              <a:chOff x="6111096" y="1092786"/>
              <a:chExt cx="321692" cy="393276"/>
            </a:xfrm>
          </p:grpSpPr>
          <p:sp>
            <p:nvSpPr>
              <p:cNvPr id="595" name="Rectangle 594">
                <a:extLst>
                  <a:ext uri="{FF2B5EF4-FFF2-40B4-BE49-F238E27FC236}">
                    <a16:creationId xmlns:a16="http://schemas.microsoft.com/office/drawing/2014/main" id="{7A73CAC4-DB7F-4C8C-A3B6-0E84354984CB}"/>
                  </a:ext>
                </a:extLst>
              </p:cNvPr>
              <p:cNvSpPr/>
              <p:nvPr/>
            </p:nvSpPr>
            <p:spPr>
              <a:xfrm rot="16200000">
                <a:off x="6080910" y="1359775"/>
                <a:ext cx="107105" cy="4673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6" name="Rectangle 595">
                <a:extLst>
                  <a:ext uri="{FF2B5EF4-FFF2-40B4-BE49-F238E27FC236}">
                    <a16:creationId xmlns:a16="http://schemas.microsoft.com/office/drawing/2014/main" id="{D2D156E2-21AF-43E2-93A0-06424537EA87}"/>
                  </a:ext>
                </a:extLst>
              </p:cNvPr>
              <p:cNvSpPr/>
              <p:nvPr/>
            </p:nvSpPr>
            <p:spPr>
              <a:xfrm rot="16200000">
                <a:off x="6080910" y="1172341"/>
                <a:ext cx="107105" cy="4673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97" name="Connecteur droit 596">
                <a:extLst>
                  <a:ext uri="{FF2B5EF4-FFF2-40B4-BE49-F238E27FC236}">
                    <a16:creationId xmlns:a16="http://schemas.microsoft.com/office/drawing/2014/main" id="{DD507D19-9631-49CC-BDA2-B69236F34D86}"/>
                  </a:ext>
                </a:extLst>
              </p:cNvPr>
              <p:cNvCxnSpPr>
                <a:cxnSpLocks/>
              </p:cNvCxnSpPr>
              <p:nvPr/>
            </p:nvCxnSpPr>
            <p:spPr>
              <a:xfrm rot="16200000">
                <a:off x="6201587" y="1291935"/>
                <a:ext cx="1037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Connecteur droit 597">
                <a:extLst>
                  <a:ext uri="{FF2B5EF4-FFF2-40B4-BE49-F238E27FC236}">
                    <a16:creationId xmlns:a16="http://schemas.microsoft.com/office/drawing/2014/main" id="{AD2CD698-2776-43AB-81B2-7944549912B5}"/>
                  </a:ext>
                </a:extLst>
              </p:cNvPr>
              <p:cNvCxnSpPr>
                <a:cxnSpLocks/>
              </p:cNvCxnSpPr>
              <p:nvPr/>
            </p:nvCxnSpPr>
            <p:spPr>
              <a:xfrm rot="16200000">
                <a:off x="6233716" y="1291935"/>
                <a:ext cx="1037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Connecteur droit 598">
                <a:extLst>
                  <a:ext uri="{FF2B5EF4-FFF2-40B4-BE49-F238E27FC236}">
                    <a16:creationId xmlns:a16="http://schemas.microsoft.com/office/drawing/2014/main" id="{52547B29-6338-4FA1-A684-03DB730C49CA}"/>
                  </a:ext>
                </a:extLst>
              </p:cNvPr>
              <p:cNvCxnSpPr>
                <a:stCxn id="596" idx="1"/>
                <a:endCxn id="595" idx="3"/>
              </p:cNvCxnSpPr>
              <p:nvPr/>
            </p:nvCxnSpPr>
            <p:spPr>
              <a:xfrm rot="16200000" flipH="1">
                <a:off x="6094299" y="1289425"/>
                <a:ext cx="80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Connecteur droit 599">
                <a:extLst>
                  <a:ext uri="{FF2B5EF4-FFF2-40B4-BE49-F238E27FC236}">
                    <a16:creationId xmlns:a16="http://schemas.microsoft.com/office/drawing/2014/main" id="{8CC08E8F-6402-4203-83B6-AD79CCC746D0}"/>
                  </a:ext>
                </a:extLst>
              </p:cNvPr>
              <p:cNvCxnSpPr/>
              <p:nvPr/>
            </p:nvCxnSpPr>
            <p:spPr>
              <a:xfrm rot="16200000">
                <a:off x="6193234" y="1233164"/>
                <a:ext cx="0" cy="117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Connecteur droit 600">
                <a:extLst>
                  <a:ext uri="{FF2B5EF4-FFF2-40B4-BE49-F238E27FC236}">
                    <a16:creationId xmlns:a16="http://schemas.microsoft.com/office/drawing/2014/main" id="{0A237525-E14D-487A-BAAC-21C97912027C}"/>
                  </a:ext>
                </a:extLst>
              </p:cNvPr>
              <p:cNvCxnSpPr>
                <a:cxnSpLocks/>
              </p:cNvCxnSpPr>
              <p:nvPr/>
            </p:nvCxnSpPr>
            <p:spPr>
              <a:xfrm rot="16200000">
                <a:off x="6347287" y="1233164"/>
                <a:ext cx="0" cy="117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Connecteur droit 601">
                <a:extLst>
                  <a:ext uri="{FF2B5EF4-FFF2-40B4-BE49-F238E27FC236}">
                    <a16:creationId xmlns:a16="http://schemas.microsoft.com/office/drawing/2014/main" id="{DD2EDB0B-04AB-426A-BF7B-EBDC8B72906C}"/>
                  </a:ext>
                </a:extLst>
              </p:cNvPr>
              <p:cNvCxnSpPr>
                <a:cxnSpLocks/>
              </p:cNvCxnSpPr>
              <p:nvPr/>
            </p:nvCxnSpPr>
            <p:spPr>
              <a:xfrm rot="16200000">
                <a:off x="6373652" y="1291935"/>
                <a:ext cx="68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Connecteur droit 602">
                <a:extLst>
                  <a:ext uri="{FF2B5EF4-FFF2-40B4-BE49-F238E27FC236}">
                    <a16:creationId xmlns:a16="http://schemas.microsoft.com/office/drawing/2014/main" id="{3048B6AB-2B08-43D9-89BE-F68C874CBC37}"/>
                  </a:ext>
                </a:extLst>
              </p:cNvPr>
              <p:cNvCxnSpPr>
                <a:cxnSpLocks/>
              </p:cNvCxnSpPr>
              <p:nvPr/>
            </p:nvCxnSpPr>
            <p:spPr>
              <a:xfrm rot="16200000">
                <a:off x="6395583" y="1291935"/>
                <a:ext cx="51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Connecteur droit 603">
                <a:extLst>
                  <a:ext uri="{FF2B5EF4-FFF2-40B4-BE49-F238E27FC236}">
                    <a16:creationId xmlns:a16="http://schemas.microsoft.com/office/drawing/2014/main" id="{D85E98BC-A36F-41DD-BB43-D06824F79D39}"/>
                  </a:ext>
                </a:extLst>
              </p:cNvPr>
              <p:cNvCxnSpPr>
                <a:cxnSpLocks/>
              </p:cNvCxnSpPr>
              <p:nvPr/>
            </p:nvCxnSpPr>
            <p:spPr>
              <a:xfrm rot="16200000">
                <a:off x="6420027" y="1291935"/>
                <a:ext cx="25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Connecteur droit 604">
                <a:extLst>
                  <a:ext uri="{FF2B5EF4-FFF2-40B4-BE49-F238E27FC236}">
                    <a16:creationId xmlns:a16="http://schemas.microsoft.com/office/drawing/2014/main" id="{C68B357A-BA47-4846-AA78-4217F5238E99}"/>
                  </a:ext>
                </a:extLst>
              </p:cNvPr>
              <p:cNvCxnSpPr>
                <a:cxnSpLocks/>
              </p:cNvCxnSpPr>
              <p:nvPr/>
            </p:nvCxnSpPr>
            <p:spPr>
              <a:xfrm rot="16200000" flipH="1">
                <a:off x="6109778" y="1117471"/>
                <a:ext cx="49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Connecteur droit 605">
                <a:extLst>
                  <a:ext uri="{FF2B5EF4-FFF2-40B4-BE49-F238E27FC236}">
                    <a16:creationId xmlns:a16="http://schemas.microsoft.com/office/drawing/2014/main" id="{296E21C1-6614-49CF-84BE-DE919EE867CA}"/>
                  </a:ext>
                </a:extLst>
              </p:cNvPr>
              <p:cNvCxnSpPr>
                <a:cxnSpLocks/>
              </p:cNvCxnSpPr>
              <p:nvPr/>
            </p:nvCxnSpPr>
            <p:spPr>
              <a:xfrm rot="16200000" flipH="1">
                <a:off x="6109778" y="1461378"/>
                <a:ext cx="49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7" name="Ellipse 376">
              <a:extLst>
                <a:ext uri="{FF2B5EF4-FFF2-40B4-BE49-F238E27FC236}">
                  <a16:creationId xmlns:a16="http://schemas.microsoft.com/office/drawing/2014/main" id="{89FFFBA8-4EB1-4069-B687-8D316FFD1AB4}"/>
                </a:ext>
              </a:extLst>
            </p:cNvPr>
            <p:cNvSpPr/>
            <p:nvPr/>
          </p:nvSpPr>
          <p:spPr>
            <a:xfrm rot="16200000">
              <a:off x="7641972" y="15240891"/>
              <a:ext cx="539041" cy="543863"/>
            </a:xfrm>
            <a:prstGeom prst="ellipse">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378" name="Groupe 377">
              <a:extLst>
                <a:ext uri="{FF2B5EF4-FFF2-40B4-BE49-F238E27FC236}">
                  <a16:creationId xmlns:a16="http://schemas.microsoft.com/office/drawing/2014/main" id="{6CD8CD09-A05D-4E17-9AC2-A169CA4ED83B}"/>
                </a:ext>
              </a:extLst>
            </p:cNvPr>
            <p:cNvGrpSpPr/>
            <p:nvPr/>
          </p:nvGrpSpPr>
          <p:grpSpPr>
            <a:xfrm rot="16200000">
              <a:off x="7855417" y="14793986"/>
              <a:ext cx="113869" cy="287895"/>
              <a:chOff x="6600042" y="637582"/>
              <a:chExt cx="24829" cy="68614"/>
            </a:xfrm>
          </p:grpSpPr>
          <p:cxnSp>
            <p:nvCxnSpPr>
              <p:cNvPr id="592" name="Connecteur droit 591">
                <a:extLst>
                  <a:ext uri="{FF2B5EF4-FFF2-40B4-BE49-F238E27FC236}">
                    <a16:creationId xmlns:a16="http://schemas.microsoft.com/office/drawing/2014/main" id="{6F7B0A84-78DB-40EB-80FE-838D610D868A}"/>
                  </a:ext>
                </a:extLst>
              </p:cNvPr>
              <p:cNvCxnSpPr>
                <a:cxnSpLocks/>
              </p:cNvCxnSpPr>
              <p:nvPr/>
            </p:nvCxnSpPr>
            <p:spPr>
              <a:xfrm rot="16200000">
                <a:off x="6565735" y="671889"/>
                <a:ext cx="68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Connecteur droit 592">
                <a:extLst>
                  <a:ext uri="{FF2B5EF4-FFF2-40B4-BE49-F238E27FC236}">
                    <a16:creationId xmlns:a16="http://schemas.microsoft.com/office/drawing/2014/main" id="{364E4C1B-F85F-475D-B4AA-D4EEA97FACE5}"/>
                  </a:ext>
                </a:extLst>
              </p:cNvPr>
              <p:cNvCxnSpPr>
                <a:cxnSpLocks/>
              </p:cNvCxnSpPr>
              <p:nvPr/>
            </p:nvCxnSpPr>
            <p:spPr>
              <a:xfrm rot="16200000">
                <a:off x="6587666" y="671889"/>
                <a:ext cx="51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Connecteur droit 593">
                <a:extLst>
                  <a:ext uri="{FF2B5EF4-FFF2-40B4-BE49-F238E27FC236}">
                    <a16:creationId xmlns:a16="http://schemas.microsoft.com/office/drawing/2014/main" id="{5BFA8A3E-F089-4DBE-B879-9BE38CEAAAA3}"/>
                  </a:ext>
                </a:extLst>
              </p:cNvPr>
              <p:cNvCxnSpPr>
                <a:cxnSpLocks/>
              </p:cNvCxnSpPr>
              <p:nvPr/>
            </p:nvCxnSpPr>
            <p:spPr>
              <a:xfrm rot="16200000">
                <a:off x="6612110" y="671889"/>
                <a:ext cx="25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 name="Groupe 378">
              <a:extLst>
                <a:ext uri="{FF2B5EF4-FFF2-40B4-BE49-F238E27FC236}">
                  <a16:creationId xmlns:a16="http://schemas.microsoft.com/office/drawing/2014/main" id="{A0311E06-9649-49A2-B024-155971001682}"/>
                </a:ext>
              </a:extLst>
            </p:cNvPr>
            <p:cNvGrpSpPr/>
            <p:nvPr/>
          </p:nvGrpSpPr>
          <p:grpSpPr>
            <a:xfrm rot="16200000">
              <a:off x="8031453" y="14796245"/>
              <a:ext cx="1475323" cy="1650131"/>
              <a:chOff x="6111096" y="1092786"/>
              <a:chExt cx="321692" cy="393276"/>
            </a:xfrm>
          </p:grpSpPr>
          <p:sp>
            <p:nvSpPr>
              <p:cNvPr id="580" name="Rectangle 579">
                <a:extLst>
                  <a:ext uri="{FF2B5EF4-FFF2-40B4-BE49-F238E27FC236}">
                    <a16:creationId xmlns:a16="http://schemas.microsoft.com/office/drawing/2014/main" id="{9DB6D28C-0A78-4C3D-8988-796319781D28}"/>
                  </a:ext>
                </a:extLst>
              </p:cNvPr>
              <p:cNvSpPr/>
              <p:nvPr/>
            </p:nvSpPr>
            <p:spPr>
              <a:xfrm rot="16200000">
                <a:off x="6080910" y="1359775"/>
                <a:ext cx="107105" cy="4673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1" name="Rectangle 580">
                <a:extLst>
                  <a:ext uri="{FF2B5EF4-FFF2-40B4-BE49-F238E27FC236}">
                    <a16:creationId xmlns:a16="http://schemas.microsoft.com/office/drawing/2014/main" id="{D5F6E7A9-2705-4D38-BEFA-0625060BE82D}"/>
                  </a:ext>
                </a:extLst>
              </p:cNvPr>
              <p:cNvSpPr/>
              <p:nvPr/>
            </p:nvSpPr>
            <p:spPr>
              <a:xfrm rot="16200000">
                <a:off x="6080910" y="1172341"/>
                <a:ext cx="107105" cy="46734"/>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82" name="Connecteur droit 581">
                <a:extLst>
                  <a:ext uri="{FF2B5EF4-FFF2-40B4-BE49-F238E27FC236}">
                    <a16:creationId xmlns:a16="http://schemas.microsoft.com/office/drawing/2014/main" id="{369A42DD-83D4-4060-B131-C0930FDB27C2}"/>
                  </a:ext>
                </a:extLst>
              </p:cNvPr>
              <p:cNvCxnSpPr>
                <a:cxnSpLocks/>
              </p:cNvCxnSpPr>
              <p:nvPr/>
            </p:nvCxnSpPr>
            <p:spPr>
              <a:xfrm rot="16200000">
                <a:off x="6201587" y="1291935"/>
                <a:ext cx="1037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Connecteur droit 582">
                <a:extLst>
                  <a:ext uri="{FF2B5EF4-FFF2-40B4-BE49-F238E27FC236}">
                    <a16:creationId xmlns:a16="http://schemas.microsoft.com/office/drawing/2014/main" id="{DA298CC9-FF69-45A2-92C0-F7F81E7281EC}"/>
                  </a:ext>
                </a:extLst>
              </p:cNvPr>
              <p:cNvCxnSpPr>
                <a:cxnSpLocks/>
              </p:cNvCxnSpPr>
              <p:nvPr/>
            </p:nvCxnSpPr>
            <p:spPr>
              <a:xfrm rot="16200000">
                <a:off x="6233716" y="1291935"/>
                <a:ext cx="1037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Connecteur droit 583">
                <a:extLst>
                  <a:ext uri="{FF2B5EF4-FFF2-40B4-BE49-F238E27FC236}">
                    <a16:creationId xmlns:a16="http://schemas.microsoft.com/office/drawing/2014/main" id="{137ACB7B-10BE-4C94-BCB2-8418CD76740B}"/>
                  </a:ext>
                </a:extLst>
              </p:cNvPr>
              <p:cNvCxnSpPr>
                <a:stCxn id="581" idx="1"/>
                <a:endCxn id="580" idx="3"/>
              </p:cNvCxnSpPr>
              <p:nvPr/>
            </p:nvCxnSpPr>
            <p:spPr>
              <a:xfrm rot="16200000" flipH="1">
                <a:off x="6094299" y="1289425"/>
                <a:ext cx="80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Connecteur droit 584">
                <a:extLst>
                  <a:ext uri="{FF2B5EF4-FFF2-40B4-BE49-F238E27FC236}">
                    <a16:creationId xmlns:a16="http://schemas.microsoft.com/office/drawing/2014/main" id="{1AC92203-3674-4A26-8AC6-9A2EB0565B9B}"/>
                  </a:ext>
                </a:extLst>
              </p:cNvPr>
              <p:cNvCxnSpPr/>
              <p:nvPr/>
            </p:nvCxnSpPr>
            <p:spPr>
              <a:xfrm rot="16200000">
                <a:off x="6193234" y="1233164"/>
                <a:ext cx="0" cy="117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Connecteur droit 585">
                <a:extLst>
                  <a:ext uri="{FF2B5EF4-FFF2-40B4-BE49-F238E27FC236}">
                    <a16:creationId xmlns:a16="http://schemas.microsoft.com/office/drawing/2014/main" id="{FA060F09-0326-4419-9DBE-A7ADECE610F5}"/>
                  </a:ext>
                </a:extLst>
              </p:cNvPr>
              <p:cNvCxnSpPr>
                <a:cxnSpLocks/>
              </p:cNvCxnSpPr>
              <p:nvPr/>
            </p:nvCxnSpPr>
            <p:spPr>
              <a:xfrm rot="16200000">
                <a:off x="6347287" y="1233164"/>
                <a:ext cx="0" cy="117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Connecteur droit 586">
                <a:extLst>
                  <a:ext uri="{FF2B5EF4-FFF2-40B4-BE49-F238E27FC236}">
                    <a16:creationId xmlns:a16="http://schemas.microsoft.com/office/drawing/2014/main" id="{294BD1D0-8931-4829-9E99-A87C665CC25B}"/>
                  </a:ext>
                </a:extLst>
              </p:cNvPr>
              <p:cNvCxnSpPr>
                <a:cxnSpLocks/>
              </p:cNvCxnSpPr>
              <p:nvPr/>
            </p:nvCxnSpPr>
            <p:spPr>
              <a:xfrm rot="16200000">
                <a:off x="6373652" y="1291935"/>
                <a:ext cx="68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Connecteur droit 587">
                <a:extLst>
                  <a:ext uri="{FF2B5EF4-FFF2-40B4-BE49-F238E27FC236}">
                    <a16:creationId xmlns:a16="http://schemas.microsoft.com/office/drawing/2014/main" id="{2D755A45-B9A9-49B0-80AA-941F54107512}"/>
                  </a:ext>
                </a:extLst>
              </p:cNvPr>
              <p:cNvCxnSpPr>
                <a:cxnSpLocks/>
              </p:cNvCxnSpPr>
              <p:nvPr/>
            </p:nvCxnSpPr>
            <p:spPr>
              <a:xfrm rot="16200000">
                <a:off x="6395583" y="1291935"/>
                <a:ext cx="51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Connecteur droit 588">
                <a:extLst>
                  <a:ext uri="{FF2B5EF4-FFF2-40B4-BE49-F238E27FC236}">
                    <a16:creationId xmlns:a16="http://schemas.microsoft.com/office/drawing/2014/main" id="{059FB832-084D-49E9-9753-78415C71CB6E}"/>
                  </a:ext>
                </a:extLst>
              </p:cNvPr>
              <p:cNvCxnSpPr>
                <a:cxnSpLocks/>
              </p:cNvCxnSpPr>
              <p:nvPr/>
            </p:nvCxnSpPr>
            <p:spPr>
              <a:xfrm rot="16200000">
                <a:off x="6420027" y="1291935"/>
                <a:ext cx="25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Connecteur droit 589">
                <a:extLst>
                  <a:ext uri="{FF2B5EF4-FFF2-40B4-BE49-F238E27FC236}">
                    <a16:creationId xmlns:a16="http://schemas.microsoft.com/office/drawing/2014/main" id="{E7FEBC70-55E0-411B-877D-490A4FD9727E}"/>
                  </a:ext>
                </a:extLst>
              </p:cNvPr>
              <p:cNvCxnSpPr>
                <a:cxnSpLocks/>
              </p:cNvCxnSpPr>
              <p:nvPr/>
            </p:nvCxnSpPr>
            <p:spPr>
              <a:xfrm rot="16200000" flipH="1">
                <a:off x="6109778" y="1117471"/>
                <a:ext cx="49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Connecteur droit 590">
                <a:extLst>
                  <a:ext uri="{FF2B5EF4-FFF2-40B4-BE49-F238E27FC236}">
                    <a16:creationId xmlns:a16="http://schemas.microsoft.com/office/drawing/2014/main" id="{036625E7-364F-4322-8A3F-A339C0A57B52}"/>
                  </a:ext>
                </a:extLst>
              </p:cNvPr>
              <p:cNvCxnSpPr>
                <a:cxnSpLocks/>
              </p:cNvCxnSpPr>
              <p:nvPr/>
            </p:nvCxnSpPr>
            <p:spPr>
              <a:xfrm rot="16200000" flipH="1">
                <a:off x="6109778" y="1461378"/>
                <a:ext cx="49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0" name="Connecteur droit 379">
              <a:extLst>
                <a:ext uri="{FF2B5EF4-FFF2-40B4-BE49-F238E27FC236}">
                  <a16:creationId xmlns:a16="http://schemas.microsoft.com/office/drawing/2014/main" id="{31A2BE3E-A0B0-4917-936A-7D1AC4D1F6F6}"/>
                </a:ext>
              </a:extLst>
            </p:cNvPr>
            <p:cNvCxnSpPr>
              <a:cxnSpLocks/>
            </p:cNvCxnSpPr>
            <p:nvPr/>
          </p:nvCxnSpPr>
          <p:spPr>
            <a:xfrm rot="16200000" flipH="1">
              <a:off x="7688915" y="16016086"/>
              <a:ext cx="467483" cy="0"/>
            </a:xfrm>
            <a:prstGeom prst="line">
              <a:avLst/>
            </a:prstGeom>
            <a:ln/>
          </p:spPr>
          <p:style>
            <a:lnRef idx="1">
              <a:schemeClr val="dk1"/>
            </a:lnRef>
            <a:fillRef idx="0">
              <a:schemeClr val="dk1"/>
            </a:fillRef>
            <a:effectRef idx="0">
              <a:schemeClr val="dk1"/>
            </a:effectRef>
            <a:fontRef idx="minor">
              <a:schemeClr val="tx1"/>
            </a:fontRef>
          </p:style>
        </p:cxnSp>
        <p:grpSp>
          <p:nvGrpSpPr>
            <p:cNvPr id="381" name="Groupe 380">
              <a:extLst>
                <a:ext uri="{FF2B5EF4-FFF2-40B4-BE49-F238E27FC236}">
                  <a16:creationId xmlns:a16="http://schemas.microsoft.com/office/drawing/2014/main" id="{E33C1FD8-FBF7-4BE2-B517-B7BF2835C249}"/>
                </a:ext>
              </a:extLst>
            </p:cNvPr>
            <p:cNvGrpSpPr/>
            <p:nvPr/>
          </p:nvGrpSpPr>
          <p:grpSpPr>
            <a:xfrm rot="16200000">
              <a:off x="5008598" y="14171502"/>
              <a:ext cx="16337939" cy="3964578"/>
              <a:chOff x="4340822" y="1556207"/>
              <a:chExt cx="3562463" cy="944878"/>
            </a:xfrm>
          </p:grpSpPr>
          <p:grpSp>
            <p:nvGrpSpPr>
              <p:cNvPr id="407" name="Groupe 406">
                <a:extLst>
                  <a:ext uri="{FF2B5EF4-FFF2-40B4-BE49-F238E27FC236}">
                    <a16:creationId xmlns:a16="http://schemas.microsoft.com/office/drawing/2014/main" id="{53AA9174-60A9-4A67-93CA-7C40E859CE9F}"/>
                  </a:ext>
                </a:extLst>
              </p:cNvPr>
              <p:cNvGrpSpPr/>
              <p:nvPr/>
            </p:nvGrpSpPr>
            <p:grpSpPr>
              <a:xfrm rot="16200000">
                <a:off x="4518399" y="2139686"/>
                <a:ext cx="393277" cy="321691"/>
                <a:chOff x="3087687" y="3613150"/>
                <a:chExt cx="746126" cy="524520"/>
              </a:xfrm>
            </p:grpSpPr>
            <p:sp>
              <p:nvSpPr>
                <p:cNvPr id="568" name="Rectangle 567">
                  <a:extLst>
                    <a:ext uri="{FF2B5EF4-FFF2-40B4-BE49-F238E27FC236}">
                      <a16:creationId xmlns:a16="http://schemas.microsoft.com/office/drawing/2014/main" id="{CD2A5DEB-7ADF-4482-AE0E-20E365492B4E}"/>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9" name="Rectangle 568">
                  <a:extLst>
                    <a:ext uri="{FF2B5EF4-FFF2-40B4-BE49-F238E27FC236}">
                      <a16:creationId xmlns:a16="http://schemas.microsoft.com/office/drawing/2014/main" id="{5DB4A4B1-916E-4EC2-9785-C6F9626FA993}"/>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70" name="Connecteur droit 569">
                  <a:extLst>
                    <a:ext uri="{FF2B5EF4-FFF2-40B4-BE49-F238E27FC236}">
                      <a16:creationId xmlns:a16="http://schemas.microsoft.com/office/drawing/2014/main" id="{5B5ED9A0-1221-41A3-9DEC-612ED4CBBE03}"/>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Connecteur droit 570">
                  <a:extLst>
                    <a:ext uri="{FF2B5EF4-FFF2-40B4-BE49-F238E27FC236}">
                      <a16:creationId xmlns:a16="http://schemas.microsoft.com/office/drawing/2014/main" id="{7364A0BD-14F1-4E47-96A7-FB3D87EC8DE9}"/>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Connecteur droit 571">
                  <a:extLst>
                    <a:ext uri="{FF2B5EF4-FFF2-40B4-BE49-F238E27FC236}">
                      <a16:creationId xmlns:a16="http://schemas.microsoft.com/office/drawing/2014/main" id="{6D4C00CA-430D-47ED-AE4A-53B820E2888E}"/>
                    </a:ext>
                  </a:extLst>
                </p:cNvPr>
                <p:cNvCxnSpPr>
                  <a:stCxn id="569" idx="1"/>
                  <a:endCxn id="568"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Connecteur droit 572">
                  <a:extLst>
                    <a:ext uri="{FF2B5EF4-FFF2-40B4-BE49-F238E27FC236}">
                      <a16:creationId xmlns:a16="http://schemas.microsoft.com/office/drawing/2014/main" id="{B6BEAD42-CD19-4F26-9F64-EED03CAF7D33}"/>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Connecteur droit 573">
                  <a:extLst>
                    <a:ext uri="{FF2B5EF4-FFF2-40B4-BE49-F238E27FC236}">
                      <a16:creationId xmlns:a16="http://schemas.microsoft.com/office/drawing/2014/main" id="{7B4DBD6D-C8B2-4342-9057-7EBD3D0AC67F}"/>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Connecteur droit 574">
                  <a:extLst>
                    <a:ext uri="{FF2B5EF4-FFF2-40B4-BE49-F238E27FC236}">
                      <a16:creationId xmlns:a16="http://schemas.microsoft.com/office/drawing/2014/main" id="{E47EAA46-DA81-4FD4-8A6C-789CE71E766F}"/>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Connecteur droit 575">
                  <a:extLst>
                    <a:ext uri="{FF2B5EF4-FFF2-40B4-BE49-F238E27FC236}">
                      <a16:creationId xmlns:a16="http://schemas.microsoft.com/office/drawing/2014/main" id="{122B862C-D58E-46B9-B153-EF50C8127F41}"/>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Connecteur droit 576">
                  <a:extLst>
                    <a:ext uri="{FF2B5EF4-FFF2-40B4-BE49-F238E27FC236}">
                      <a16:creationId xmlns:a16="http://schemas.microsoft.com/office/drawing/2014/main" id="{6CAEECD6-95BE-4499-B004-6413AA293FA6}"/>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Connecteur droit 577">
                  <a:extLst>
                    <a:ext uri="{FF2B5EF4-FFF2-40B4-BE49-F238E27FC236}">
                      <a16:creationId xmlns:a16="http://schemas.microsoft.com/office/drawing/2014/main" id="{EBDF005C-2B34-4B76-B77B-38B624AD3013}"/>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Connecteur droit 578">
                  <a:extLst>
                    <a:ext uri="{FF2B5EF4-FFF2-40B4-BE49-F238E27FC236}">
                      <a16:creationId xmlns:a16="http://schemas.microsoft.com/office/drawing/2014/main" id="{F06A2D98-5BAD-4303-B15B-52AF7B3CDD53}"/>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8" name="Groupe 407">
                <a:extLst>
                  <a:ext uri="{FF2B5EF4-FFF2-40B4-BE49-F238E27FC236}">
                    <a16:creationId xmlns:a16="http://schemas.microsoft.com/office/drawing/2014/main" id="{AE3B0575-6FA4-49B3-B113-BE34DD4BE529}"/>
                  </a:ext>
                </a:extLst>
              </p:cNvPr>
              <p:cNvGrpSpPr/>
              <p:nvPr/>
            </p:nvGrpSpPr>
            <p:grpSpPr>
              <a:xfrm rot="16200000">
                <a:off x="5459532" y="2142196"/>
                <a:ext cx="393277" cy="321691"/>
                <a:chOff x="3087687" y="3613150"/>
                <a:chExt cx="746126" cy="524520"/>
              </a:xfrm>
            </p:grpSpPr>
            <p:sp>
              <p:nvSpPr>
                <p:cNvPr id="556" name="Rectangle 555">
                  <a:extLst>
                    <a:ext uri="{FF2B5EF4-FFF2-40B4-BE49-F238E27FC236}">
                      <a16:creationId xmlns:a16="http://schemas.microsoft.com/office/drawing/2014/main" id="{BDC255EE-DC10-421F-9327-CD71BC13908B}"/>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7" name="Rectangle 556">
                  <a:extLst>
                    <a:ext uri="{FF2B5EF4-FFF2-40B4-BE49-F238E27FC236}">
                      <a16:creationId xmlns:a16="http://schemas.microsoft.com/office/drawing/2014/main" id="{6C386E9C-F817-43D5-A4E5-FCC115DE9CA5}"/>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58" name="Connecteur droit 557">
                  <a:extLst>
                    <a:ext uri="{FF2B5EF4-FFF2-40B4-BE49-F238E27FC236}">
                      <a16:creationId xmlns:a16="http://schemas.microsoft.com/office/drawing/2014/main" id="{F137BD96-A853-431A-9ECB-CA805842F221}"/>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Connecteur droit 558">
                  <a:extLst>
                    <a:ext uri="{FF2B5EF4-FFF2-40B4-BE49-F238E27FC236}">
                      <a16:creationId xmlns:a16="http://schemas.microsoft.com/office/drawing/2014/main" id="{D2E37280-ADD8-4E1D-9CF6-3C355937E9F4}"/>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Connecteur droit 559">
                  <a:extLst>
                    <a:ext uri="{FF2B5EF4-FFF2-40B4-BE49-F238E27FC236}">
                      <a16:creationId xmlns:a16="http://schemas.microsoft.com/office/drawing/2014/main" id="{D4F67C1C-78E5-4925-A5AF-8171A315248E}"/>
                    </a:ext>
                  </a:extLst>
                </p:cNvPr>
                <p:cNvCxnSpPr>
                  <a:stCxn id="557" idx="1"/>
                  <a:endCxn id="556"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Connecteur droit 560">
                  <a:extLst>
                    <a:ext uri="{FF2B5EF4-FFF2-40B4-BE49-F238E27FC236}">
                      <a16:creationId xmlns:a16="http://schemas.microsoft.com/office/drawing/2014/main" id="{365CC7DB-5AF7-40E4-A792-13609DD9C40D}"/>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Connecteur droit 561">
                  <a:extLst>
                    <a:ext uri="{FF2B5EF4-FFF2-40B4-BE49-F238E27FC236}">
                      <a16:creationId xmlns:a16="http://schemas.microsoft.com/office/drawing/2014/main" id="{C86BD1F0-FBCF-4515-8587-E40C6BD7FF7E}"/>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Connecteur droit 562">
                  <a:extLst>
                    <a:ext uri="{FF2B5EF4-FFF2-40B4-BE49-F238E27FC236}">
                      <a16:creationId xmlns:a16="http://schemas.microsoft.com/office/drawing/2014/main" id="{F2116054-6E83-4DE6-ABDA-AEAFF81C3650}"/>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Connecteur droit 563">
                  <a:extLst>
                    <a:ext uri="{FF2B5EF4-FFF2-40B4-BE49-F238E27FC236}">
                      <a16:creationId xmlns:a16="http://schemas.microsoft.com/office/drawing/2014/main" id="{85D5E2AD-CE8D-40C5-9118-1462567CF477}"/>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Connecteur droit 564">
                  <a:extLst>
                    <a:ext uri="{FF2B5EF4-FFF2-40B4-BE49-F238E27FC236}">
                      <a16:creationId xmlns:a16="http://schemas.microsoft.com/office/drawing/2014/main" id="{ADF4EBAE-46F4-41F5-89BA-185C1B3E3C50}"/>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Connecteur droit 565">
                  <a:extLst>
                    <a:ext uri="{FF2B5EF4-FFF2-40B4-BE49-F238E27FC236}">
                      <a16:creationId xmlns:a16="http://schemas.microsoft.com/office/drawing/2014/main" id="{D4EDE108-AA2D-42B4-BB3D-1DAA92C43B17}"/>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Connecteur droit 566">
                  <a:extLst>
                    <a:ext uri="{FF2B5EF4-FFF2-40B4-BE49-F238E27FC236}">
                      <a16:creationId xmlns:a16="http://schemas.microsoft.com/office/drawing/2014/main" id="{C5512375-1281-451C-ADB4-E7BD1094DD75}"/>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e 408">
                <a:extLst>
                  <a:ext uri="{FF2B5EF4-FFF2-40B4-BE49-F238E27FC236}">
                    <a16:creationId xmlns:a16="http://schemas.microsoft.com/office/drawing/2014/main" id="{B6D14B27-DDD5-4694-9438-AB74D1E9951D}"/>
                  </a:ext>
                </a:extLst>
              </p:cNvPr>
              <p:cNvGrpSpPr/>
              <p:nvPr/>
            </p:nvGrpSpPr>
            <p:grpSpPr>
              <a:xfrm rot="16200000">
                <a:off x="6469103" y="2142167"/>
                <a:ext cx="393277" cy="321691"/>
                <a:chOff x="3087687" y="3613150"/>
                <a:chExt cx="746126" cy="524520"/>
              </a:xfrm>
            </p:grpSpPr>
            <p:sp>
              <p:nvSpPr>
                <p:cNvPr id="544" name="Rectangle 543">
                  <a:extLst>
                    <a:ext uri="{FF2B5EF4-FFF2-40B4-BE49-F238E27FC236}">
                      <a16:creationId xmlns:a16="http://schemas.microsoft.com/office/drawing/2014/main" id="{2C28E472-8BF3-43D1-B413-981464213D5E}"/>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5" name="Rectangle 544">
                  <a:extLst>
                    <a:ext uri="{FF2B5EF4-FFF2-40B4-BE49-F238E27FC236}">
                      <a16:creationId xmlns:a16="http://schemas.microsoft.com/office/drawing/2014/main" id="{918DCFFD-242A-4166-9AA2-F06A406D315D}"/>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46" name="Connecteur droit 545">
                  <a:extLst>
                    <a:ext uri="{FF2B5EF4-FFF2-40B4-BE49-F238E27FC236}">
                      <a16:creationId xmlns:a16="http://schemas.microsoft.com/office/drawing/2014/main" id="{2DDDA8FC-417E-44C1-A203-B0F64DA12354}"/>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Connecteur droit 546">
                  <a:extLst>
                    <a:ext uri="{FF2B5EF4-FFF2-40B4-BE49-F238E27FC236}">
                      <a16:creationId xmlns:a16="http://schemas.microsoft.com/office/drawing/2014/main" id="{C65A9A89-D6C5-405E-9F9B-1284C65319AE}"/>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Connecteur droit 547">
                  <a:extLst>
                    <a:ext uri="{FF2B5EF4-FFF2-40B4-BE49-F238E27FC236}">
                      <a16:creationId xmlns:a16="http://schemas.microsoft.com/office/drawing/2014/main" id="{4040E55C-F263-456C-82E1-3A1BB8B5DA32}"/>
                    </a:ext>
                  </a:extLst>
                </p:cNvPr>
                <p:cNvCxnSpPr>
                  <a:stCxn id="545" idx="1"/>
                  <a:endCxn id="544"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Connecteur droit 548">
                  <a:extLst>
                    <a:ext uri="{FF2B5EF4-FFF2-40B4-BE49-F238E27FC236}">
                      <a16:creationId xmlns:a16="http://schemas.microsoft.com/office/drawing/2014/main" id="{D8C8315A-F2ED-4B2E-A6AA-E358F96C3163}"/>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Connecteur droit 549">
                  <a:extLst>
                    <a:ext uri="{FF2B5EF4-FFF2-40B4-BE49-F238E27FC236}">
                      <a16:creationId xmlns:a16="http://schemas.microsoft.com/office/drawing/2014/main" id="{72ABE03D-3D98-4A0A-BDAA-3CCE7034068A}"/>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Connecteur droit 550">
                  <a:extLst>
                    <a:ext uri="{FF2B5EF4-FFF2-40B4-BE49-F238E27FC236}">
                      <a16:creationId xmlns:a16="http://schemas.microsoft.com/office/drawing/2014/main" id="{C683FF3F-06F8-4165-977E-8B20F7846879}"/>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Connecteur droit 551">
                  <a:extLst>
                    <a:ext uri="{FF2B5EF4-FFF2-40B4-BE49-F238E27FC236}">
                      <a16:creationId xmlns:a16="http://schemas.microsoft.com/office/drawing/2014/main" id="{759EB63E-5B9F-467A-8863-9B2759D10EB2}"/>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Connecteur droit 552">
                  <a:extLst>
                    <a:ext uri="{FF2B5EF4-FFF2-40B4-BE49-F238E27FC236}">
                      <a16:creationId xmlns:a16="http://schemas.microsoft.com/office/drawing/2014/main" id="{E749402F-F6AF-47BD-A6E6-1DB457FC3D0D}"/>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Connecteur droit 553">
                  <a:extLst>
                    <a:ext uri="{FF2B5EF4-FFF2-40B4-BE49-F238E27FC236}">
                      <a16:creationId xmlns:a16="http://schemas.microsoft.com/office/drawing/2014/main" id="{1DD44CB1-CD9B-47BB-8B33-46A0CC93BBDE}"/>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Connecteur droit 554">
                  <a:extLst>
                    <a:ext uri="{FF2B5EF4-FFF2-40B4-BE49-F238E27FC236}">
                      <a16:creationId xmlns:a16="http://schemas.microsoft.com/office/drawing/2014/main" id="{126EC785-8AB4-445C-8447-D2146C0B421C}"/>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0" name="Groupe 409">
                <a:extLst>
                  <a:ext uri="{FF2B5EF4-FFF2-40B4-BE49-F238E27FC236}">
                    <a16:creationId xmlns:a16="http://schemas.microsoft.com/office/drawing/2014/main" id="{8FA5A616-ADDF-444B-A323-F22ED0C5C8F4}"/>
                  </a:ext>
                </a:extLst>
              </p:cNvPr>
              <p:cNvGrpSpPr/>
              <p:nvPr/>
            </p:nvGrpSpPr>
            <p:grpSpPr>
              <a:xfrm rot="16200000">
                <a:off x="7334844" y="2143601"/>
                <a:ext cx="393277" cy="321691"/>
                <a:chOff x="3087687" y="3613150"/>
                <a:chExt cx="746126" cy="524520"/>
              </a:xfrm>
            </p:grpSpPr>
            <p:sp>
              <p:nvSpPr>
                <p:cNvPr id="532" name="Rectangle 531">
                  <a:extLst>
                    <a:ext uri="{FF2B5EF4-FFF2-40B4-BE49-F238E27FC236}">
                      <a16:creationId xmlns:a16="http://schemas.microsoft.com/office/drawing/2014/main" id="{330CF0FD-32E6-4451-A6B7-B9F08606775F}"/>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3" name="Rectangle 532">
                  <a:extLst>
                    <a:ext uri="{FF2B5EF4-FFF2-40B4-BE49-F238E27FC236}">
                      <a16:creationId xmlns:a16="http://schemas.microsoft.com/office/drawing/2014/main" id="{B67DCA40-BFA1-4504-9B43-47092F9B06EA}"/>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34" name="Connecteur droit 533">
                  <a:extLst>
                    <a:ext uri="{FF2B5EF4-FFF2-40B4-BE49-F238E27FC236}">
                      <a16:creationId xmlns:a16="http://schemas.microsoft.com/office/drawing/2014/main" id="{EE68651F-4000-4270-B072-01C6839ED0C8}"/>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Connecteur droit 534">
                  <a:extLst>
                    <a:ext uri="{FF2B5EF4-FFF2-40B4-BE49-F238E27FC236}">
                      <a16:creationId xmlns:a16="http://schemas.microsoft.com/office/drawing/2014/main" id="{A94437A3-6D81-4040-A872-7FC28622D22C}"/>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Connecteur droit 535">
                  <a:extLst>
                    <a:ext uri="{FF2B5EF4-FFF2-40B4-BE49-F238E27FC236}">
                      <a16:creationId xmlns:a16="http://schemas.microsoft.com/office/drawing/2014/main" id="{C6B3CA44-07C3-47D3-895D-9511EDCFE62B}"/>
                    </a:ext>
                  </a:extLst>
                </p:cNvPr>
                <p:cNvCxnSpPr>
                  <a:stCxn id="533" idx="1"/>
                  <a:endCxn id="532"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Connecteur droit 536">
                  <a:extLst>
                    <a:ext uri="{FF2B5EF4-FFF2-40B4-BE49-F238E27FC236}">
                      <a16:creationId xmlns:a16="http://schemas.microsoft.com/office/drawing/2014/main" id="{014941FB-FD30-4465-A03D-C05CF73167E9}"/>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Connecteur droit 537">
                  <a:extLst>
                    <a:ext uri="{FF2B5EF4-FFF2-40B4-BE49-F238E27FC236}">
                      <a16:creationId xmlns:a16="http://schemas.microsoft.com/office/drawing/2014/main" id="{E31547D9-94A5-4267-8D55-A83217746AF3}"/>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Connecteur droit 538">
                  <a:extLst>
                    <a:ext uri="{FF2B5EF4-FFF2-40B4-BE49-F238E27FC236}">
                      <a16:creationId xmlns:a16="http://schemas.microsoft.com/office/drawing/2014/main" id="{E9FAF62B-B018-4AD8-871A-F292EB33B5A8}"/>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Connecteur droit 539">
                  <a:extLst>
                    <a:ext uri="{FF2B5EF4-FFF2-40B4-BE49-F238E27FC236}">
                      <a16:creationId xmlns:a16="http://schemas.microsoft.com/office/drawing/2014/main" id="{8A2F7F46-D579-4AF7-A0DB-3D92C3A1E808}"/>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1" name="Connecteur droit 540">
                  <a:extLst>
                    <a:ext uri="{FF2B5EF4-FFF2-40B4-BE49-F238E27FC236}">
                      <a16:creationId xmlns:a16="http://schemas.microsoft.com/office/drawing/2014/main" id="{451CF053-C947-4838-8A2B-B2101498AAED}"/>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Connecteur droit 541">
                  <a:extLst>
                    <a:ext uri="{FF2B5EF4-FFF2-40B4-BE49-F238E27FC236}">
                      <a16:creationId xmlns:a16="http://schemas.microsoft.com/office/drawing/2014/main" id="{DF89BA7B-8996-40EA-9BAD-D1C1A640EB5D}"/>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Connecteur droit 542">
                  <a:extLst>
                    <a:ext uri="{FF2B5EF4-FFF2-40B4-BE49-F238E27FC236}">
                      <a16:creationId xmlns:a16="http://schemas.microsoft.com/office/drawing/2014/main" id="{B325A2E3-60D6-481F-9608-906E84E34773}"/>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1" name="Groupe 410">
                <a:extLst>
                  <a:ext uri="{FF2B5EF4-FFF2-40B4-BE49-F238E27FC236}">
                    <a16:creationId xmlns:a16="http://schemas.microsoft.com/office/drawing/2014/main" id="{1326FC07-47A7-42D2-9F21-A0CDC3F425B3}"/>
                  </a:ext>
                </a:extLst>
              </p:cNvPr>
              <p:cNvGrpSpPr/>
              <p:nvPr/>
            </p:nvGrpSpPr>
            <p:grpSpPr>
              <a:xfrm rot="16200000">
                <a:off x="4305029" y="1675307"/>
                <a:ext cx="393277" cy="321691"/>
                <a:chOff x="3087687" y="3613150"/>
                <a:chExt cx="746126" cy="524520"/>
              </a:xfrm>
            </p:grpSpPr>
            <p:sp>
              <p:nvSpPr>
                <p:cNvPr id="520" name="Rectangle 519">
                  <a:extLst>
                    <a:ext uri="{FF2B5EF4-FFF2-40B4-BE49-F238E27FC236}">
                      <a16:creationId xmlns:a16="http://schemas.microsoft.com/office/drawing/2014/main" id="{241896CF-0588-48E6-BE83-278C35716465}"/>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1" name="Rectangle 520">
                  <a:extLst>
                    <a:ext uri="{FF2B5EF4-FFF2-40B4-BE49-F238E27FC236}">
                      <a16:creationId xmlns:a16="http://schemas.microsoft.com/office/drawing/2014/main" id="{D058A888-3670-405E-BD07-0F415E076181}"/>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22" name="Connecteur droit 521">
                  <a:extLst>
                    <a:ext uri="{FF2B5EF4-FFF2-40B4-BE49-F238E27FC236}">
                      <a16:creationId xmlns:a16="http://schemas.microsoft.com/office/drawing/2014/main" id="{7FC1157C-67D6-441A-9004-7E66247FD0C3}"/>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Connecteur droit 522">
                  <a:extLst>
                    <a:ext uri="{FF2B5EF4-FFF2-40B4-BE49-F238E27FC236}">
                      <a16:creationId xmlns:a16="http://schemas.microsoft.com/office/drawing/2014/main" id="{E5226CF5-462B-4F0B-B309-606BC281D5F8}"/>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Connecteur droit 523">
                  <a:extLst>
                    <a:ext uri="{FF2B5EF4-FFF2-40B4-BE49-F238E27FC236}">
                      <a16:creationId xmlns:a16="http://schemas.microsoft.com/office/drawing/2014/main" id="{E7368AE1-6326-4F1D-A3CE-496FCBA0BFA3}"/>
                    </a:ext>
                  </a:extLst>
                </p:cNvPr>
                <p:cNvCxnSpPr>
                  <a:stCxn id="521" idx="1"/>
                  <a:endCxn id="520"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Connecteur droit 524">
                  <a:extLst>
                    <a:ext uri="{FF2B5EF4-FFF2-40B4-BE49-F238E27FC236}">
                      <a16:creationId xmlns:a16="http://schemas.microsoft.com/office/drawing/2014/main" id="{8D01F64B-94AB-4400-80EC-DB2F380BDECA}"/>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Connecteur droit 525">
                  <a:extLst>
                    <a:ext uri="{FF2B5EF4-FFF2-40B4-BE49-F238E27FC236}">
                      <a16:creationId xmlns:a16="http://schemas.microsoft.com/office/drawing/2014/main" id="{FE8AC4E6-B4C2-4DA1-9B89-0DC8B1133099}"/>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Connecteur droit 526">
                  <a:extLst>
                    <a:ext uri="{FF2B5EF4-FFF2-40B4-BE49-F238E27FC236}">
                      <a16:creationId xmlns:a16="http://schemas.microsoft.com/office/drawing/2014/main" id="{A26D1C7F-3815-4848-B50F-0634F7B6BBF6}"/>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Connecteur droit 527">
                  <a:extLst>
                    <a:ext uri="{FF2B5EF4-FFF2-40B4-BE49-F238E27FC236}">
                      <a16:creationId xmlns:a16="http://schemas.microsoft.com/office/drawing/2014/main" id="{23F7D976-C621-4859-A1A0-E9D84FD10E51}"/>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Connecteur droit 528">
                  <a:extLst>
                    <a:ext uri="{FF2B5EF4-FFF2-40B4-BE49-F238E27FC236}">
                      <a16:creationId xmlns:a16="http://schemas.microsoft.com/office/drawing/2014/main" id="{A32AC28D-7B41-4D45-9586-E0134468AFF5}"/>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Connecteur droit 529">
                  <a:extLst>
                    <a:ext uri="{FF2B5EF4-FFF2-40B4-BE49-F238E27FC236}">
                      <a16:creationId xmlns:a16="http://schemas.microsoft.com/office/drawing/2014/main" id="{F7532F21-49BA-4DA1-8CB8-B21AB29E3BC5}"/>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Connecteur droit 530">
                  <a:extLst>
                    <a:ext uri="{FF2B5EF4-FFF2-40B4-BE49-F238E27FC236}">
                      <a16:creationId xmlns:a16="http://schemas.microsoft.com/office/drawing/2014/main" id="{6AA11446-8149-464D-B567-D6CFBC11EE98}"/>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 name="Groupe 411">
                <a:extLst>
                  <a:ext uri="{FF2B5EF4-FFF2-40B4-BE49-F238E27FC236}">
                    <a16:creationId xmlns:a16="http://schemas.microsoft.com/office/drawing/2014/main" id="{4A8984AD-ABE4-4E25-B22B-A30FBA02C523}"/>
                  </a:ext>
                </a:extLst>
              </p:cNvPr>
              <p:cNvGrpSpPr/>
              <p:nvPr/>
            </p:nvGrpSpPr>
            <p:grpSpPr>
              <a:xfrm rot="16200000">
                <a:off x="4732797" y="1675307"/>
                <a:ext cx="393277" cy="321691"/>
                <a:chOff x="3087687" y="3613150"/>
                <a:chExt cx="746126" cy="524520"/>
              </a:xfrm>
            </p:grpSpPr>
            <p:sp>
              <p:nvSpPr>
                <p:cNvPr id="508" name="Rectangle 507">
                  <a:extLst>
                    <a:ext uri="{FF2B5EF4-FFF2-40B4-BE49-F238E27FC236}">
                      <a16:creationId xmlns:a16="http://schemas.microsoft.com/office/drawing/2014/main" id="{A5598A9E-53C7-4AC9-BCDE-503885FA4FAD}"/>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9" name="Rectangle 508">
                  <a:extLst>
                    <a:ext uri="{FF2B5EF4-FFF2-40B4-BE49-F238E27FC236}">
                      <a16:creationId xmlns:a16="http://schemas.microsoft.com/office/drawing/2014/main" id="{128EA09A-BECD-4168-A6CA-98BF0862049E}"/>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0" name="Connecteur droit 509">
                  <a:extLst>
                    <a:ext uri="{FF2B5EF4-FFF2-40B4-BE49-F238E27FC236}">
                      <a16:creationId xmlns:a16="http://schemas.microsoft.com/office/drawing/2014/main" id="{30E0EDC2-76E2-4DB5-B04C-819A49A10304}"/>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Connecteur droit 510">
                  <a:extLst>
                    <a:ext uri="{FF2B5EF4-FFF2-40B4-BE49-F238E27FC236}">
                      <a16:creationId xmlns:a16="http://schemas.microsoft.com/office/drawing/2014/main" id="{33D3DEB1-ED64-4A15-8A1A-D2EEE8D47367}"/>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Connecteur droit 511">
                  <a:extLst>
                    <a:ext uri="{FF2B5EF4-FFF2-40B4-BE49-F238E27FC236}">
                      <a16:creationId xmlns:a16="http://schemas.microsoft.com/office/drawing/2014/main" id="{A3F70276-4A15-450B-9BD1-46878D8C11DD}"/>
                    </a:ext>
                  </a:extLst>
                </p:cNvPr>
                <p:cNvCxnSpPr>
                  <a:stCxn id="509" idx="1"/>
                  <a:endCxn id="508"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Connecteur droit 512">
                  <a:extLst>
                    <a:ext uri="{FF2B5EF4-FFF2-40B4-BE49-F238E27FC236}">
                      <a16:creationId xmlns:a16="http://schemas.microsoft.com/office/drawing/2014/main" id="{07F57961-5004-43AE-A9AB-ADB5CF4C1E56}"/>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Connecteur droit 513">
                  <a:extLst>
                    <a:ext uri="{FF2B5EF4-FFF2-40B4-BE49-F238E27FC236}">
                      <a16:creationId xmlns:a16="http://schemas.microsoft.com/office/drawing/2014/main" id="{C60643FD-1572-4C58-924F-5B4B9B0F5F71}"/>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Connecteur droit 514">
                  <a:extLst>
                    <a:ext uri="{FF2B5EF4-FFF2-40B4-BE49-F238E27FC236}">
                      <a16:creationId xmlns:a16="http://schemas.microsoft.com/office/drawing/2014/main" id="{615397F9-3D34-4AB0-A883-9490AFDBC67A}"/>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Connecteur droit 515">
                  <a:extLst>
                    <a:ext uri="{FF2B5EF4-FFF2-40B4-BE49-F238E27FC236}">
                      <a16:creationId xmlns:a16="http://schemas.microsoft.com/office/drawing/2014/main" id="{6A10733C-B606-44EE-BA02-E813868894BF}"/>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Connecteur droit 516">
                  <a:extLst>
                    <a:ext uri="{FF2B5EF4-FFF2-40B4-BE49-F238E27FC236}">
                      <a16:creationId xmlns:a16="http://schemas.microsoft.com/office/drawing/2014/main" id="{253AC724-EDC3-4854-993D-36A8F629B517}"/>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Connecteur droit 517">
                  <a:extLst>
                    <a:ext uri="{FF2B5EF4-FFF2-40B4-BE49-F238E27FC236}">
                      <a16:creationId xmlns:a16="http://schemas.microsoft.com/office/drawing/2014/main" id="{E44D3CB5-7B18-482C-9EEA-9B824B23661C}"/>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Connecteur droit 518">
                  <a:extLst>
                    <a:ext uri="{FF2B5EF4-FFF2-40B4-BE49-F238E27FC236}">
                      <a16:creationId xmlns:a16="http://schemas.microsoft.com/office/drawing/2014/main" id="{B4AEB19A-52BB-4A16-8944-BFDB8CD3A0DE}"/>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3" name="Groupe 412">
                <a:extLst>
                  <a:ext uri="{FF2B5EF4-FFF2-40B4-BE49-F238E27FC236}">
                    <a16:creationId xmlns:a16="http://schemas.microsoft.com/office/drawing/2014/main" id="{E76341CF-1A81-4859-BAB4-3C527355884C}"/>
                  </a:ext>
                </a:extLst>
              </p:cNvPr>
              <p:cNvGrpSpPr/>
              <p:nvPr/>
            </p:nvGrpSpPr>
            <p:grpSpPr>
              <a:xfrm rot="16200000">
                <a:off x="5250110" y="1675307"/>
                <a:ext cx="393277" cy="321691"/>
                <a:chOff x="3087687" y="3613150"/>
                <a:chExt cx="746126" cy="524520"/>
              </a:xfrm>
            </p:grpSpPr>
            <p:sp>
              <p:nvSpPr>
                <p:cNvPr id="496" name="Rectangle 495">
                  <a:extLst>
                    <a:ext uri="{FF2B5EF4-FFF2-40B4-BE49-F238E27FC236}">
                      <a16:creationId xmlns:a16="http://schemas.microsoft.com/office/drawing/2014/main" id="{AC96E8FA-9ED3-4DB6-9483-5638446A5A4B}"/>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7" name="Rectangle 496">
                  <a:extLst>
                    <a:ext uri="{FF2B5EF4-FFF2-40B4-BE49-F238E27FC236}">
                      <a16:creationId xmlns:a16="http://schemas.microsoft.com/office/drawing/2014/main" id="{5AA3A27D-BE97-49A5-BE70-2757F0E353DA}"/>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98" name="Connecteur droit 497">
                  <a:extLst>
                    <a:ext uri="{FF2B5EF4-FFF2-40B4-BE49-F238E27FC236}">
                      <a16:creationId xmlns:a16="http://schemas.microsoft.com/office/drawing/2014/main" id="{E8AFBC96-9EB5-4758-A34A-791E14B2F97B}"/>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Connecteur droit 498">
                  <a:extLst>
                    <a:ext uri="{FF2B5EF4-FFF2-40B4-BE49-F238E27FC236}">
                      <a16:creationId xmlns:a16="http://schemas.microsoft.com/office/drawing/2014/main" id="{2F4312F5-B83E-476D-A168-895BD25BDFE0}"/>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Connecteur droit 499">
                  <a:extLst>
                    <a:ext uri="{FF2B5EF4-FFF2-40B4-BE49-F238E27FC236}">
                      <a16:creationId xmlns:a16="http://schemas.microsoft.com/office/drawing/2014/main" id="{E42D8F3D-4C3A-40D4-B9C5-63D3F4525E2F}"/>
                    </a:ext>
                  </a:extLst>
                </p:cNvPr>
                <p:cNvCxnSpPr>
                  <a:stCxn id="497" idx="1"/>
                  <a:endCxn id="496"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Connecteur droit 500">
                  <a:extLst>
                    <a:ext uri="{FF2B5EF4-FFF2-40B4-BE49-F238E27FC236}">
                      <a16:creationId xmlns:a16="http://schemas.microsoft.com/office/drawing/2014/main" id="{72AC2552-9FFD-4F77-876C-54A2BE47FF36}"/>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Connecteur droit 501">
                  <a:extLst>
                    <a:ext uri="{FF2B5EF4-FFF2-40B4-BE49-F238E27FC236}">
                      <a16:creationId xmlns:a16="http://schemas.microsoft.com/office/drawing/2014/main" id="{AFC132AB-CCAE-47C4-90FA-277C98D5C710}"/>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Connecteur droit 502">
                  <a:extLst>
                    <a:ext uri="{FF2B5EF4-FFF2-40B4-BE49-F238E27FC236}">
                      <a16:creationId xmlns:a16="http://schemas.microsoft.com/office/drawing/2014/main" id="{577225AA-BE7E-4218-B6C7-8CA020A51CCA}"/>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Connecteur droit 503">
                  <a:extLst>
                    <a:ext uri="{FF2B5EF4-FFF2-40B4-BE49-F238E27FC236}">
                      <a16:creationId xmlns:a16="http://schemas.microsoft.com/office/drawing/2014/main" id="{E324ECFE-AA67-40AB-8C6B-4AF74EA012B6}"/>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Connecteur droit 504">
                  <a:extLst>
                    <a:ext uri="{FF2B5EF4-FFF2-40B4-BE49-F238E27FC236}">
                      <a16:creationId xmlns:a16="http://schemas.microsoft.com/office/drawing/2014/main" id="{5A106D99-C258-4DAC-ADA7-70EA9F423DB6}"/>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Connecteur droit 505">
                  <a:extLst>
                    <a:ext uri="{FF2B5EF4-FFF2-40B4-BE49-F238E27FC236}">
                      <a16:creationId xmlns:a16="http://schemas.microsoft.com/office/drawing/2014/main" id="{FE6F17F5-D8EE-4156-A9E3-BDB34144353E}"/>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Connecteur droit 506">
                  <a:extLst>
                    <a:ext uri="{FF2B5EF4-FFF2-40B4-BE49-F238E27FC236}">
                      <a16:creationId xmlns:a16="http://schemas.microsoft.com/office/drawing/2014/main" id="{F60CEBE5-63B3-4080-9D4C-DE710D9A9093}"/>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4" name="Groupe 413">
                <a:extLst>
                  <a:ext uri="{FF2B5EF4-FFF2-40B4-BE49-F238E27FC236}">
                    <a16:creationId xmlns:a16="http://schemas.microsoft.com/office/drawing/2014/main" id="{7FAB16DA-4A1B-4B16-9D1E-1BD9CB635E21}"/>
                  </a:ext>
                </a:extLst>
              </p:cNvPr>
              <p:cNvGrpSpPr/>
              <p:nvPr/>
            </p:nvGrpSpPr>
            <p:grpSpPr>
              <a:xfrm rot="16200000">
                <a:off x="5686514" y="1675307"/>
                <a:ext cx="393277" cy="321691"/>
                <a:chOff x="3087687" y="3613150"/>
                <a:chExt cx="746126" cy="524520"/>
              </a:xfrm>
            </p:grpSpPr>
            <p:sp>
              <p:nvSpPr>
                <p:cNvPr id="484" name="Rectangle 483">
                  <a:extLst>
                    <a:ext uri="{FF2B5EF4-FFF2-40B4-BE49-F238E27FC236}">
                      <a16:creationId xmlns:a16="http://schemas.microsoft.com/office/drawing/2014/main" id="{88E83CBE-BA09-44D9-AB93-D014F2E6B1E6}"/>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5" name="Rectangle 484">
                  <a:extLst>
                    <a:ext uri="{FF2B5EF4-FFF2-40B4-BE49-F238E27FC236}">
                      <a16:creationId xmlns:a16="http://schemas.microsoft.com/office/drawing/2014/main" id="{19A750AD-65F1-4DE9-967E-AFC79D278CBE}"/>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86" name="Connecteur droit 485">
                  <a:extLst>
                    <a:ext uri="{FF2B5EF4-FFF2-40B4-BE49-F238E27FC236}">
                      <a16:creationId xmlns:a16="http://schemas.microsoft.com/office/drawing/2014/main" id="{D7FC91D6-6E53-44AE-863B-576C8BC46C07}"/>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Connecteur droit 486">
                  <a:extLst>
                    <a:ext uri="{FF2B5EF4-FFF2-40B4-BE49-F238E27FC236}">
                      <a16:creationId xmlns:a16="http://schemas.microsoft.com/office/drawing/2014/main" id="{252217AC-D30E-4265-86C2-CD952EB21AC3}"/>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Connecteur droit 487">
                  <a:extLst>
                    <a:ext uri="{FF2B5EF4-FFF2-40B4-BE49-F238E27FC236}">
                      <a16:creationId xmlns:a16="http://schemas.microsoft.com/office/drawing/2014/main" id="{DFC1212D-6203-47B9-85FB-E9CF2D7D9661}"/>
                    </a:ext>
                  </a:extLst>
                </p:cNvPr>
                <p:cNvCxnSpPr>
                  <a:stCxn id="485" idx="1"/>
                  <a:endCxn id="484"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Connecteur droit 488">
                  <a:extLst>
                    <a:ext uri="{FF2B5EF4-FFF2-40B4-BE49-F238E27FC236}">
                      <a16:creationId xmlns:a16="http://schemas.microsoft.com/office/drawing/2014/main" id="{40171B49-E11C-4A7D-8158-B0E40E84F768}"/>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Connecteur droit 489">
                  <a:extLst>
                    <a:ext uri="{FF2B5EF4-FFF2-40B4-BE49-F238E27FC236}">
                      <a16:creationId xmlns:a16="http://schemas.microsoft.com/office/drawing/2014/main" id="{1AD681FE-7DB7-4EE8-8592-1164967F99F4}"/>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Connecteur droit 490">
                  <a:extLst>
                    <a:ext uri="{FF2B5EF4-FFF2-40B4-BE49-F238E27FC236}">
                      <a16:creationId xmlns:a16="http://schemas.microsoft.com/office/drawing/2014/main" id="{FDD46AB5-DED3-4492-A6B5-5125A4548FC2}"/>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Connecteur droit 491">
                  <a:extLst>
                    <a:ext uri="{FF2B5EF4-FFF2-40B4-BE49-F238E27FC236}">
                      <a16:creationId xmlns:a16="http://schemas.microsoft.com/office/drawing/2014/main" id="{5CB1918E-8295-4B62-99B6-3AFA8AAEBF2C}"/>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Connecteur droit 492">
                  <a:extLst>
                    <a:ext uri="{FF2B5EF4-FFF2-40B4-BE49-F238E27FC236}">
                      <a16:creationId xmlns:a16="http://schemas.microsoft.com/office/drawing/2014/main" id="{3F3C3A78-978B-4E65-93FE-59C5A1D7845B}"/>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Connecteur droit 493">
                  <a:extLst>
                    <a:ext uri="{FF2B5EF4-FFF2-40B4-BE49-F238E27FC236}">
                      <a16:creationId xmlns:a16="http://schemas.microsoft.com/office/drawing/2014/main" id="{1131A12F-9F4A-433B-ABF7-6364CA7594BC}"/>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Connecteur droit 494">
                  <a:extLst>
                    <a:ext uri="{FF2B5EF4-FFF2-40B4-BE49-F238E27FC236}">
                      <a16:creationId xmlns:a16="http://schemas.microsoft.com/office/drawing/2014/main" id="{5E4FF1DF-634A-4D2E-B6A0-669FAE09F2FC}"/>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 name="Groupe 414">
                <a:extLst>
                  <a:ext uri="{FF2B5EF4-FFF2-40B4-BE49-F238E27FC236}">
                    <a16:creationId xmlns:a16="http://schemas.microsoft.com/office/drawing/2014/main" id="{3C62599C-674A-45CF-B673-78E6D9494390}"/>
                  </a:ext>
                </a:extLst>
              </p:cNvPr>
              <p:cNvGrpSpPr/>
              <p:nvPr/>
            </p:nvGrpSpPr>
            <p:grpSpPr>
              <a:xfrm rot="16200000">
                <a:off x="6676729" y="1675307"/>
                <a:ext cx="393277" cy="321691"/>
                <a:chOff x="3087687" y="3613150"/>
                <a:chExt cx="746126" cy="524520"/>
              </a:xfrm>
            </p:grpSpPr>
            <p:sp>
              <p:nvSpPr>
                <p:cNvPr id="472" name="Rectangle 471">
                  <a:extLst>
                    <a:ext uri="{FF2B5EF4-FFF2-40B4-BE49-F238E27FC236}">
                      <a16:creationId xmlns:a16="http://schemas.microsoft.com/office/drawing/2014/main" id="{51C3D2FC-4FA2-4675-AFDF-613F1BCEE0EA}"/>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3" name="Rectangle 472">
                  <a:extLst>
                    <a:ext uri="{FF2B5EF4-FFF2-40B4-BE49-F238E27FC236}">
                      <a16:creationId xmlns:a16="http://schemas.microsoft.com/office/drawing/2014/main" id="{85D2A209-3A81-4430-B901-C27BEDE19C39}"/>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74" name="Connecteur droit 473">
                  <a:extLst>
                    <a:ext uri="{FF2B5EF4-FFF2-40B4-BE49-F238E27FC236}">
                      <a16:creationId xmlns:a16="http://schemas.microsoft.com/office/drawing/2014/main" id="{CD8B5963-A5FC-4063-A631-DFAEC6BA9527}"/>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Connecteur droit 474">
                  <a:extLst>
                    <a:ext uri="{FF2B5EF4-FFF2-40B4-BE49-F238E27FC236}">
                      <a16:creationId xmlns:a16="http://schemas.microsoft.com/office/drawing/2014/main" id="{65DDA7BF-A302-4827-B482-AD9A87411779}"/>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Connecteur droit 475">
                  <a:extLst>
                    <a:ext uri="{FF2B5EF4-FFF2-40B4-BE49-F238E27FC236}">
                      <a16:creationId xmlns:a16="http://schemas.microsoft.com/office/drawing/2014/main" id="{70CD17CB-AE06-4C83-B31E-1940572E2AAF}"/>
                    </a:ext>
                  </a:extLst>
                </p:cNvPr>
                <p:cNvCxnSpPr>
                  <a:stCxn id="473" idx="1"/>
                  <a:endCxn id="472"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Connecteur droit 476">
                  <a:extLst>
                    <a:ext uri="{FF2B5EF4-FFF2-40B4-BE49-F238E27FC236}">
                      <a16:creationId xmlns:a16="http://schemas.microsoft.com/office/drawing/2014/main" id="{00F4727B-2ADF-40E6-A7CD-D8BB6D4C8285}"/>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Connecteur droit 477">
                  <a:extLst>
                    <a:ext uri="{FF2B5EF4-FFF2-40B4-BE49-F238E27FC236}">
                      <a16:creationId xmlns:a16="http://schemas.microsoft.com/office/drawing/2014/main" id="{A2DA73F4-E174-483B-BF69-782C507EB27F}"/>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Connecteur droit 478">
                  <a:extLst>
                    <a:ext uri="{FF2B5EF4-FFF2-40B4-BE49-F238E27FC236}">
                      <a16:creationId xmlns:a16="http://schemas.microsoft.com/office/drawing/2014/main" id="{B4CC08E2-CF53-41FB-9B71-DDD05D7CD63F}"/>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Connecteur droit 479">
                  <a:extLst>
                    <a:ext uri="{FF2B5EF4-FFF2-40B4-BE49-F238E27FC236}">
                      <a16:creationId xmlns:a16="http://schemas.microsoft.com/office/drawing/2014/main" id="{DE97AA7E-CFA3-4ACE-8C5E-8E248A01590C}"/>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Connecteur droit 480">
                  <a:extLst>
                    <a:ext uri="{FF2B5EF4-FFF2-40B4-BE49-F238E27FC236}">
                      <a16:creationId xmlns:a16="http://schemas.microsoft.com/office/drawing/2014/main" id="{BA96DE4B-D05B-4375-9181-10ED33D618C7}"/>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Connecteur droit 481">
                  <a:extLst>
                    <a:ext uri="{FF2B5EF4-FFF2-40B4-BE49-F238E27FC236}">
                      <a16:creationId xmlns:a16="http://schemas.microsoft.com/office/drawing/2014/main" id="{0BE4F5F3-373A-4920-9CDB-E473232A688A}"/>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Connecteur droit 482">
                  <a:extLst>
                    <a:ext uri="{FF2B5EF4-FFF2-40B4-BE49-F238E27FC236}">
                      <a16:creationId xmlns:a16="http://schemas.microsoft.com/office/drawing/2014/main" id="{D945E250-7289-4535-8B72-76A8EF63A4E1}"/>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6" name="Groupe 415">
                <a:extLst>
                  <a:ext uri="{FF2B5EF4-FFF2-40B4-BE49-F238E27FC236}">
                    <a16:creationId xmlns:a16="http://schemas.microsoft.com/office/drawing/2014/main" id="{D6212050-F10A-4161-B635-1B2F58C0DD56}"/>
                  </a:ext>
                </a:extLst>
              </p:cNvPr>
              <p:cNvGrpSpPr/>
              <p:nvPr/>
            </p:nvGrpSpPr>
            <p:grpSpPr>
              <a:xfrm rot="16200000">
                <a:off x="6245115" y="1675307"/>
                <a:ext cx="393277" cy="321691"/>
                <a:chOff x="3087687" y="3613150"/>
                <a:chExt cx="746126" cy="524520"/>
              </a:xfrm>
            </p:grpSpPr>
            <p:sp>
              <p:nvSpPr>
                <p:cNvPr id="460" name="Rectangle 459">
                  <a:extLst>
                    <a:ext uri="{FF2B5EF4-FFF2-40B4-BE49-F238E27FC236}">
                      <a16:creationId xmlns:a16="http://schemas.microsoft.com/office/drawing/2014/main" id="{3E5ABA1D-A525-4ADC-AC54-C9AEC194C8FD}"/>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1" name="Rectangle 460">
                  <a:extLst>
                    <a:ext uri="{FF2B5EF4-FFF2-40B4-BE49-F238E27FC236}">
                      <a16:creationId xmlns:a16="http://schemas.microsoft.com/office/drawing/2014/main" id="{A52C884B-5C86-4395-8913-C2E9DE05C28B}"/>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62" name="Connecteur droit 461">
                  <a:extLst>
                    <a:ext uri="{FF2B5EF4-FFF2-40B4-BE49-F238E27FC236}">
                      <a16:creationId xmlns:a16="http://schemas.microsoft.com/office/drawing/2014/main" id="{23C1597C-4735-4A12-AECB-13238FC96350}"/>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Connecteur droit 462">
                  <a:extLst>
                    <a:ext uri="{FF2B5EF4-FFF2-40B4-BE49-F238E27FC236}">
                      <a16:creationId xmlns:a16="http://schemas.microsoft.com/office/drawing/2014/main" id="{E109A051-1E4E-4099-A291-84C90E8E6D36}"/>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Connecteur droit 463">
                  <a:extLst>
                    <a:ext uri="{FF2B5EF4-FFF2-40B4-BE49-F238E27FC236}">
                      <a16:creationId xmlns:a16="http://schemas.microsoft.com/office/drawing/2014/main" id="{6D7CCAEB-7648-496C-AB9C-B113810BBDEB}"/>
                    </a:ext>
                  </a:extLst>
                </p:cNvPr>
                <p:cNvCxnSpPr>
                  <a:stCxn id="461" idx="1"/>
                  <a:endCxn id="460"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Connecteur droit 464">
                  <a:extLst>
                    <a:ext uri="{FF2B5EF4-FFF2-40B4-BE49-F238E27FC236}">
                      <a16:creationId xmlns:a16="http://schemas.microsoft.com/office/drawing/2014/main" id="{288E0B6E-F5AC-4ED8-838E-C6CAC4A3DA27}"/>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Connecteur droit 465">
                  <a:extLst>
                    <a:ext uri="{FF2B5EF4-FFF2-40B4-BE49-F238E27FC236}">
                      <a16:creationId xmlns:a16="http://schemas.microsoft.com/office/drawing/2014/main" id="{309F192A-ECB1-4D7B-92DE-4CAC99ACACB6}"/>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Connecteur droit 466">
                  <a:extLst>
                    <a:ext uri="{FF2B5EF4-FFF2-40B4-BE49-F238E27FC236}">
                      <a16:creationId xmlns:a16="http://schemas.microsoft.com/office/drawing/2014/main" id="{A4EBBC92-BB33-47E8-8F7C-14BDF266D3A0}"/>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Connecteur droit 467">
                  <a:extLst>
                    <a:ext uri="{FF2B5EF4-FFF2-40B4-BE49-F238E27FC236}">
                      <a16:creationId xmlns:a16="http://schemas.microsoft.com/office/drawing/2014/main" id="{345983F5-6ABE-4404-B64A-B22FB1594422}"/>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Connecteur droit 468">
                  <a:extLst>
                    <a:ext uri="{FF2B5EF4-FFF2-40B4-BE49-F238E27FC236}">
                      <a16:creationId xmlns:a16="http://schemas.microsoft.com/office/drawing/2014/main" id="{5C4D9C58-5E4F-48C4-BDD4-8E6FD150CC4E}"/>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Connecteur droit 469">
                  <a:extLst>
                    <a:ext uri="{FF2B5EF4-FFF2-40B4-BE49-F238E27FC236}">
                      <a16:creationId xmlns:a16="http://schemas.microsoft.com/office/drawing/2014/main" id="{D3F5C3EA-F7C4-408F-8E56-7BD6DC5FA52E}"/>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Connecteur droit 470">
                  <a:extLst>
                    <a:ext uri="{FF2B5EF4-FFF2-40B4-BE49-F238E27FC236}">
                      <a16:creationId xmlns:a16="http://schemas.microsoft.com/office/drawing/2014/main" id="{3DCBE373-F940-45FB-99FF-CA5424189893}"/>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7" name="Groupe 416">
                <a:extLst>
                  <a:ext uri="{FF2B5EF4-FFF2-40B4-BE49-F238E27FC236}">
                    <a16:creationId xmlns:a16="http://schemas.microsoft.com/office/drawing/2014/main" id="{58C310F3-69B4-4B22-B89B-5B04A09705E4}"/>
                  </a:ext>
                </a:extLst>
              </p:cNvPr>
              <p:cNvGrpSpPr/>
              <p:nvPr/>
            </p:nvGrpSpPr>
            <p:grpSpPr>
              <a:xfrm rot="16200000">
                <a:off x="7116628" y="1675307"/>
                <a:ext cx="393277" cy="321691"/>
                <a:chOff x="3087687" y="3613150"/>
                <a:chExt cx="746126" cy="524520"/>
              </a:xfrm>
            </p:grpSpPr>
            <p:sp>
              <p:nvSpPr>
                <p:cNvPr id="448" name="Rectangle 447">
                  <a:extLst>
                    <a:ext uri="{FF2B5EF4-FFF2-40B4-BE49-F238E27FC236}">
                      <a16:creationId xmlns:a16="http://schemas.microsoft.com/office/drawing/2014/main" id="{198D6F08-328E-4CE9-8E01-C68094B7708E}"/>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9" name="Rectangle 448">
                  <a:extLst>
                    <a:ext uri="{FF2B5EF4-FFF2-40B4-BE49-F238E27FC236}">
                      <a16:creationId xmlns:a16="http://schemas.microsoft.com/office/drawing/2014/main" id="{0BCDEABB-8B60-4C32-B4D6-0DCA9D2D76F6}"/>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50" name="Connecteur droit 449">
                  <a:extLst>
                    <a:ext uri="{FF2B5EF4-FFF2-40B4-BE49-F238E27FC236}">
                      <a16:creationId xmlns:a16="http://schemas.microsoft.com/office/drawing/2014/main" id="{2CD9E4E5-A489-41BA-8710-35BE65D2E1DC}"/>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Connecteur droit 450">
                  <a:extLst>
                    <a:ext uri="{FF2B5EF4-FFF2-40B4-BE49-F238E27FC236}">
                      <a16:creationId xmlns:a16="http://schemas.microsoft.com/office/drawing/2014/main" id="{00CF11A3-67F4-43A5-9568-A2D75E0D9FF4}"/>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Connecteur droit 451">
                  <a:extLst>
                    <a:ext uri="{FF2B5EF4-FFF2-40B4-BE49-F238E27FC236}">
                      <a16:creationId xmlns:a16="http://schemas.microsoft.com/office/drawing/2014/main" id="{BF9F0A33-3CF4-4EB2-BE5C-2B0D93C2B83B}"/>
                    </a:ext>
                  </a:extLst>
                </p:cNvPr>
                <p:cNvCxnSpPr>
                  <a:stCxn id="449" idx="1"/>
                  <a:endCxn id="448"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Connecteur droit 452">
                  <a:extLst>
                    <a:ext uri="{FF2B5EF4-FFF2-40B4-BE49-F238E27FC236}">
                      <a16:creationId xmlns:a16="http://schemas.microsoft.com/office/drawing/2014/main" id="{EC03B73B-F593-4A04-8D8F-31F6F23EC644}"/>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Connecteur droit 453">
                  <a:extLst>
                    <a:ext uri="{FF2B5EF4-FFF2-40B4-BE49-F238E27FC236}">
                      <a16:creationId xmlns:a16="http://schemas.microsoft.com/office/drawing/2014/main" id="{3FB1266A-DB0C-4913-BD71-1CCD41249CE2}"/>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Connecteur droit 454">
                  <a:extLst>
                    <a:ext uri="{FF2B5EF4-FFF2-40B4-BE49-F238E27FC236}">
                      <a16:creationId xmlns:a16="http://schemas.microsoft.com/office/drawing/2014/main" id="{7F4CA2FF-F200-4E1A-A2F9-85051D6E250A}"/>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Connecteur droit 455">
                  <a:extLst>
                    <a:ext uri="{FF2B5EF4-FFF2-40B4-BE49-F238E27FC236}">
                      <a16:creationId xmlns:a16="http://schemas.microsoft.com/office/drawing/2014/main" id="{9FB95D8A-11B5-4EBE-8D10-45C883E63C5E}"/>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Connecteur droit 456">
                  <a:extLst>
                    <a:ext uri="{FF2B5EF4-FFF2-40B4-BE49-F238E27FC236}">
                      <a16:creationId xmlns:a16="http://schemas.microsoft.com/office/drawing/2014/main" id="{6883A04B-651D-4020-9E92-420990B4C3CD}"/>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Connecteur droit 457">
                  <a:extLst>
                    <a:ext uri="{FF2B5EF4-FFF2-40B4-BE49-F238E27FC236}">
                      <a16:creationId xmlns:a16="http://schemas.microsoft.com/office/drawing/2014/main" id="{9F691232-2116-416B-9723-A3C1A97B1CEB}"/>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Connecteur droit 458">
                  <a:extLst>
                    <a:ext uri="{FF2B5EF4-FFF2-40B4-BE49-F238E27FC236}">
                      <a16:creationId xmlns:a16="http://schemas.microsoft.com/office/drawing/2014/main" id="{A68A2FBF-B388-4967-82FD-B853F82588B6}"/>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8" name="Groupe 417">
                <a:extLst>
                  <a:ext uri="{FF2B5EF4-FFF2-40B4-BE49-F238E27FC236}">
                    <a16:creationId xmlns:a16="http://schemas.microsoft.com/office/drawing/2014/main" id="{F6AB2F89-1F09-497D-AE92-A92E9B23B5DD}"/>
                  </a:ext>
                </a:extLst>
              </p:cNvPr>
              <p:cNvGrpSpPr/>
              <p:nvPr/>
            </p:nvGrpSpPr>
            <p:grpSpPr>
              <a:xfrm rot="16200000">
                <a:off x="7545801" y="1675307"/>
                <a:ext cx="393277" cy="321691"/>
                <a:chOff x="3087687" y="3613150"/>
                <a:chExt cx="746126" cy="524520"/>
              </a:xfrm>
            </p:grpSpPr>
            <p:sp>
              <p:nvSpPr>
                <p:cNvPr id="436" name="Rectangle 435">
                  <a:extLst>
                    <a:ext uri="{FF2B5EF4-FFF2-40B4-BE49-F238E27FC236}">
                      <a16:creationId xmlns:a16="http://schemas.microsoft.com/office/drawing/2014/main" id="{0F696F7C-151E-45A0-A509-108A6D9F1466}"/>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7" name="Rectangle 436">
                  <a:extLst>
                    <a:ext uri="{FF2B5EF4-FFF2-40B4-BE49-F238E27FC236}">
                      <a16:creationId xmlns:a16="http://schemas.microsoft.com/office/drawing/2014/main" id="{3567F22F-2BE5-4A96-B6F8-CA5B2DDE0BB1}"/>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38" name="Connecteur droit 437">
                  <a:extLst>
                    <a:ext uri="{FF2B5EF4-FFF2-40B4-BE49-F238E27FC236}">
                      <a16:creationId xmlns:a16="http://schemas.microsoft.com/office/drawing/2014/main" id="{F8B55EFE-4902-402F-A8E6-4C97DF3EFA77}"/>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Connecteur droit 438">
                  <a:extLst>
                    <a:ext uri="{FF2B5EF4-FFF2-40B4-BE49-F238E27FC236}">
                      <a16:creationId xmlns:a16="http://schemas.microsoft.com/office/drawing/2014/main" id="{A9BC242F-BF8B-4C34-9071-6B73761331D9}"/>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Connecteur droit 439">
                  <a:extLst>
                    <a:ext uri="{FF2B5EF4-FFF2-40B4-BE49-F238E27FC236}">
                      <a16:creationId xmlns:a16="http://schemas.microsoft.com/office/drawing/2014/main" id="{1C0613B4-16EB-4328-94C3-F72A022DE0AC}"/>
                    </a:ext>
                  </a:extLst>
                </p:cNvPr>
                <p:cNvCxnSpPr>
                  <a:stCxn id="437" idx="1"/>
                  <a:endCxn id="436"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Connecteur droit 440">
                  <a:extLst>
                    <a:ext uri="{FF2B5EF4-FFF2-40B4-BE49-F238E27FC236}">
                      <a16:creationId xmlns:a16="http://schemas.microsoft.com/office/drawing/2014/main" id="{E1AF4E55-F576-4853-A91A-9D179C10D1BA}"/>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Connecteur droit 441">
                  <a:extLst>
                    <a:ext uri="{FF2B5EF4-FFF2-40B4-BE49-F238E27FC236}">
                      <a16:creationId xmlns:a16="http://schemas.microsoft.com/office/drawing/2014/main" id="{8A6E271E-87AE-462B-8CB7-CCF4F5971865}"/>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Connecteur droit 442">
                  <a:extLst>
                    <a:ext uri="{FF2B5EF4-FFF2-40B4-BE49-F238E27FC236}">
                      <a16:creationId xmlns:a16="http://schemas.microsoft.com/office/drawing/2014/main" id="{26B2AEDD-91B8-4265-B25D-A7F832C19A06}"/>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Connecteur droit 443">
                  <a:extLst>
                    <a:ext uri="{FF2B5EF4-FFF2-40B4-BE49-F238E27FC236}">
                      <a16:creationId xmlns:a16="http://schemas.microsoft.com/office/drawing/2014/main" id="{F8E8C452-7EB2-4480-9CA7-FEAB2F1ED57E}"/>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Connecteur droit 444">
                  <a:extLst>
                    <a:ext uri="{FF2B5EF4-FFF2-40B4-BE49-F238E27FC236}">
                      <a16:creationId xmlns:a16="http://schemas.microsoft.com/office/drawing/2014/main" id="{392A7B3E-23C2-4170-8DAD-3B6854CD6AE0}"/>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Connecteur droit 445">
                  <a:extLst>
                    <a:ext uri="{FF2B5EF4-FFF2-40B4-BE49-F238E27FC236}">
                      <a16:creationId xmlns:a16="http://schemas.microsoft.com/office/drawing/2014/main" id="{27D32DE2-51DD-4C8D-B6BD-5BD0ACCE20DB}"/>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Connecteur droit 446">
                  <a:extLst>
                    <a:ext uri="{FF2B5EF4-FFF2-40B4-BE49-F238E27FC236}">
                      <a16:creationId xmlns:a16="http://schemas.microsoft.com/office/drawing/2014/main" id="{5769A6F1-5CF2-4CD9-83FF-6E9D9555FC13}"/>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Connecteur droit 418">
                <a:extLst>
                  <a:ext uri="{FF2B5EF4-FFF2-40B4-BE49-F238E27FC236}">
                    <a16:creationId xmlns:a16="http://schemas.microsoft.com/office/drawing/2014/main" id="{390EB45B-5E7D-482C-801C-21D9F57A193A}"/>
                  </a:ext>
                </a:extLst>
              </p:cNvPr>
              <p:cNvCxnSpPr>
                <a:cxnSpLocks/>
              </p:cNvCxnSpPr>
              <p:nvPr/>
            </p:nvCxnSpPr>
            <p:spPr>
              <a:xfrm flipH="1">
                <a:off x="4577012" y="1557338"/>
                <a:ext cx="281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Connecteur droit 419">
                <a:extLst>
                  <a:ext uri="{FF2B5EF4-FFF2-40B4-BE49-F238E27FC236}">
                    <a16:creationId xmlns:a16="http://schemas.microsoft.com/office/drawing/2014/main" id="{03D7DF0E-A5E1-4CF0-8FC9-8817F22405D7}"/>
                  </a:ext>
                </a:extLst>
              </p:cNvPr>
              <p:cNvCxnSpPr/>
              <p:nvPr/>
            </p:nvCxnSpPr>
            <p:spPr>
              <a:xfrm flipH="1">
                <a:off x="7175786" y="1639511"/>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Connecteur droit 420">
                <a:extLst>
                  <a:ext uri="{FF2B5EF4-FFF2-40B4-BE49-F238E27FC236}">
                    <a16:creationId xmlns:a16="http://schemas.microsoft.com/office/drawing/2014/main" id="{0710D093-1B28-48F6-A69E-12C574DA1E80}"/>
                  </a:ext>
                </a:extLst>
              </p:cNvPr>
              <p:cNvCxnSpPr/>
              <p:nvPr/>
            </p:nvCxnSpPr>
            <p:spPr>
              <a:xfrm flipH="1">
                <a:off x="6304131" y="1639511"/>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Connecteur droit 421">
                <a:extLst>
                  <a:ext uri="{FF2B5EF4-FFF2-40B4-BE49-F238E27FC236}">
                    <a16:creationId xmlns:a16="http://schemas.microsoft.com/office/drawing/2014/main" id="{EF3A9BF9-DBCA-4D39-9CCC-2959A9F4680B}"/>
                  </a:ext>
                </a:extLst>
              </p:cNvPr>
              <p:cNvCxnSpPr/>
              <p:nvPr/>
            </p:nvCxnSpPr>
            <p:spPr>
              <a:xfrm flipH="1">
                <a:off x="5312445" y="1639511"/>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Connecteur droit 422">
                <a:extLst>
                  <a:ext uri="{FF2B5EF4-FFF2-40B4-BE49-F238E27FC236}">
                    <a16:creationId xmlns:a16="http://schemas.microsoft.com/office/drawing/2014/main" id="{7025AF60-9811-437F-99C9-DB8D4F05249F}"/>
                  </a:ext>
                </a:extLst>
              </p:cNvPr>
              <p:cNvCxnSpPr/>
              <p:nvPr/>
            </p:nvCxnSpPr>
            <p:spPr>
              <a:xfrm flipH="1">
                <a:off x="4363740" y="1635959"/>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Connecteur droit 423">
                <a:extLst>
                  <a:ext uri="{FF2B5EF4-FFF2-40B4-BE49-F238E27FC236}">
                    <a16:creationId xmlns:a16="http://schemas.microsoft.com/office/drawing/2014/main" id="{B25E74E8-EB1E-4646-A942-760184027A6D}"/>
                  </a:ext>
                </a:extLst>
              </p:cNvPr>
              <p:cNvCxnSpPr/>
              <p:nvPr/>
            </p:nvCxnSpPr>
            <p:spPr>
              <a:xfrm flipH="1">
                <a:off x="7174024" y="2033999"/>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Connecteur droit 424">
                <a:extLst>
                  <a:ext uri="{FF2B5EF4-FFF2-40B4-BE49-F238E27FC236}">
                    <a16:creationId xmlns:a16="http://schemas.microsoft.com/office/drawing/2014/main" id="{4F55D126-1124-4573-BCF2-6A33F94DB962}"/>
                  </a:ext>
                </a:extLst>
              </p:cNvPr>
              <p:cNvCxnSpPr/>
              <p:nvPr/>
            </p:nvCxnSpPr>
            <p:spPr>
              <a:xfrm flipH="1">
                <a:off x="6304131" y="2033199"/>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Connecteur droit 425">
                <a:extLst>
                  <a:ext uri="{FF2B5EF4-FFF2-40B4-BE49-F238E27FC236}">
                    <a16:creationId xmlns:a16="http://schemas.microsoft.com/office/drawing/2014/main" id="{E7D653C9-69F5-4E59-8603-729F2E42563E}"/>
                  </a:ext>
                </a:extLst>
              </p:cNvPr>
              <p:cNvCxnSpPr/>
              <p:nvPr/>
            </p:nvCxnSpPr>
            <p:spPr>
              <a:xfrm flipH="1">
                <a:off x="5307682" y="2032788"/>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Connecteur droit 426">
                <a:extLst>
                  <a:ext uri="{FF2B5EF4-FFF2-40B4-BE49-F238E27FC236}">
                    <a16:creationId xmlns:a16="http://schemas.microsoft.com/office/drawing/2014/main" id="{0D982D84-3565-4209-997B-885CAE6CF83D}"/>
                  </a:ext>
                </a:extLst>
              </p:cNvPr>
              <p:cNvCxnSpPr/>
              <p:nvPr/>
            </p:nvCxnSpPr>
            <p:spPr>
              <a:xfrm flipH="1">
                <a:off x="4363720" y="2032788"/>
                <a:ext cx="429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Connecteur droit 427">
                <a:extLst>
                  <a:ext uri="{FF2B5EF4-FFF2-40B4-BE49-F238E27FC236}">
                    <a16:creationId xmlns:a16="http://schemas.microsoft.com/office/drawing/2014/main" id="{F2757E81-8F47-4D74-9858-4DBD855E10C6}"/>
                  </a:ext>
                </a:extLst>
              </p:cNvPr>
              <p:cNvCxnSpPr>
                <a:cxnSpLocks/>
              </p:cNvCxnSpPr>
              <p:nvPr/>
            </p:nvCxnSpPr>
            <p:spPr>
              <a:xfrm>
                <a:off x="4577012" y="1557338"/>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29" name="Connecteur droit 428">
                <a:extLst>
                  <a:ext uri="{FF2B5EF4-FFF2-40B4-BE49-F238E27FC236}">
                    <a16:creationId xmlns:a16="http://schemas.microsoft.com/office/drawing/2014/main" id="{4EDEE1E5-32A5-43DC-B672-C2210D03E06C}"/>
                  </a:ext>
                </a:extLst>
              </p:cNvPr>
              <p:cNvCxnSpPr>
                <a:cxnSpLocks/>
              </p:cNvCxnSpPr>
              <p:nvPr/>
            </p:nvCxnSpPr>
            <p:spPr>
              <a:xfrm>
                <a:off x="5528257" y="1557338"/>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30" name="Connecteur droit 429">
                <a:extLst>
                  <a:ext uri="{FF2B5EF4-FFF2-40B4-BE49-F238E27FC236}">
                    <a16:creationId xmlns:a16="http://schemas.microsoft.com/office/drawing/2014/main" id="{61938D92-D0BE-47D6-AAC5-2CB07FB6C821}"/>
                  </a:ext>
                </a:extLst>
              </p:cNvPr>
              <p:cNvCxnSpPr>
                <a:cxnSpLocks/>
              </p:cNvCxnSpPr>
              <p:nvPr/>
            </p:nvCxnSpPr>
            <p:spPr>
              <a:xfrm>
                <a:off x="6517098" y="1556961"/>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31" name="Connecteur droit 430">
                <a:extLst>
                  <a:ext uri="{FF2B5EF4-FFF2-40B4-BE49-F238E27FC236}">
                    <a16:creationId xmlns:a16="http://schemas.microsoft.com/office/drawing/2014/main" id="{D6CEA940-143C-4E43-ADE7-5E7DFE2370F7}"/>
                  </a:ext>
                </a:extLst>
              </p:cNvPr>
              <p:cNvCxnSpPr>
                <a:cxnSpLocks/>
              </p:cNvCxnSpPr>
              <p:nvPr/>
            </p:nvCxnSpPr>
            <p:spPr>
              <a:xfrm>
                <a:off x="7388610" y="1556207"/>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32" name="Connecteur droit 431">
                <a:extLst>
                  <a:ext uri="{FF2B5EF4-FFF2-40B4-BE49-F238E27FC236}">
                    <a16:creationId xmlns:a16="http://schemas.microsoft.com/office/drawing/2014/main" id="{82FEAEB5-07B8-4603-B9EE-B2A647766E13}"/>
                  </a:ext>
                </a:extLst>
              </p:cNvPr>
              <p:cNvCxnSpPr>
                <a:cxnSpLocks/>
              </p:cNvCxnSpPr>
              <p:nvPr/>
            </p:nvCxnSpPr>
            <p:spPr>
              <a:xfrm>
                <a:off x="7395345" y="2032788"/>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33" name="Connecteur droit 432">
                <a:extLst>
                  <a:ext uri="{FF2B5EF4-FFF2-40B4-BE49-F238E27FC236}">
                    <a16:creationId xmlns:a16="http://schemas.microsoft.com/office/drawing/2014/main" id="{84757D4A-99E0-404E-80B8-4F286E6223FD}"/>
                  </a:ext>
                </a:extLst>
              </p:cNvPr>
              <p:cNvCxnSpPr>
                <a:cxnSpLocks/>
              </p:cNvCxnSpPr>
              <p:nvPr/>
            </p:nvCxnSpPr>
            <p:spPr>
              <a:xfrm>
                <a:off x="6528826" y="2032788"/>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34" name="Connecteur droit 433">
                <a:extLst>
                  <a:ext uri="{FF2B5EF4-FFF2-40B4-BE49-F238E27FC236}">
                    <a16:creationId xmlns:a16="http://schemas.microsoft.com/office/drawing/2014/main" id="{1D2B8A1D-A03B-4697-97DB-97069492593E}"/>
                  </a:ext>
                </a:extLst>
              </p:cNvPr>
              <p:cNvCxnSpPr>
                <a:cxnSpLocks/>
              </p:cNvCxnSpPr>
              <p:nvPr/>
            </p:nvCxnSpPr>
            <p:spPr>
              <a:xfrm>
                <a:off x="5518285" y="2028436"/>
                <a:ext cx="0" cy="78621"/>
              </a:xfrm>
              <a:prstGeom prst="line">
                <a:avLst/>
              </a:prstGeom>
            </p:spPr>
            <p:style>
              <a:lnRef idx="1">
                <a:schemeClr val="dk1"/>
              </a:lnRef>
              <a:fillRef idx="0">
                <a:schemeClr val="dk1"/>
              </a:fillRef>
              <a:effectRef idx="0">
                <a:schemeClr val="dk1"/>
              </a:effectRef>
              <a:fontRef idx="minor">
                <a:schemeClr val="tx1"/>
              </a:fontRef>
            </p:style>
          </p:cxnSp>
          <p:cxnSp>
            <p:nvCxnSpPr>
              <p:cNvPr id="435" name="Connecteur droit 434">
                <a:extLst>
                  <a:ext uri="{FF2B5EF4-FFF2-40B4-BE49-F238E27FC236}">
                    <a16:creationId xmlns:a16="http://schemas.microsoft.com/office/drawing/2014/main" id="{DB1049AC-6748-4858-BD3B-0F17ABD7F991}"/>
                  </a:ext>
                </a:extLst>
              </p:cNvPr>
              <p:cNvCxnSpPr>
                <a:cxnSpLocks/>
              </p:cNvCxnSpPr>
              <p:nvPr/>
            </p:nvCxnSpPr>
            <p:spPr>
              <a:xfrm>
                <a:off x="4577012" y="2028435"/>
                <a:ext cx="0" cy="78621"/>
              </a:xfrm>
              <a:prstGeom prst="line">
                <a:avLst/>
              </a:prstGeom>
            </p:spPr>
            <p:style>
              <a:lnRef idx="1">
                <a:schemeClr val="dk1"/>
              </a:lnRef>
              <a:fillRef idx="0">
                <a:schemeClr val="dk1"/>
              </a:fillRef>
              <a:effectRef idx="0">
                <a:schemeClr val="dk1"/>
              </a:effectRef>
              <a:fontRef idx="minor">
                <a:schemeClr val="tx1"/>
              </a:fontRef>
            </p:style>
          </p:cxnSp>
        </p:grpSp>
        <p:sp>
          <p:nvSpPr>
            <p:cNvPr id="382" name="Rectangle 381">
              <a:extLst>
                <a:ext uri="{FF2B5EF4-FFF2-40B4-BE49-F238E27FC236}">
                  <a16:creationId xmlns:a16="http://schemas.microsoft.com/office/drawing/2014/main" id="{F0E1E901-2FD6-4F34-832C-73BA3D6EC80F}"/>
                </a:ext>
              </a:extLst>
            </p:cNvPr>
            <p:cNvSpPr/>
            <p:nvPr/>
          </p:nvSpPr>
          <p:spPr>
            <a:xfrm rot="16200000">
              <a:off x="10958248" y="20961857"/>
              <a:ext cx="491199" cy="1960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3" name="Rectangle 382">
              <a:extLst>
                <a:ext uri="{FF2B5EF4-FFF2-40B4-BE49-F238E27FC236}">
                  <a16:creationId xmlns:a16="http://schemas.microsoft.com/office/drawing/2014/main" id="{B8DEBB32-3C7A-477D-A804-75E308785F81}"/>
                </a:ext>
              </a:extLst>
            </p:cNvPr>
            <p:cNvSpPr/>
            <p:nvPr/>
          </p:nvSpPr>
          <p:spPr>
            <a:xfrm rot="16200000">
              <a:off x="10956850" y="17584961"/>
              <a:ext cx="491199" cy="1960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4" name="Rectangle 383">
              <a:extLst>
                <a:ext uri="{FF2B5EF4-FFF2-40B4-BE49-F238E27FC236}">
                  <a16:creationId xmlns:a16="http://schemas.microsoft.com/office/drawing/2014/main" id="{42697C1E-BC62-48A6-9EBE-66E52E81C1E8}"/>
                </a:ext>
              </a:extLst>
            </p:cNvPr>
            <p:cNvSpPr/>
            <p:nvPr/>
          </p:nvSpPr>
          <p:spPr>
            <a:xfrm rot="16200000">
              <a:off x="10956850" y="15137744"/>
              <a:ext cx="491199" cy="1960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5" name="Rectangle 384">
              <a:extLst>
                <a:ext uri="{FF2B5EF4-FFF2-40B4-BE49-F238E27FC236}">
                  <a16:creationId xmlns:a16="http://schemas.microsoft.com/office/drawing/2014/main" id="{39168CCC-B094-451D-9709-1501FEEB6D33}"/>
                </a:ext>
              </a:extLst>
            </p:cNvPr>
            <p:cNvSpPr/>
            <p:nvPr/>
          </p:nvSpPr>
          <p:spPr>
            <a:xfrm rot="16200000">
              <a:off x="10949680" y="12218201"/>
              <a:ext cx="491199" cy="1960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86" name="Connecteur droit 385">
              <a:extLst>
                <a:ext uri="{FF2B5EF4-FFF2-40B4-BE49-F238E27FC236}">
                  <a16:creationId xmlns:a16="http://schemas.microsoft.com/office/drawing/2014/main" id="{7E22FDB4-5322-4F0C-88EB-F07DA60C1EF9}"/>
                </a:ext>
              </a:extLst>
            </p:cNvPr>
            <p:cNvCxnSpPr/>
            <p:nvPr/>
          </p:nvCxnSpPr>
          <p:spPr>
            <a:xfrm>
              <a:off x="15143383" y="10323054"/>
              <a:ext cx="0" cy="12938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Connecteur droit avec flèche 386">
              <a:extLst>
                <a:ext uri="{FF2B5EF4-FFF2-40B4-BE49-F238E27FC236}">
                  <a16:creationId xmlns:a16="http://schemas.microsoft.com/office/drawing/2014/main" id="{D294837A-C38C-46DE-9DA9-66A50F914C5F}"/>
                </a:ext>
              </a:extLst>
            </p:cNvPr>
            <p:cNvCxnSpPr>
              <a:cxnSpLocks/>
            </p:cNvCxnSpPr>
            <p:nvPr/>
          </p:nvCxnSpPr>
          <p:spPr>
            <a:xfrm>
              <a:off x="15123433" y="16258591"/>
              <a:ext cx="7053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88" name="ZoneTexte 741">
                  <a:extLst>
                    <a:ext uri="{FF2B5EF4-FFF2-40B4-BE49-F238E27FC236}">
                      <a16:creationId xmlns:a16="http://schemas.microsoft.com/office/drawing/2014/main" id="{0F608459-917E-413A-8DE5-CED6DBA229BD}"/>
                    </a:ext>
                  </a:extLst>
                </p:cNvPr>
                <p:cNvSpPr txBox="1"/>
                <p:nvPr/>
              </p:nvSpPr>
              <p:spPr>
                <a:xfrm>
                  <a:off x="14932727" y="16249827"/>
                  <a:ext cx="1110435" cy="73767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fr-FR" sz="3200" b="0" i="1" smtClean="0">
                                <a:latin typeface="Cambria Math" panose="02040503050406030204" pitchFamily="18" charset="0"/>
                              </a:rPr>
                              <m:t>𝑞</m:t>
                            </m:r>
                          </m:e>
                        </m:acc>
                      </m:oMath>
                    </m:oMathPara>
                  </a14:m>
                  <a:endParaRPr lang="en-US" sz="3200" dirty="0"/>
                </a:p>
              </p:txBody>
            </p:sp>
          </mc:Choice>
          <mc:Fallback>
            <p:sp>
              <p:nvSpPr>
                <p:cNvPr id="388" name="ZoneTexte 741">
                  <a:extLst>
                    <a:ext uri="{FF2B5EF4-FFF2-40B4-BE49-F238E27FC236}">
                      <a16:creationId xmlns:a16="http://schemas.microsoft.com/office/drawing/2014/main" id="{0F608459-917E-413A-8DE5-CED6DBA229BD}"/>
                    </a:ext>
                  </a:extLst>
                </p:cNvPr>
                <p:cNvSpPr txBox="1">
                  <a:spLocks noRot="1" noChangeAspect="1" noMove="1" noResize="1" noEditPoints="1" noAdjustHandles="1" noChangeArrowheads="1" noChangeShapeType="1" noTextEdit="1"/>
                </p:cNvSpPr>
                <p:nvPr/>
              </p:nvSpPr>
              <p:spPr>
                <a:xfrm>
                  <a:off x="14932727" y="16249827"/>
                  <a:ext cx="1110435" cy="737670"/>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90" name="ZoneTexte 743">
                  <a:extLst>
                    <a:ext uri="{FF2B5EF4-FFF2-40B4-BE49-F238E27FC236}">
                      <a16:creationId xmlns:a16="http://schemas.microsoft.com/office/drawing/2014/main" id="{F6B459C0-29F6-48EF-9F59-E29DE8EB3892}"/>
                    </a:ext>
                  </a:extLst>
                </p:cNvPr>
                <p:cNvSpPr txBox="1"/>
                <p:nvPr/>
              </p:nvSpPr>
              <p:spPr>
                <a:xfrm>
                  <a:off x="7646095" y="16563499"/>
                  <a:ext cx="1110435" cy="79477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fr-FR" sz="3200" i="1">
                                    <a:latin typeface="Cambria Math" panose="02040503050406030204" pitchFamily="18" charset="0"/>
                                  </a:rPr>
                                  <m:t>𝑞</m:t>
                                </m:r>
                              </m:e>
                            </m:acc>
                          </m:e>
                          <m:sub>
                            <m:r>
                              <a:rPr lang="en-US" sz="3200" i="1">
                                <a:latin typeface="Cambria Math" panose="02040503050406030204" pitchFamily="18" charset="0"/>
                              </a:rPr>
                              <m:t>𝑐𝑟𝑦𝑜𝑐𝑜𝑜𝑙𝑒𝑟</m:t>
                            </m:r>
                          </m:sub>
                        </m:sSub>
                      </m:oMath>
                    </m:oMathPara>
                  </a14:m>
                  <a:endParaRPr lang="en-US" sz="3200" dirty="0"/>
                </a:p>
              </p:txBody>
            </p:sp>
          </mc:Choice>
          <mc:Fallback>
            <p:sp>
              <p:nvSpPr>
                <p:cNvPr id="390" name="ZoneTexte 743">
                  <a:extLst>
                    <a:ext uri="{FF2B5EF4-FFF2-40B4-BE49-F238E27FC236}">
                      <a16:creationId xmlns:a16="http://schemas.microsoft.com/office/drawing/2014/main" id="{F6B459C0-29F6-48EF-9F59-E29DE8EB3892}"/>
                    </a:ext>
                  </a:extLst>
                </p:cNvPr>
                <p:cNvSpPr txBox="1">
                  <a:spLocks noRot="1" noChangeAspect="1" noMove="1" noResize="1" noEditPoints="1" noAdjustHandles="1" noChangeArrowheads="1" noChangeShapeType="1" noTextEdit="1"/>
                </p:cNvSpPr>
                <p:nvPr/>
              </p:nvSpPr>
              <p:spPr>
                <a:xfrm>
                  <a:off x="7646095" y="16563499"/>
                  <a:ext cx="1110435" cy="794774"/>
                </a:xfrm>
                <a:prstGeom prst="rect">
                  <a:avLst/>
                </a:prstGeom>
                <a:blipFill>
                  <a:blip r:embed="rId6"/>
                  <a:stretch>
                    <a:fillRect r="-105263"/>
                  </a:stretch>
                </a:blipFill>
              </p:spPr>
              <p:txBody>
                <a:bodyPr/>
                <a:lstStyle/>
                <a:p>
                  <a:r>
                    <a:rPr lang="fr-FR">
                      <a:noFill/>
                    </a:rPr>
                    <a:t> </a:t>
                  </a:r>
                </a:p>
              </p:txBody>
            </p:sp>
          </mc:Fallback>
        </mc:AlternateContent>
        <p:cxnSp>
          <p:nvCxnSpPr>
            <p:cNvPr id="391" name="Connecteur droit 390">
              <a:extLst>
                <a:ext uri="{FF2B5EF4-FFF2-40B4-BE49-F238E27FC236}">
                  <a16:creationId xmlns:a16="http://schemas.microsoft.com/office/drawing/2014/main" id="{2EFA244B-2C54-469D-9935-8EFCE68EC3AE}"/>
                </a:ext>
              </a:extLst>
            </p:cNvPr>
            <p:cNvCxnSpPr>
              <a:cxnSpLocks/>
              <a:stCxn id="377" idx="6"/>
            </p:cNvCxnSpPr>
            <p:nvPr/>
          </p:nvCxnSpPr>
          <p:spPr>
            <a:xfrm flipV="1">
              <a:off x="7911493" y="14997518"/>
              <a:ext cx="0" cy="245784"/>
            </a:xfrm>
            <a:prstGeom prst="line">
              <a:avLst/>
            </a:prstGeom>
          </p:spPr>
          <p:style>
            <a:lnRef idx="1">
              <a:schemeClr val="dk1"/>
            </a:lnRef>
            <a:fillRef idx="0">
              <a:schemeClr val="dk1"/>
            </a:fillRef>
            <a:effectRef idx="0">
              <a:schemeClr val="dk1"/>
            </a:effectRef>
            <a:fontRef idx="minor">
              <a:schemeClr val="tx1"/>
            </a:fontRef>
          </p:style>
        </p:cxnSp>
        <p:grpSp>
          <p:nvGrpSpPr>
            <p:cNvPr id="392" name="Groupe 391">
              <a:extLst>
                <a:ext uri="{FF2B5EF4-FFF2-40B4-BE49-F238E27FC236}">
                  <a16:creationId xmlns:a16="http://schemas.microsoft.com/office/drawing/2014/main" id="{FA0FEFE6-D41A-4624-BC63-8A56F9BF0C01}"/>
                </a:ext>
              </a:extLst>
            </p:cNvPr>
            <p:cNvGrpSpPr/>
            <p:nvPr/>
          </p:nvGrpSpPr>
          <p:grpSpPr>
            <a:xfrm>
              <a:off x="19099166" y="16153750"/>
              <a:ext cx="1650136" cy="1475318"/>
              <a:chOff x="3087687" y="3613150"/>
              <a:chExt cx="746126" cy="524520"/>
            </a:xfrm>
          </p:grpSpPr>
          <p:sp>
            <p:nvSpPr>
              <p:cNvPr id="395" name="Rectangle 394">
                <a:extLst>
                  <a:ext uri="{FF2B5EF4-FFF2-40B4-BE49-F238E27FC236}">
                    <a16:creationId xmlns:a16="http://schemas.microsoft.com/office/drawing/2014/main" id="{86BAF61D-2D39-4423-9CB0-A75521925340}"/>
                  </a:ext>
                </a:extLst>
              </p:cNvPr>
              <p:cNvSpPr/>
              <p:nvPr/>
            </p:nvSpPr>
            <p:spPr>
              <a:xfrm>
                <a:off x="31813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6" name="Rectangle 395">
                <a:extLst>
                  <a:ext uri="{FF2B5EF4-FFF2-40B4-BE49-F238E27FC236}">
                    <a16:creationId xmlns:a16="http://schemas.microsoft.com/office/drawing/2014/main" id="{F9C64D9F-9F0D-428D-A5B3-FE666B84BFC0}"/>
                  </a:ext>
                </a:extLst>
              </p:cNvPr>
              <p:cNvSpPr/>
              <p:nvPr/>
            </p:nvSpPr>
            <p:spPr>
              <a:xfrm>
                <a:off x="3536950" y="3613150"/>
                <a:ext cx="203200" cy="76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97" name="Connecteur droit 396">
                <a:extLst>
                  <a:ext uri="{FF2B5EF4-FFF2-40B4-BE49-F238E27FC236}">
                    <a16:creationId xmlns:a16="http://schemas.microsoft.com/office/drawing/2014/main" id="{A2BFAB40-9CF7-4538-BCEB-A47F87EF0E01}"/>
                  </a:ext>
                </a:extLst>
              </p:cNvPr>
              <p:cNvCxnSpPr>
                <a:cxnSpLocks/>
              </p:cNvCxnSpPr>
              <p:nvPr/>
            </p:nvCxnSpPr>
            <p:spPr>
              <a:xfrm>
                <a:off x="3357563" y="384528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Connecteur droit 397">
                <a:extLst>
                  <a:ext uri="{FF2B5EF4-FFF2-40B4-BE49-F238E27FC236}">
                    <a16:creationId xmlns:a16="http://schemas.microsoft.com/office/drawing/2014/main" id="{06DC7BB7-0C13-45EF-BE7D-89F81BCE8B98}"/>
                  </a:ext>
                </a:extLst>
              </p:cNvPr>
              <p:cNvCxnSpPr>
                <a:cxnSpLocks/>
              </p:cNvCxnSpPr>
              <p:nvPr/>
            </p:nvCxnSpPr>
            <p:spPr>
              <a:xfrm>
                <a:off x="3357563" y="3897673"/>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Connecteur droit 398">
                <a:extLst>
                  <a:ext uri="{FF2B5EF4-FFF2-40B4-BE49-F238E27FC236}">
                    <a16:creationId xmlns:a16="http://schemas.microsoft.com/office/drawing/2014/main" id="{0283D149-868B-4510-AF27-7BBC6F70EFEE}"/>
                  </a:ext>
                </a:extLst>
              </p:cNvPr>
              <p:cNvCxnSpPr>
                <a:stCxn id="396" idx="1"/>
                <a:endCxn id="395" idx="3"/>
              </p:cNvCxnSpPr>
              <p:nvPr/>
            </p:nvCxnSpPr>
            <p:spPr>
              <a:xfrm flipH="1">
                <a:off x="3384550" y="365125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Connecteur droit 399">
                <a:extLst>
                  <a:ext uri="{FF2B5EF4-FFF2-40B4-BE49-F238E27FC236}">
                    <a16:creationId xmlns:a16="http://schemas.microsoft.com/office/drawing/2014/main" id="{D9B0660E-174C-417B-B964-0B22404BF802}"/>
                  </a:ext>
                </a:extLst>
              </p:cNvPr>
              <p:cNvCxnSpPr/>
              <p:nvPr/>
            </p:nvCxnSpPr>
            <p:spPr>
              <a:xfrm>
                <a:off x="3455988" y="3651250"/>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Connecteur droit 400">
                <a:extLst>
                  <a:ext uri="{FF2B5EF4-FFF2-40B4-BE49-F238E27FC236}">
                    <a16:creationId xmlns:a16="http://schemas.microsoft.com/office/drawing/2014/main" id="{B463CAB7-DCB6-454A-8164-44CDF8734F47}"/>
                  </a:ext>
                </a:extLst>
              </p:cNvPr>
              <p:cNvCxnSpPr>
                <a:cxnSpLocks/>
              </p:cNvCxnSpPr>
              <p:nvPr/>
            </p:nvCxnSpPr>
            <p:spPr>
              <a:xfrm>
                <a:off x="3455988" y="3902435"/>
                <a:ext cx="0" cy="19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Connecteur droit 401">
                <a:extLst>
                  <a:ext uri="{FF2B5EF4-FFF2-40B4-BE49-F238E27FC236}">
                    <a16:creationId xmlns:a16="http://schemas.microsoft.com/office/drawing/2014/main" id="{FDA3D437-92D1-46E9-AC32-C53A35F46ED2}"/>
                  </a:ext>
                </a:extLst>
              </p:cNvPr>
              <p:cNvCxnSpPr>
                <a:cxnSpLocks/>
              </p:cNvCxnSpPr>
              <p:nvPr/>
            </p:nvCxnSpPr>
            <p:spPr>
              <a:xfrm>
                <a:off x="3390901" y="4097188"/>
                <a:ext cx="13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Connecteur droit 402">
                <a:extLst>
                  <a:ext uri="{FF2B5EF4-FFF2-40B4-BE49-F238E27FC236}">
                    <a16:creationId xmlns:a16="http://schemas.microsoft.com/office/drawing/2014/main" id="{925C33CC-C385-44BE-AF1F-D3F50F8BB177}"/>
                  </a:ext>
                </a:extLst>
              </p:cNvPr>
              <p:cNvCxnSpPr>
                <a:cxnSpLocks/>
              </p:cNvCxnSpPr>
              <p:nvPr/>
            </p:nvCxnSpPr>
            <p:spPr>
              <a:xfrm>
                <a:off x="3407570" y="4118620"/>
                <a:ext cx="968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Connecteur droit 403">
                <a:extLst>
                  <a:ext uri="{FF2B5EF4-FFF2-40B4-BE49-F238E27FC236}">
                    <a16:creationId xmlns:a16="http://schemas.microsoft.com/office/drawing/2014/main" id="{89428DC9-D036-4D5F-8EED-C1DEDC4C4FD3}"/>
                  </a:ext>
                </a:extLst>
              </p:cNvPr>
              <p:cNvCxnSpPr>
                <a:cxnSpLocks/>
              </p:cNvCxnSpPr>
              <p:nvPr/>
            </p:nvCxnSpPr>
            <p:spPr>
              <a:xfrm>
                <a:off x="3431779" y="4137670"/>
                <a:ext cx="48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Connecteur droit 404">
                <a:extLst>
                  <a:ext uri="{FF2B5EF4-FFF2-40B4-BE49-F238E27FC236}">
                    <a16:creationId xmlns:a16="http://schemas.microsoft.com/office/drawing/2014/main" id="{ABBEFAA2-8BB4-4025-9DE2-9F423F428169}"/>
                  </a:ext>
                </a:extLst>
              </p:cNvPr>
              <p:cNvCxnSpPr>
                <a:cxnSpLocks/>
              </p:cNvCxnSpPr>
              <p:nvPr/>
            </p:nvCxnSpPr>
            <p:spPr>
              <a:xfrm flipH="1">
                <a:off x="3740150"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Connecteur droit 405">
                <a:extLst>
                  <a:ext uri="{FF2B5EF4-FFF2-40B4-BE49-F238E27FC236}">
                    <a16:creationId xmlns:a16="http://schemas.microsoft.com/office/drawing/2014/main" id="{867D1DDB-96B9-49FE-B3F0-8BE0D906B8E7}"/>
                  </a:ext>
                </a:extLst>
              </p:cNvPr>
              <p:cNvCxnSpPr>
                <a:cxnSpLocks/>
              </p:cNvCxnSpPr>
              <p:nvPr/>
            </p:nvCxnSpPr>
            <p:spPr>
              <a:xfrm flipH="1">
                <a:off x="3087687" y="3651250"/>
                <a:ext cx="9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3" name="ZoneTexte 392">
              <a:extLst>
                <a:ext uri="{FF2B5EF4-FFF2-40B4-BE49-F238E27FC236}">
                  <a16:creationId xmlns:a16="http://schemas.microsoft.com/office/drawing/2014/main" id="{D708CB3D-9090-413E-8FED-65E0C15A8A4A}"/>
                </a:ext>
              </a:extLst>
            </p:cNvPr>
            <p:cNvSpPr txBox="1"/>
            <p:nvPr/>
          </p:nvSpPr>
          <p:spPr>
            <a:xfrm>
              <a:off x="21061148" y="15945670"/>
              <a:ext cx="2855597" cy="584775"/>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SN</a:t>
              </a:r>
              <a:r>
                <a:rPr lang="fr-FR" sz="3200" baseline="-25000" dirty="0">
                  <a:latin typeface="Times New Roman" panose="02020603050405020304" pitchFamily="18" charset="0"/>
                  <a:cs typeface="Times New Roman" panose="02020603050405020304" pitchFamily="18" charset="0"/>
                </a:rPr>
                <a:t>2</a:t>
              </a:r>
              <a:r>
                <a:rPr lang="fr-FR" sz="3200" dirty="0">
                  <a:latin typeface="Times New Roman" panose="02020603050405020304" pitchFamily="18" charset="0"/>
                  <a:cs typeface="Times New Roman" panose="02020603050405020304" pitchFamily="18" charset="0"/>
                </a:rPr>
                <a:t> bath center</a:t>
              </a:r>
            </a:p>
          </p:txBody>
        </p:sp>
      </p:grpSp>
      <p:grpSp>
        <p:nvGrpSpPr>
          <p:cNvPr id="19" name="Groupe 18">
            <a:extLst>
              <a:ext uri="{FF2B5EF4-FFF2-40B4-BE49-F238E27FC236}">
                <a16:creationId xmlns:a16="http://schemas.microsoft.com/office/drawing/2014/main" id="{74D2624C-C028-457B-B3B6-643E987A6B62}"/>
              </a:ext>
            </a:extLst>
          </p:cNvPr>
          <p:cNvGrpSpPr/>
          <p:nvPr/>
        </p:nvGrpSpPr>
        <p:grpSpPr>
          <a:xfrm>
            <a:off x="1944973" y="13769870"/>
            <a:ext cx="13914553" cy="15659426"/>
            <a:chOff x="2226817" y="4915876"/>
            <a:chExt cx="13914553" cy="15659426"/>
          </a:xfrm>
        </p:grpSpPr>
        <p:sp>
          <p:nvSpPr>
            <p:cNvPr id="6" name="Rectangle 5">
              <a:extLst>
                <a:ext uri="{FF2B5EF4-FFF2-40B4-BE49-F238E27FC236}">
                  <a16:creationId xmlns:a16="http://schemas.microsoft.com/office/drawing/2014/main" id="{0E146BA7-5753-4620-BF8B-E76259030D2B}"/>
                </a:ext>
              </a:extLst>
            </p:cNvPr>
            <p:cNvSpPr/>
            <p:nvPr/>
          </p:nvSpPr>
          <p:spPr>
            <a:xfrm>
              <a:off x="9571141" y="5916291"/>
              <a:ext cx="5626540" cy="646331"/>
            </a:xfrm>
            <a:prstGeom prst="rect">
              <a:avLst/>
            </a:prstGeom>
          </p:spPr>
          <p:txBody>
            <a:bodyPr wrap="none">
              <a:spAutoFit/>
            </a:bodyPr>
            <a:lstStyle/>
            <a:p>
              <a:r>
                <a:rPr lang="en-US" sz="3600" dirty="0">
                  <a:latin typeface="Times New Roman" panose="02020603050405020304" pitchFamily="18" charset="0"/>
                  <a:ea typeface="SimSun" panose="02010600030101010101" pitchFamily="2" charset="-122"/>
                </a:rPr>
                <a:t>The heat diffusion equation : </a:t>
              </a:r>
              <a:endParaRPr lang="fr-FR" sz="3600" dirty="0"/>
            </a:p>
          </p:txBody>
        </p:sp>
        <p:graphicFrame>
          <p:nvGraphicFramePr>
            <p:cNvPr id="7" name="Objet 6">
              <a:extLst>
                <a:ext uri="{FF2B5EF4-FFF2-40B4-BE49-F238E27FC236}">
                  <a16:creationId xmlns:a16="http://schemas.microsoft.com/office/drawing/2014/main" id="{9CC913BA-CF03-44CC-B1F7-2ED33BDBB514}"/>
                </a:ext>
              </a:extLst>
            </p:cNvPr>
            <p:cNvGraphicFramePr>
              <a:graphicFrameLocks noChangeAspect="1"/>
            </p:cNvGraphicFramePr>
            <p:nvPr>
              <p:extLst>
                <p:ext uri="{D42A27DB-BD31-4B8C-83A1-F6EECF244321}">
                  <p14:modId xmlns:p14="http://schemas.microsoft.com/office/powerpoint/2010/main" val="401635834"/>
                </p:ext>
              </p:extLst>
            </p:nvPr>
          </p:nvGraphicFramePr>
          <p:xfrm>
            <a:off x="9415241" y="6347741"/>
            <a:ext cx="5613679" cy="1274271"/>
          </p:xfrm>
          <a:graphic>
            <a:graphicData uri="http://schemas.openxmlformats.org/presentationml/2006/ole">
              <mc:AlternateContent xmlns:mc="http://schemas.openxmlformats.org/markup-compatibility/2006">
                <mc:Choice xmlns:v="urn:schemas-microsoft-com:vml" Requires="v">
                  <p:oleObj spid="_x0000_s1316" name="Equation" r:id="rId7" imgW="1548728" imgH="355446" progId="Equation.DSMT4">
                    <p:embed/>
                  </p:oleObj>
                </mc:Choice>
                <mc:Fallback>
                  <p:oleObj name="Equation" r:id="rId7" imgW="1548728" imgH="355446" progId="Equation.DSMT4">
                    <p:embed/>
                    <p:pic>
                      <p:nvPicPr>
                        <p:cNvPr id="7" name="Objet 6">
                          <a:extLst>
                            <a:ext uri="{FF2B5EF4-FFF2-40B4-BE49-F238E27FC236}">
                              <a16:creationId xmlns:a16="http://schemas.microsoft.com/office/drawing/2014/main" id="{E6E09943-E8EC-4D5E-AC66-A28D1703B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5241" y="6347741"/>
                          <a:ext cx="5613679" cy="1274271"/>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id="{480944F5-C206-4AE5-A170-963BACC4F0BE}"/>
                </a:ext>
              </a:extLst>
            </p:cNvPr>
            <p:cNvSpPr/>
            <p:nvPr/>
          </p:nvSpPr>
          <p:spPr>
            <a:xfrm>
              <a:off x="9198281" y="14883665"/>
              <a:ext cx="5408367" cy="646331"/>
            </a:xfrm>
            <a:prstGeom prst="rect">
              <a:avLst/>
            </a:prstGeom>
          </p:spPr>
          <p:txBody>
            <a:bodyPr wrap="square">
              <a:spAutoFit/>
            </a:bodyPr>
            <a:lstStyle/>
            <a:p>
              <a:r>
                <a:rPr lang="en-US" sz="3600" dirty="0">
                  <a:latin typeface="Times New Roman" panose="02020603050405020304" pitchFamily="18" charset="0"/>
                  <a:ea typeface="SimSun" panose="02010600030101010101" pitchFamily="2" charset="-122"/>
                </a:rPr>
                <a:t>The thermal conductivity </a:t>
              </a:r>
              <a:r>
                <a:rPr lang="en-US" sz="3600" i="1" spc="-5" dirty="0">
                  <a:latin typeface="Times New Roman" panose="02020603050405020304" pitchFamily="18" charset="0"/>
                  <a:ea typeface="SimSun" panose="02010600030101010101" pitchFamily="2" charset="-122"/>
                </a:rPr>
                <a:t>k</a:t>
              </a:r>
              <a:r>
                <a:rPr lang="en-US" sz="3600" dirty="0">
                  <a:latin typeface="Times New Roman" panose="02020603050405020304" pitchFamily="18" charset="0"/>
                  <a:ea typeface="SimSun" panose="02010600030101010101" pitchFamily="2" charset="-122"/>
                </a:rPr>
                <a:t> :</a:t>
              </a:r>
              <a:endParaRPr lang="fr-FR" sz="3600" dirty="0">
                <a:latin typeface="Times New Roman" panose="02020603050405020304" pitchFamily="18" charset="0"/>
                <a:ea typeface="SimSun" panose="02010600030101010101" pitchFamily="2" charset="-122"/>
              </a:endParaRPr>
            </a:p>
          </p:txBody>
        </p:sp>
        <p:graphicFrame>
          <p:nvGraphicFramePr>
            <p:cNvPr id="9" name="Objet 8">
              <a:extLst>
                <a:ext uri="{FF2B5EF4-FFF2-40B4-BE49-F238E27FC236}">
                  <a16:creationId xmlns:a16="http://schemas.microsoft.com/office/drawing/2014/main" id="{9033C182-3D08-4FC9-94D8-318D2F41C87E}"/>
                </a:ext>
              </a:extLst>
            </p:cNvPr>
            <p:cNvGraphicFramePr>
              <a:graphicFrameLocks noChangeAspect="1"/>
            </p:cNvGraphicFramePr>
            <p:nvPr>
              <p:extLst>
                <p:ext uri="{D42A27DB-BD31-4B8C-83A1-F6EECF244321}">
                  <p14:modId xmlns:p14="http://schemas.microsoft.com/office/powerpoint/2010/main" val="1137931339"/>
                </p:ext>
              </p:extLst>
            </p:nvPr>
          </p:nvGraphicFramePr>
          <p:xfrm>
            <a:off x="9485210" y="15579000"/>
            <a:ext cx="3199460" cy="699882"/>
          </p:xfrm>
          <a:graphic>
            <a:graphicData uri="http://schemas.openxmlformats.org/presentationml/2006/ole">
              <mc:AlternateContent xmlns:mc="http://schemas.openxmlformats.org/markup-compatibility/2006">
                <mc:Choice xmlns:v="urn:schemas-microsoft-com:vml" Requires="v">
                  <p:oleObj spid="_x0000_s1317" name="Equation" r:id="rId9" imgW="914400" imgH="203200" progId="Equation.DSMT4">
                    <p:embed/>
                  </p:oleObj>
                </mc:Choice>
                <mc:Fallback>
                  <p:oleObj name="Equation" r:id="rId9" imgW="914400" imgH="203200" progId="Equation.DSMT4">
                    <p:embed/>
                    <p:pic>
                      <p:nvPicPr>
                        <p:cNvPr id="29" name="Objet 28">
                          <a:extLst>
                            <a:ext uri="{FF2B5EF4-FFF2-40B4-BE49-F238E27FC236}">
                              <a16:creationId xmlns:a16="http://schemas.microsoft.com/office/drawing/2014/main" id="{7CF9B3C9-B36E-43AB-BF22-F13B1E8A17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5210" y="15579000"/>
                          <a:ext cx="3199460" cy="699882"/>
                        </a:xfrm>
                        <a:prstGeom prst="rect">
                          <a:avLst/>
                        </a:prstGeom>
                        <a:noFill/>
                      </p:spPr>
                    </p:pic>
                  </p:oleObj>
                </mc:Fallback>
              </mc:AlternateContent>
            </a:graphicData>
          </a:graphic>
        </p:graphicFrame>
        <p:sp>
          <p:nvSpPr>
            <p:cNvPr id="10" name="Rectangle 6">
              <a:extLst>
                <a:ext uri="{FF2B5EF4-FFF2-40B4-BE49-F238E27FC236}">
                  <a16:creationId xmlns:a16="http://schemas.microsoft.com/office/drawing/2014/main" id="{E747176F-2D4E-44CF-9F96-276F677FD8FF}"/>
                </a:ext>
              </a:extLst>
            </p:cNvPr>
            <p:cNvSpPr>
              <a:spLocks noChangeArrowheads="1"/>
            </p:cNvSpPr>
            <p:nvPr/>
          </p:nvSpPr>
          <p:spPr bwMode="auto">
            <a:xfrm>
              <a:off x="9046131" y="16383933"/>
              <a:ext cx="45207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56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256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256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256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256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256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256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256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2563" algn="l"/>
                </a:tabLst>
                <a:defRPr>
                  <a:solidFill>
                    <a:schemeClr val="tx1"/>
                  </a:solidFill>
                  <a:latin typeface="Arial" panose="020B0604020202020204" pitchFamily="34" charset="0"/>
                </a:defRPr>
              </a:lvl9pPr>
            </a:lstStyle>
            <a:p>
              <a:pPr marL="0" marR="0" lvl="0" indent="184150" algn="l" defTabSz="914400" rtl="0" eaLnBrk="0" fontAlgn="base" latinLnBrk="0" hangingPunct="0">
                <a:lnSpc>
                  <a:spcPct val="100000"/>
                </a:lnSpc>
                <a:spcBef>
                  <a:spcPct val="0"/>
                </a:spcBef>
                <a:spcAft>
                  <a:spcPct val="0"/>
                </a:spcAft>
                <a:buClrTx/>
                <a:buSzTx/>
                <a:buFontTx/>
                <a:buNone/>
                <a:tabLst>
                  <a:tab pos="182563" algn="l"/>
                </a:tabLst>
              </a:pPr>
              <a:r>
                <a:rPr lang="en-US" altLang="fr-FR" sz="3200" dirty="0">
                  <a:latin typeface="Times New Roman" panose="02020603050405020304" pitchFamily="18" charset="0"/>
                  <a:ea typeface="SimSun" panose="02010600030101010101" pitchFamily="2" charset="-122"/>
                </a:rPr>
                <a:t>The specific enthalpy </a:t>
              </a:r>
              <a:r>
                <a:rPr lang="en-US" altLang="fr-FR" sz="3200" i="1" dirty="0">
                  <a:latin typeface="Times New Roman" panose="02020603050405020304" pitchFamily="18" charset="0"/>
                  <a:ea typeface="SimSun" panose="02010600030101010101" pitchFamily="2" charset="-122"/>
                </a:rPr>
                <a:t>H </a:t>
              </a:r>
              <a:r>
                <a:rPr lang="en-US" altLang="fr-FR" sz="3200" dirty="0">
                  <a:latin typeface="Times New Roman" panose="02020603050405020304" pitchFamily="18" charset="0"/>
                  <a:ea typeface="SimSun" panose="02010600030101010101" pitchFamily="2" charset="-122"/>
                </a:rPr>
                <a:t>:</a:t>
              </a:r>
            </a:p>
            <a:p>
              <a:pPr marL="0" marR="0" lvl="0" indent="184150" algn="l" defTabSz="914400" rtl="0" eaLnBrk="0" fontAlgn="base" latinLnBrk="0" hangingPunct="0">
                <a:lnSpc>
                  <a:spcPct val="100000"/>
                </a:lnSpc>
                <a:spcBef>
                  <a:spcPct val="0"/>
                </a:spcBef>
                <a:spcAft>
                  <a:spcPct val="0"/>
                </a:spcAft>
                <a:buClrTx/>
                <a:buSzTx/>
                <a:buFontTx/>
                <a:buNone/>
                <a:tabLst>
                  <a:tab pos="182563" algn="l"/>
                </a:tabLst>
              </a:pPr>
              <a:r>
                <a:rPr kumimoji="0" lang="en-US" altLang="fr-FR" sz="1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Objet 10">
              <a:extLst>
                <a:ext uri="{FF2B5EF4-FFF2-40B4-BE49-F238E27FC236}">
                  <a16:creationId xmlns:a16="http://schemas.microsoft.com/office/drawing/2014/main" id="{66CEAE95-5048-4A17-ACAA-0F67C2C19679}"/>
                </a:ext>
              </a:extLst>
            </p:cNvPr>
            <p:cNvGraphicFramePr>
              <a:graphicFrameLocks noChangeAspect="1"/>
            </p:cNvGraphicFramePr>
            <p:nvPr>
              <p:extLst>
                <p:ext uri="{D42A27DB-BD31-4B8C-83A1-F6EECF244321}">
                  <p14:modId xmlns:p14="http://schemas.microsoft.com/office/powerpoint/2010/main" val="1075485056"/>
                </p:ext>
              </p:extLst>
            </p:nvPr>
          </p:nvGraphicFramePr>
          <p:xfrm>
            <a:off x="9255161" y="17036113"/>
            <a:ext cx="4102727" cy="662748"/>
          </p:xfrm>
          <a:graphic>
            <a:graphicData uri="http://schemas.openxmlformats.org/presentationml/2006/ole">
              <mc:AlternateContent xmlns:mc="http://schemas.openxmlformats.org/markup-compatibility/2006">
                <mc:Choice xmlns:v="urn:schemas-microsoft-com:vml" Requires="v">
                  <p:oleObj spid="_x0000_s1318" name="Equation" r:id="rId11" imgW="1231366" imgH="203112" progId="Equation.DSMT4">
                    <p:embed/>
                  </p:oleObj>
                </mc:Choice>
                <mc:Fallback>
                  <p:oleObj name="Equation" r:id="rId11" imgW="1231366" imgH="203112" progId="Equation.DSMT4">
                    <p:embed/>
                    <p:pic>
                      <p:nvPicPr>
                        <p:cNvPr id="15" name="Objet 14">
                          <a:extLst>
                            <a:ext uri="{FF2B5EF4-FFF2-40B4-BE49-F238E27FC236}">
                              <a16:creationId xmlns:a16="http://schemas.microsoft.com/office/drawing/2014/main" id="{B4E936AA-F3D3-4D14-8802-3586028628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55161" y="17036113"/>
                          <a:ext cx="4102727" cy="662748"/>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id="{6218CE4A-0E02-4DCE-A62C-518B53252B5D}"/>
                </a:ext>
              </a:extLst>
            </p:cNvPr>
            <p:cNvSpPr/>
            <p:nvPr/>
          </p:nvSpPr>
          <p:spPr>
            <a:xfrm>
              <a:off x="8392770" y="18040116"/>
              <a:ext cx="5963857" cy="646331"/>
            </a:xfrm>
            <a:prstGeom prst="rect">
              <a:avLst/>
            </a:prstGeom>
          </p:spPr>
          <p:txBody>
            <a:bodyPr wrap="square">
              <a:spAutoFit/>
            </a:bodyPr>
            <a:lstStyle/>
            <a:p>
              <a:pPr algn="just">
                <a:spcAft>
                  <a:spcPts val="0"/>
                </a:spcAft>
              </a:pPr>
              <a:r>
                <a:rPr lang="en-US" sz="3600" dirty="0">
                  <a:latin typeface="Times New Roman" panose="02020603050405020304" pitchFamily="18" charset="0"/>
                  <a:ea typeface="SimSun" panose="02010600030101010101" pitchFamily="2" charset="-122"/>
                </a:rPr>
                <a:t>The specific heat capacity </a:t>
              </a:r>
              <a:r>
                <a:rPr lang="en-US" sz="3600" i="1" spc="-5" dirty="0">
                  <a:latin typeface="Times New Roman" panose="02020603050405020304" pitchFamily="18" charset="0"/>
                  <a:ea typeface="SimSun" panose="02010600030101010101" pitchFamily="2" charset="-122"/>
                </a:rPr>
                <a:t>C</a:t>
              </a:r>
              <a:r>
                <a:rPr lang="en-US" sz="3600" spc="-5" baseline="-25000" dirty="0">
                  <a:latin typeface="Times New Roman" panose="02020603050405020304" pitchFamily="18" charset="0"/>
                  <a:ea typeface="SimSun" panose="02010600030101010101" pitchFamily="2" charset="-122"/>
                </a:rPr>
                <a:t>p </a:t>
              </a:r>
              <a:r>
                <a:rPr lang="en-US" sz="3600" dirty="0">
                  <a:latin typeface="Times New Roman" panose="02020603050405020304" pitchFamily="18" charset="0"/>
                  <a:ea typeface="SimSun" panose="02010600030101010101" pitchFamily="2" charset="-122"/>
                </a:rPr>
                <a:t>:</a:t>
              </a:r>
              <a:endParaRPr lang="fr-FR" sz="3600" dirty="0">
                <a:latin typeface="Times New Roman" panose="02020603050405020304" pitchFamily="18" charset="0"/>
                <a:ea typeface="SimSun" panose="02010600030101010101" pitchFamily="2" charset="-122"/>
              </a:endParaRPr>
            </a:p>
          </p:txBody>
        </p:sp>
        <p:graphicFrame>
          <p:nvGraphicFramePr>
            <p:cNvPr id="13" name="Objet 12">
              <a:extLst>
                <a:ext uri="{FF2B5EF4-FFF2-40B4-BE49-F238E27FC236}">
                  <a16:creationId xmlns:a16="http://schemas.microsoft.com/office/drawing/2014/main" id="{7FC0EDBB-2B0A-4B06-B8AB-45BB2AA62EEB}"/>
                </a:ext>
              </a:extLst>
            </p:cNvPr>
            <p:cNvGraphicFramePr>
              <a:graphicFrameLocks noChangeAspect="1"/>
            </p:cNvGraphicFramePr>
            <p:nvPr>
              <p:extLst>
                <p:ext uri="{D42A27DB-BD31-4B8C-83A1-F6EECF244321}">
                  <p14:modId xmlns:p14="http://schemas.microsoft.com/office/powerpoint/2010/main" val="3813053249"/>
                </p:ext>
              </p:extLst>
            </p:nvPr>
          </p:nvGraphicFramePr>
          <p:xfrm>
            <a:off x="8071129" y="18527743"/>
            <a:ext cx="8070241" cy="1223766"/>
          </p:xfrm>
          <a:graphic>
            <a:graphicData uri="http://schemas.openxmlformats.org/presentationml/2006/ole">
              <mc:AlternateContent xmlns:mc="http://schemas.openxmlformats.org/markup-compatibility/2006">
                <mc:Choice xmlns:v="urn:schemas-microsoft-com:vml" Requires="v">
                  <p:oleObj spid="_x0000_s1319" name="Equation" r:id="rId13" imgW="2324100" imgH="355600" progId="Equation.DSMT4">
                    <p:embed/>
                  </p:oleObj>
                </mc:Choice>
                <mc:Fallback>
                  <p:oleObj name="Equation" r:id="rId13" imgW="2324100" imgH="355600" progId="Equation.DSMT4">
                    <p:embed/>
                    <p:pic>
                      <p:nvPicPr>
                        <p:cNvPr id="25" name="Objet 24">
                          <a:extLst>
                            <a:ext uri="{FF2B5EF4-FFF2-40B4-BE49-F238E27FC236}">
                              <a16:creationId xmlns:a16="http://schemas.microsoft.com/office/drawing/2014/main" id="{67419BE1-A16A-4EB0-9692-6C36FBC231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1129" y="18527743"/>
                          <a:ext cx="8070241" cy="1223766"/>
                        </a:xfrm>
                        <a:prstGeom prst="rect">
                          <a:avLst/>
                        </a:prstGeom>
                        <a:noFill/>
                      </p:spPr>
                    </p:pic>
                  </p:oleObj>
                </mc:Fallback>
              </mc:AlternateContent>
            </a:graphicData>
          </a:graphic>
        </p:graphicFrame>
        <p:sp>
          <p:nvSpPr>
            <p:cNvPr id="14" name="Rectangle 13">
              <a:extLst>
                <a:ext uri="{FF2B5EF4-FFF2-40B4-BE49-F238E27FC236}">
                  <a16:creationId xmlns:a16="http://schemas.microsoft.com/office/drawing/2014/main" id="{B0E9149F-F134-4C42-92CF-F51D978E7773}"/>
                </a:ext>
              </a:extLst>
            </p:cNvPr>
            <p:cNvSpPr/>
            <p:nvPr/>
          </p:nvSpPr>
          <p:spPr>
            <a:xfrm>
              <a:off x="8350926" y="19669433"/>
              <a:ext cx="3377848" cy="646331"/>
            </a:xfrm>
            <a:prstGeom prst="rect">
              <a:avLst/>
            </a:prstGeom>
          </p:spPr>
          <p:txBody>
            <a:bodyPr wrap="none">
              <a:spAutoFit/>
            </a:bodyPr>
            <a:lstStyle/>
            <a:p>
              <a:r>
                <a:rPr lang="en-US" altLang="fr-FR" sz="3600" dirty="0">
                  <a:latin typeface="Times New Roman" panose="02020603050405020304" pitchFamily="18" charset="0"/>
                  <a:ea typeface="SimSun" panose="02010600030101010101" pitchFamily="2" charset="-122"/>
                </a:rPr>
                <a:t>The Dirac pulse :</a:t>
              </a:r>
              <a:endParaRPr lang="fr-FR" sz="3600" dirty="0">
                <a:latin typeface="Times New Roman" panose="02020603050405020304" pitchFamily="18" charset="0"/>
                <a:ea typeface="SimSun" panose="02010600030101010101" pitchFamily="2" charset="-122"/>
              </a:endParaRPr>
            </a:p>
          </p:txBody>
        </p:sp>
        <p:graphicFrame>
          <p:nvGraphicFramePr>
            <p:cNvPr id="15" name="Objet 14">
              <a:extLst>
                <a:ext uri="{FF2B5EF4-FFF2-40B4-BE49-F238E27FC236}">
                  <a16:creationId xmlns:a16="http://schemas.microsoft.com/office/drawing/2014/main" id="{819964B8-9034-4A4A-B426-A02C8DE73BC5}"/>
                </a:ext>
              </a:extLst>
            </p:cNvPr>
            <p:cNvGraphicFramePr>
              <a:graphicFrameLocks noChangeAspect="1"/>
            </p:cNvGraphicFramePr>
            <p:nvPr>
              <p:extLst>
                <p:ext uri="{D42A27DB-BD31-4B8C-83A1-F6EECF244321}">
                  <p14:modId xmlns:p14="http://schemas.microsoft.com/office/powerpoint/2010/main" val="1238541422"/>
                </p:ext>
              </p:extLst>
            </p:nvPr>
          </p:nvGraphicFramePr>
          <p:xfrm>
            <a:off x="11612025" y="19448975"/>
            <a:ext cx="2784531" cy="1126327"/>
          </p:xfrm>
          <a:graphic>
            <a:graphicData uri="http://schemas.openxmlformats.org/presentationml/2006/ole">
              <mc:AlternateContent xmlns:mc="http://schemas.openxmlformats.org/markup-compatibility/2006">
                <mc:Choice xmlns:v="urn:schemas-microsoft-com:vml" Requires="v">
                  <p:oleObj spid="_x0000_s1320" name="Equation" r:id="rId15" imgW="850531" imgH="342751" progId="Equation.DSMT4">
                    <p:embed/>
                  </p:oleObj>
                </mc:Choice>
                <mc:Fallback>
                  <p:oleObj name="Equation" r:id="rId15" imgW="850531" imgH="342751" progId="Equation.DSMT4">
                    <p:embed/>
                    <p:pic>
                      <p:nvPicPr>
                        <p:cNvPr id="27" name="Objet 26">
                          <a:extLst>
                            <a:ext uri="{FF2B5EF4-FFF2-40B4-BE49-F238E27FC236}">
                              <a16:creationId xmlns:a16="http://schemas.microsoft.com/office/drawing/2014/main" id="{57C25A94-2A73-4910-8D61-71A4DBEBD5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12025" y="19448975"/>
                          <a:ext cx="2784531" cy="1126327"/>
                        </a:xfrm>
                        <a:prstGeom prst="rect">
                          <a:avLst/>
                        </a:prstGeom>
                        <a:noFill/>
                      </p:spPr>
                    </p:pic>
                  </p:oleObj>
                </mc:Fallback>
              </mc:AlternateContent>
            </a:graphicData>
          </a:graphic>
        </p:graphicFrame>
        <p:sp>
          <p:nvSpPr>
            <p:cNvPr id="16" name="Rectangle 15">
              <a:extLst>
                <a:ext uri="{FF2B5EF4-FFF2-40B4-BE49-F238E27FC236}">
                  <a16:creationId xmlns:a16="http://schemas.microsoft.com/office/drawing/2014/main" id="{BE5E9DFD-E913-4371-AD14-B3F5C73493F3}"/>
                </a:ext>
              </a:extLst>
            </p:cNvPr>
            <p:cNvSpPr/>
            <p:nvPr/>
          </p:nvSpPr>
          <p:spPr>
            <a:xfrm>
              <a:off x="2226817" y="4915876"/>
              <a:ext cx="13211856" cy="830997"/>
            </a:xfrm>
            <a:prstGeom prst="rect">
              <a:avLst/>
            </a:prstGeom>
            <a:solidFill>
              <a:schemeClr val="tx1"/>
            </a:solidFill>
          </p:spPr>
          <p:txBody>
            <a:bodyPr wrap="square">
              <a:spAutoFit/>
            </a:bodyPr>
            <a:lstStyle/>
            <a:p>
              <a:pPr algn="ctr"/>
              <a:r>
                <a:rPr lang="fr-FR" sz="4800" b="1" dirty="0" err="1">
                  <a:solidFill>
                    <a:schemeClr val="bg1"/>
                  </a:solidFill>
                  <a:latin typeface="Times New Roman" panose="02020603050405020304" pitchFamily="18" charset="0"/>
                  <a:cs typeface="Times New Roman" panose="02020603050405020304" pitchFamily="18" charset="0"/>
                </a:rPr>
                <a:t>Governing</a:t>
              </a:r>
              <a:r>
                <a:rPr lang="fr-FR" sz="4800" b="1" dirty="0">
                  <a:solidFill>
                    <a:schemeClr val="bg1"/>
                  </a:solidFill>
                  <a:latin typeface="Times New Roman" panose="02020603050405020304" pitchFamily="18" charset="0"/>
                  <a:cs typeface="Times New Roman" panose="02020603050405020304" pitchFamily="18" charset="0"/>
                </a:rPr>
                <a:t> Equations</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p:nvGrpSpPr>
          <p:cNvPr id="20" name="Groupe 19">
            <a:extLst>
              <a:ext uri="{FF2B5EF4-FFF2-40B4-BE49-F238E27FC236}">
                <a16:creationId xmlns:a16="http://schemas.microsoft.com/office/drawing/2014/main" id="{E92CA231-B446-4D8B-968C-14EAAC7A92AB}"/>
              </a:ext>
            </a:extLst>
          </p:cNvPr>
          <p:cNvGrpSpPr/>
          <p:nvPr/>
        </p:nvGrpSpPr>
        <p:grpSpPr>
          <a:xfrm>
            <a:off x="1894159" y="5269050"/>
            <a:ext cx="13237263" cy="8214957"/>
            <a:chOff x="2838136" y="2618872"/>
            <a:chExt cx="13424769" cy="8214957"/>
          </a:xfrm>
        </p:grpSpPr>
        <p:sp>
          <p:nvSpPr>
            <p:cNvPr id="17" name="Rectangle 16">
              <a:extLst>
                <a:ext uri="{FF2B5EF4-FFF2-40B4-BE49-F238E27FC236}">
                  <a16:creationId xmlns:a16="http://schemas.microsoft.com/office/drawing/2014/main" id="{D76522E4-88D3-4A9F-8876-E1A623280BC9}"/>
                </a:ext>
              </a:extLst>
            </p:cNvPr>
            <p:cNvSpPr/>
            <p:nvPr/>
          </p:nvSpPr>
          <p:spPr>
            <a:xfrm>
              <a:off x="2863902" y="2618872"/>
              <a:ext cx="13399003" cy="769441"/>
            </a:xfrm>
            <a:prstGeom prst="rect">
              <a:avLst/>
            </a:prstGeom>
            <a:solidFill>
              <a:schemeClr val="tx1"/>
            </a:solidFill>
          </p:spPr>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Abstract</a:t>
              </a:r>
            </a:p>
          </p:txBody>
        </p:sp>
        <p:sp>
          <p:nvSpPr>
            <p:cNvPr id="18" name="Rectangle 17">
              <a:extLst>
                <a:ext uri="{FF2B5EF4-FFF2-40B4-BE49-F238E27FC236}">
                  <a16:creationId xmlns:a16="http://schemas.microsoft.com/office/drawing/2014/main" id="{A3C94960-34D1-4418-98E0-589968F380D3}"/>
                </a:ext>
              </a:extLst>
            </p:cNvPr>
            <p:cNvSpPr/>
            <p:nvPr/>
          </p:nvSpPr>
          <p:spPr>
            <a:xfrm>
              <a:off x="2838136" y="3539524"/>
              <a:ext cx="13424769" cy="7294305"/>
            </a:xfrm>
            <a:prstGeom prst="rect">
              <a:avLst/>
            </a:prstGeom>
            <a:ln>
              <a:noFill/>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Solid Nitrogen (SN2) can provide a uniform and stable cryogenic environment for High Temperature Superconducting (HTS) systems such as bulk samples during their magnetization and/or characterization. In this paper, we are studying a SN2 cooling system consisting of a cryocooler Sumitomo CH-110 and an exchanger in a Liquid Nitrogen (LN2) bath. In order to design this cooling system, an analytical model based on a nodal method coupled to a formulation of the thermal capacity (NMCTC) was realized. The model considers the thermal parameters variation as well as the phase change of the Nitrogen. In order to compare our results, we performed a 3D simulation on COMSOL Multiphysics. The performance of the cooling system was evaluated and we estimates that 50 L of LN2 can be cooled down to 20 K in 50 hours.</a:t>
              </a:r>
              <a:endParaRPr lang="fr-FR" sz="3600" dirty="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94F8BB87-0553-4BC7-8FD3-0B3EF3DA6154}"/>
              </a:ext>
            </a:extLst>
          </p:cNvPr>
          <p:cNvSpPr/>
          <p:nvPr/>
        </p:nvSpPr>
        <p:spPr>
          <a:xfrm>
            <a:off x="818981" y="444443"/>
            <a:ext cx="40843200" cy="2554545"/>
          </a:xfrm>
          <a:prstGeom prst="rect">
            <a:avLst/>
          </a:prstGeom>
        </p:spPr>
        <p:txBody>
          <a:bodyPr wrap="square">
            <a:spAutoFit/>
          </a:bodyPr>
          <a:lstStyle/>
          <a:p>
            <a:pPr algn="ctr"/>
            <a:r>
              <a:rPr lang="en-US" sz="8000" b="1" dirty="0">
                <a:latin typeface="Times New Roman" panose="02020603050405020304" pitchFamily="18" charset="0"/>
                <a:cs typeface="Times New Roman" panose="02020603050405020304" pitchFamily="18" charset="0"/>
              </a:rPr>
              <a:t>Design and Testing of a New Cooling System using Solid Nitrogen </a:t>
            </a:r>
            <a:br>
              <a:rPr lang="en-US" sz="8000" b="1" dirty="0">
                <a:latin typeface="Times New Roman" panose="02020603050405020304" pitchFamily="18" charset="0"/>
                <a:cs typeface="Times New Roman" panose="02020603050405020304" pitchFamily="18" charset="0"/>
              </a:rPr>
            </a:br>
            <a:r>
              <a:rPr lang="en-US" sz="8000" b="1" dirty="0">
                <a:latin typeface="Times New Roman" panose="02020603050405020304" pitchFamily="18" charset="0"/>
                <a:cs typeface="Times New Roman" panose="02020603050405020304" pitchFamily="18" charset="0"/>
              </a:rPr>
              <a:t>for Pulsed Field Magnetization and Characterization of HTS Bulks</a:t>
            </a:r>
            <a:endParaRPr lang="fr-FR" sz="80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2" name="Image 21" descr="Green.png">
            <a:extLst>
              <a:ext uri="{FF2B5EF4-FFF2-40B4-BE49-F238E27FC236}">
                <a16:creationId xmlns:a16="http://schemas.microsoft.com/office/drawing/2014/main" id="{6E3D2AF1-6EC6-4695-9B52-92CBC2F85551}"/>
              </a:ext>
            </a:extLst>
          </p:cNvPr>
          <p:cNvPicPr>
            <a:picLocks noChangeAspect="1"/>
          </p:cNvPicPr>
          <p:nvPr/>
        </p:nvPicPr>
        <p:blipFill>
          <a:blip r:embed="rId17" cstate="print"/>
          <a:stretch>
            <a:fillRect/>
          </a:stretch>
        </p:blipFill>
        <p:spPr>
          <a:xfrm>
            <a:off x="1385928" y="1072471"/>
            <a:ext cx="4627859" cy="1772704"/>
          </a:xfrm>
          <a:prstGeom prst="rect">
            <a:avLst/>
          </a:prstGeom>
        </p:spPr>
      </p:pic>
      <p:pic>
        <p:nvPicPr>
          <p:cNvPr id="23" name="Picture 3" descr="Accueil">
            <a:extLst>
              <a:ext uri="{FF2B5EF4-FFF2-40B4-BE49-F238E27FC236}">
                <a16:creationId xmlns:a16="http://schemas.microsoft.com/office/drawing/2014/main" id="{5F481014-13CF-48CE-9BE3-D8F1D9C53BEE}"/>
              </a:ext>
            </a:extLst>
          </p:cNvPr>
          <p:cNvPicPr>
            <a:picLocks noChangeAspect="1" noChangeArrowheads="1"/>
          </p:cNvPicPr>
          <p:nvPr/>
        </p:nvPicPr>
        <p:blipFill>
          <a:blip r:embed="rId18" cstate="print"/>
          <a:srcRect/>
          <a:stretch>
            <a:fillRect/>
          </a:stretch>
        </p:blipFill>
        <p:spPr bwMode="auto">
          <a:xfrm>
            <a:off x="1402158" y="3093254"/>
            <a:ext cx="4937686" cy="1728192"/>
          </a:xfrm>
          <a:prstGeom prst="rect">
            <a:avLst/>
          </a:prstGeom>
          <a:noFill/>
        </p:spPr>
      </p:pic>
      <p:pic>
        <p:nvPicPr>
          <p:cNvPr id="24" name="Image 23">
            <a:extLst>
              <a:ext uri="{FF2B5EF4-FFF2-40B4-BE49-F238E27FC236}">
                <a16:creationId xmlns:a16="http://schemas.microsoft.com/office/drawing/2014/main" id="{1A7E4A97-AB81-437A-9E06-F4E277E4BC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242654" y="1072471"/>
            <a:ext cx="6092866" cy="2894108"/>
          </a:xfrm>
          <a:prstGeom prst="rect">
            <a:avLst/>
          </a:prstGeom>
        </p:spPr>
      </p:pic>
      <p:sp>
        <p:nvSpPr>
          <p:cNvPr id="25" name="Rectangle 24">
            <a:extLst>
              <a:ext uri="{FF2B5EF4-FFF2-40B4-BE49-F238E27FC236}">
                <a16:creationId xmlns:a16="http://schemas.microsoft.com/office/drawing/2014/main" id="{4DBCFF46-D354-4C2E-89B9-CEEBEBE3B877}"/>
              </a:ext>
            </a:extLst>
          </p:cNvPr>
          <p:cNvSpPr/>
          <p:nvPr/>
        </p:nvSpPr>
        <p:spPr>
          <a:xfrm>
            <a:off x="14286045" y="3002007"/>
            <a:ext cx="15017766" cy="1015663"/>
          </a:xfrm>
          <a:prstGeom prst="rect">
            <a:avLst/>
          </a:prstGeom>
        </p:spPr>
        <p:txBody>
          <a:bodyPr wrap="none">
            <a:spAutoFit/>
          </a:bodyPr>
          <a:lstStyle/>
          <a:p>
            <a:r>
              <a:rPr lang="fr-FR" sz="6000" dirty="0">
                <a:latin typeface="Times New Roman" panose="02020603050405020304" pitchFamily="18" charset="0"/>
                <a:ea typeface="SimSun" panose="02010600030101010101" pitchFamily="2" charset="-122"/>
              </a:rPr>
              <a:t>Ghazi Hajiri</a:t>
            </a:r>
            <a:r>
              <a:rPr lang="fr-FR" sz="6000" baseline="30000" dirty="0">
                <a:latin typeface="Times New Roman" panose="02020603050405020304" pitchFamily="18" charset="0"/>
                <a:ea typeface="SimSun" panose="02010600030101010101" pitchFamily="2" charset="-122"/>
              </a:rPr>
              <a:t>1</a:t>
            </a:r>
            <a:r>
              <a:rPr lang="fr-FR" sz="6000" dirty="0">
                <a:latin typeface="Times New Roman" panose="02020603050405020304" pitchFamily="18" charset="0"/>
                <a:ea typeface="SimSun" panose="02010600030101010101" pitchFamily="2" charset="-122"/>
              </a:rPr>
              <a:t>, Kévin Berger</a:t>
            </a:r>
            <a:r>
              <a:rPr lang="fr-FR" sz="6000" baseline="30000" dirty="0">
                <a:latin typeface="Times New Roman" panose="02020603050405020304" pitchFamily="18" charset="0"/>
                <a:ea typeface="SimSun" panose="02010600030101010101" pitchFamily="2" charset="-122"/>
              </a:rPr>
              <a:t>1</a:t>
            </a:r>
            <a:r>
              <a:rPr lang="fr-FR" sz="6000" dirty="0">
                <a:latin typeface="Times New Roman" panose="02020603050405020304" pitchFamily="18" charset="0"/>
                <a:ea typeface="SimSun" panose="02010600030101010101" pitchFamily="2" charset="-122"/>
              </a:rPr>
              <a:t> </a:t>
            </a:r>
            <a:r>
              <a:rPr lang="fr-FR" sz="6000" dirty="0">
                <a:latin typeface="Times New Roman" panose="02020603050405020304" pitchFamily="18" charset="0"/>
                <a:ea typeface="SimSun" panose="02010600030101010101" pitchFamily="2" charset="-122"/>
                <a:cs typeface="Times New Roman" panose="02020603050405020304" pitchFamily="18" charset="0"/>
              </a:rPr>
              <a:t>and </a:t>
            </a:r>
            <a:r>
              <a:rPr lang="fr-FR" sz="6000" dirty="0">
                <a:latin typeface="Times New Roman" panose="02020603050405020304" pitchFamily="18" charset="0"/>
                <a:cs typeface="Times New Roman" panose="02020603050405020304" pitchFamily="18" charset="0"/>
              </a:rPr>
              <a:t>Jean Lévêque</a:t>
            </a:r>
            <a:r>
              <a:rPr lang="fr-FR" sz="6000" baseline="30000" dirty="0">
                <a:latin typeface="Times New Roman" panose="02020603050405020304" pitchFamily="18" charset="0"/>
                <a:cs typeface="Times New Roman" panose="02020603050405020304" pitchFamily="18" charset="0"/>
              </a:rPr>
              <a:t>1</a:t>
            </a:r>
          </a:p>
        </p:txBody>
      </p:sp>
      <p:sp>
        <p:nvSpPr>
          <p:cNvPr id="27" name="Rectangle 26">
            <a:extLst>
              <a:ext uri="{FF2B5EF4-FFF2-40B4-BE49-F238E27FC236}">
                <a16:creationId xmlns:a16="http://schemas.microsoft.com/office/drawing/2014/main" id="{BAD7BEDC-BDC6-4CB2-ADD2-3315CA0F7E86}"/>
              </a:ext>
            </a:extLst>
          </p:cNvPr>
          <p:cNvSpPr/>
          <p:nvPr/>
        </p:nvSpPr>
        <p:spPr>
          <a:xfrm>
            <a:off x="7763128" y="3919492"/>
            <a:ext cx="27891225" cy="1015663"/>
          </a:xfrm>
          <a:prstGeom prst="rect">
            <a:avLst/>
          </a:prstGeom>
        </p:spPr>
        <p:txBody>
          <a:bodyPr wrap="none">
            <a:spAutoFit/>
          </a:bodyPr>
          <a:lstStyle/>
          <a:p>
            <a:pPr algn="ctr"/>
            <a:r>
              <a:rPr lang="fr-FR" sz="6000" dirty="0">
                <a:solidFill>
                  <a:schemeClr val="accent2">
                    <a:lumMod val="75000"/>
                  </a:schemeClr>
                </a:solidFill>
                <a:latin typeface="Times New Roman" panose="02020603050405020304" pitchFamily="18" charset="0"/>
                <a:cs typeface="Times New Roman" panose="02020603050405020304" pitchFamily="18" charset="0"/>
              </a:rPr>
              <a:t>1 – Groupe de Recherche en Energie Electrique de Nancy,  </a:t>
            </a:r>
            <a:r>
              <a:rPr lang="fr-FR" sz="6000" dirty="0" err="1">
                <a:solidFill>
                  <a:schemeClr val="accent2">
                    <a:lumMod val="75000"/>
                  </a:schemeClr>
                </a:solidFill>
                <a:latin typeface="Times New Roman" panose="02020603050405020304" pitchFamily="18" charset="0"/>
                <a:cs typeface="Times New Roman" panose="02020603050405020304" pitchFamily="18" charset="0"/>
              </a:rPr>
              <a:t>University</a:t>
            </a:r>
            <a:r>
              <a:rPr lang="fr-FR" sz="6000" dirty="0">
                <a:solidFill>
                  <a:schemeClr val="accent2">
                    <a:lumMod val="75000"/>
                  </a:schemeClr>
                </a:solidFill>
                <a:latin typeface="Times New Roman" panose="02020603050405020304" pitchFamily="18" charset="0"/>
                <a:cs typeface="Times New Roman" panose="02020603050405020304" pitchFamily="18" charset="0"/>
              </a:rPr>
              <a:t> of Lorraine, France</a:t>
            </a:r>
          </a:p>
        </p:txBody>
      </p:sp>
      <p:sp>
        <p:nvSpPr>
          <p:cNvPr id="87" name="Rectangle 86">
            <a:extLst>
              <a:ext uri="{FF2B5EF4-FFF2-40B4-BE49-F238E27FC236}">
                <a16:creationId xmlns:a16="http://schemas.microsoft.com/office/drawing/2014/main" id="{FBF72D1C-A937-4B8C-8CA6-636EF8712162}"/>
              </a:ext>
            </a:extLst>
          </p:cNvPr>
          <p:cNvSpPr/>
          <p:nvPr/>
        </p:nvSpPr>
        <p:spPr>
          <a:xfrm>
            <a:off x="16159066" y="17012337"/>
            <a:ext cx="25251881" cy="780311"/>
          </a:xfrm>
          <a:prstGeom prst="rect">
            <a:avLst/>
          </a:prstGeom>
          <a:solidFill>
            <a:schemeClr val="tx1"/>
          </a:solidFill>
        </p:spPr>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Results</a:t>
            </a:r>
          </a:p>
        </p:txBody>
      </p:sp>
      <p:grpSp>
        <p:nvGrpSpPr>
          <p:cNvPr id="3" name="Groupe 2">
            <a:extLst>
              <a:ext uri="{FF2B5EF4-FFF2-40B4-BE49-F238E27FC236}">
                <a16:creationId xmlns:a16="http://schemas.microsoft.com/office/drawing/2014/main" id="{EA6A959E-5F53-4147-9424-33B188939E23}"/>
              </a:ext>
            </a:extLst>
          </p:cNvPr>
          <p:cNvGrpSpPr/>
          <p:nvPr/>
        </p:nvGrpSpPr>
        <p:grpSpPr>
          <a:xfrm>
            <a:off x="16159066" y="4476785"/>
            <a:ext cx="25844339" cy="12874177"/>
            <a:chOff x="16159066" y="4476785"/>
            <a:chExt cx="25844339" cy="12874177"/>
          </a:xfrm>
        </p:grpSpPr>
        <p:grpSp>
          <p:nvGrpSpPr>
            <p:cNvPr id="85" name="Groupe 84">
              <a:extLst>
                <a:ext uri="{FF2B5EF4-FFF2-40B4-BE49-F238E27FC236}">
                  <a16:creationId xmlns:a16="http://schemas.microsoft.com/office/drawing/2014/main" id="{CBCBD3D4-54A5-4C9A-9D74-4583C95CD9C1}"/>
                </a:ext>
              </a:extLst>
            </p:cNvPr>
            <p:cNvGrpSpPr/>
            <p:nvPr/>
          </p:nvGrpSpPr>
          <p:grpSpPr>
            <a:xfrm>
              <a:off x="16159066" y="4476785"/>
              <a:ext cx="25844339" cy="12874177"/>
              <a:chOff x="16619427" y="5659578"/>
              <a:chExt cx="25075488" cy="12874177"/>
            </a:xfrm>
          </p:grpSpPr>
          <p:grpSp>
            <p:nvGrpSpPr>
              <p:cNvPr id="72" name="Groupe 71">
                <a:extLst>
                  <a:ext uri="{FF2B5EF4-FFF2-40B4-BE49-F238E27FC236}">
                    <a16:creationId xmlns:a16="http://schemas.microsoft.com/office/drawing/2014/main" id="{A14D08BF-1CC3-4B76-B5CA-5A0402124FFC}"/>
                  </a:ext>
                </a:extLst>
              </p:cNvPr>
              <p:cNvGrpSpPr/>
              <p:nvPr/>
            </p:nvGrpSpPr>
            <p:grpSpPr>
              <a:xfrm>
                <a:off x="17413806" y="7724319"/>
                <a:ext cx="15873138" cy="10809436"/>
                <a:chOff x="15481973" y="6011489"/>
                <a:chExt cx="17817428" cy="12247054"/>
              </a:xfrm>
            </p:grpSpPr>
            <p:pic>
              <p:nvPicPr>
                <p:cNvPr id="34" name="Image 33">
                  <a:extLst>
                    <a:ext uri="{FF2B5EF4-FFF2-40B4-BE49-F238E27FC236}">
                      <a16:creationId xmlns:a16="http://schemas.microsoft.com/office/drawing/2014/main" id="{978EC799-F036-4BCD-B948-CC4DE624334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044419" y="7193892"/>
                  <a:ext cx="4254982" cy="5992800"/>
                </a:xfrm>
                <a:prstGeom prst="rect">
                  <a:avLst/>
                </a:prstGeom>
              </p:spPr>
            </p:pic>
            <p:pic>
              <p:nvPicPr>
                <p:cNvPr id="39" name="Image 38">
                  <a:extLst>
                    <a:ext uri="{FF2B5EF4-FFF2-40B4-BE49-F238E27FC236}">
                      <a16:creationId xmlns:a16="http://schemas.microsoft.com/office/drawing/2014/main" id="{525A6D68-4AFE-49DF-A1A8-A0B1C32268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481973" y="6385765"/>
                  <a:ext cx="15821232" cy="11872778"/>
                </a:xfrm>
                <a:prstGeom prst="rect">
                  <a:avLst/>
                </a:prstGeom>
              </p:spPr>
            </p:pic>
            <p:cxnSp>
              <p:nvCxnSpPr>
                <p:cNvPr id="48" name="Connecteur droit avec flèche 47">
                  <a:extLst>
                    <a:ext uri="{FF2B5EF4-FFF2-40B4-BE49-F238E27FC236}">
                      <a16:creationId xmlns:a16="http://schemas.microsoft.com/office/drawing/2014/main" id="{9988C449-C5E6-438A-A1F9-2F57F3D6E515}"/>
                    </a:ext>
                  </a:extLst>
                </p:cNvPr>
                <p:cNvCxnSpPr>
                  <a:cxnSpLocks/>
                </p:cNvCxnSpPr>
                <p:nvPr/>
              </p:nvCxnSpPr>
              <p:spPr>
                <a:xfrm flipH="1">
                  <a:off x="26014319" y="9066109"/>
                  <a:ext cx="439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966CE840-ACBA-4ED9-8B01-EF34D18CBEF6}"/>
                    </a:ext>
                  </a:extLst>
                </p:cNvPr>
                <p:cNvCxnSpPr/>
                <p:nvPr/>
              </p:nvCxnSpPr>
              <p:spPr>
                <a:xfrm>
                  <a:off x="18141855" y="9793174"/>
                  <a:ext cx="0" cy="15558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361ED7D3-85DE-4606-80ED-6A1FC3DE528C}"/>
                    </a:ext>
                  </a:extLst>
                </p:cNvPr>
                <p:cNvSpPr/>
                <p:nvPr/>
              </p:nvSpPr>
              <p:spPr>
                <a:xfrm>
                  <a:off x="15916142" y="8388213"/>
                  <a:ext cx="4890441" cy="1200329"/>
                </a:xfrm>
                <a:prstGeom prst="rect">
                  <a:avLst/>
                </a:prstGeom>
              </p:spPr>
              <p:txBody>
                <a:bodyPr wrap="square">
                  <a:spAutoFit/>
                </a:bodyPr>
                <a:lstStyle/>
                <a:p>
                  <a:pPr fontAlgn="base"/>
                  <a:r>
                    <a:rPr lang="fr-FR" sz="3600" b="1" dirty="0">
                      <a:latin typeface="Times New Roman" panose="02020603050405020304" pitchFamily="18" charset="0"/>
                      <a:cs typeface="Times New Roman" panose="02020603050405020304" pitchFamily="18" charset="0"/>
                    </a:rPr>
                    <a:t>F-70 Indoor Water-</a:t>
                  </a:r>
                  <a:r>
                    <a:rPr lang="fr-FR" sz="3600" b="1" dirty="0" err="1">
                      <a:latin typeface="Times New Roman" panose="02020603050405020304" pitchFamily="18" charset="0"/>
                      <a:cs typeface="Times New Roman" panose="02020603050405020304" pitchFamily="18" charset="0"/>
                    </a:rPr>
                    <a:t>Cooled</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Compressor</a:t>
                  </a:r>
                  <a:endParaRPr lang="fr-FR" sz="3600" b="1" dirty="0">
                    <a:latin typeface="Times New Roman" panose="02020603050405020304" pitchFamily="18" charset="0"/>
                    <a:cs typeface="Times New Roman" panose="02020603050405020304" pitchFamily="18" charset="0"/>
                  </a:endParaRPr>
                </a:p>
              </p:txBody>
            </p:sp>
            <p:cxnSp>
              <p:nvCxnSpPr>
                <p:cNvPr id="55" name="Connecteur droit avec flèche 54">
                  <a:extLst>
                    <a:ext uri="{FF2B5EF4-FFF2-40B4-BE49-F238E27FC236}">
                      <a16:creationId xmlns:a16="http://schemas.microsoft.com/office/drawing/2014/main" id="{CF8B3410-EC80-4472-96C7-62B6CBF738DF}"/>
                    </a:ext>
                  </a:extLst>
                </p:cNvPr>
                <p:cNvCxnSpPr>
                  <a:cxnSpLocks/>
                </p:cNvCxnSpPr>
                <p:nvPr/>
              </p:nvCxnSpPr>
              <p:spPr>
                <a:xfrm flipV="1">
                  <a:off x="19615355" y="14798570"/>
                  <a:ext cx="1238864" cy="8309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336093CE-08E1-4A01-8D8D-C2315BA4D194}"/>
                    </a:ext>
                  </a:extLst>
                </p:cNvPr>
                <p:cNvCxnSpPr>
                  <a:cxnSpLocks/>
                </p:cNvCxnSpPr>
                <p:nvPr/>
              </p:nvCxnSpPr>
              <p:spPr>
                <a:xfrm>
                  <a:off x="23715816" y="7685958"/>
                  <a:ext cx="1453622" cy="3370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6012FD27-995C-42EC-A54E-4989EC3CF2BC}"/>
                    </a:ext>
                  </a:extLst>
                </p:cNvPr>
                <p:cNvSpPr/>
                <p:nvPr/>
              </p:nvSpPr>
              <p:spPr>
                <a:xfrm>
                  <a:off x="15809928" y="15605983"/>
                  <a:ext cx="4890440" cy="1359969"/>
                </a:xfrm>
                <a:prstGeom prst="rect">
                  <a:avLst/>
                </a:prstGeom>
              </p:spPr>
              <p:txBody>
                <a:bodyPr wrap="square">
                  <a:spAutoFit/>
                </a:bodyPr>
                <a:lstStyle/>
                <a:p>
                  <a:r>
                    <a:rPr lang="en-US" sz="3600" b="1" dirty="0" err="1">
                      <a:latin typeface="Times New Roman" panose="02020603050405020304" pitchFamily="18" charset="0"/>
                      <a:cs typeface="Times New Roman" panose="02020603050405020304" pitchFamily="18" charset="0"/>
                    </a:rPr>
                    <a:t>HiCube</a:t>
                  </a:r>
                  <a:r>
                    <a:rPr lang="en-US" sz="3600" b="1" dirty="0">
                      <a:latin typeface="Times New Roman" panose="02020603050405020304" pitchFamily="18" charset="0"/>
                      <a:cs typeface="Times New Roman" panose="02020603050405020304" pitchFamily="18" charset="0"/>
                    </a:rPr>
                    <a:t> 300 Classic, DN 100 CF-F</a:t>
                  </a:r>
                </a:p>
              </p:txBody>
            </p:sp>
            <p:sp>
              <p:nvSpPr>
                <p:cNvPr id="63" name="Rectangle 62">
                  <a:extLst>
                    <a:ext uri="{FF2B5EF4-FFF2-40B4-BE49-F238E27FC236}">
                      <a16:creationId xmlns:a16="http://schemas.microsoft.com/office/drawing/2014/main" id="{898F16EB-95F5-4081-B9E5-1ED81E395754}"/>
                    </a:ext>
                  </a:extLst>
                </p:cNvPr>
                <p:cNvSpPr/>
                <p:nvPr/>
              </p:nvSpPr>
              <p:spPr>
                <a:xfrm>
                  <a:off x="27694227" y="6011489"/>
                  <a:ext cx="5537350" cy="646332"/>
                </a:xfrm>
                <a:prstGeom prst="rect">
                  <a:avLst/>
                </a:prstGeom>
              </p:spPr>
              <p:txBody>
                <a:bodyPr wrap="none">
                  <a:spAutoFit/>
                </a:bodyPr>
                <a:lstStyle/>
                <a:p>
                  <a:r>
                    <a:rPr lang="fr-FR" sz="3600" b="1" dirty="0" err="1">
                      <a:latin typeface="Times New Roman" panose="02020603050405020304" pitchFamily="18" charset="0"/>
                      <a:cs typeface="Times New Roman" panose="02020603050405020304" pitchFamily="18" charset="0"/>
                    </a:rPr>
                    <a:t>Temperature</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sensor</a:t>
                  </a:r>
                  <a:r>
                    <a:rPr lang="fr-FR" sz="3600" b="1" dirty="0">
                      <a:latin typeface="Times New Roman" panose="02020603050405020304" pitchFamily="18" charset="0"/>
                      <a:cs typeface="Times New Roman" panose="02020603050405020304" pitchFamily="18" charset="0"/>
                    </a:rPr>
                    <a:t> output</a:t>
                  </a:r>
                </a:p>
              </p:txBody>
            </p:sp>
            <p:sp>
              <p:nvSpPr>
                <p:cNvPr id="65" name="Rectangle 64">
                  <a:extLst>
                    <a:ext uri="{FF2B5EF4-FFF2-40B4-BE49-F238E27FC236}">
                      <a16:creationId xmlns:a16="http://schemas.microsoft.com/office/drawing/2014/main" id="{4057AB98-50F4-4BCF-A981-F53651FE424E}"/>
                    </a:ext>
                  </a:extLst>
                </p:cNvPr>
                <p:cNvSpPr/>
                <p:nvPr/>
              </p:nvSpPr>
              <p:spPr>
                <a:xfrm>
                  <a:off x="28641262" y="15543871"/>
                  <a:ext cx="3236784" cy="646332"/>
                </a:xfrm>
                <a:prstGeom prst="rect">
                  <a:avLst/>
                </a:prstGeom>
              </p:spPr>
              <p:txBody>
                <a:bodyPr wrap="none">
                  <a:spAutoFit/>
                </a:bodyPr>
                <a:lstStyle/>
                <a:p>
                  <a:r>
                    <a:rPr lang="en-US" sz="3600" b="1" dirty="0" err="1">
                      <a:latin typeface="Times New Roman" panose="02020603050405020304" pitchFamily="18" charset="0"/>
                      <a:cs typeface="Times New Roman" panose="02020603050405020304" pitchFamily="18" charset="0"/>
                    </a:rPr>
                    <a:t>Cryo</a:t>
                  </a:r>
                  <a:r>
                    <a:rPr lang="en-US" sz="3600" b="1" dirty="0">
                      <a:latin typeface="Times New Roman" panose="02020603050405020304" pitchFamily="18" charset="0"/>
                      <a:cs typeface="Times New Roman" panose="02020603050405020304" pitchFamily="18" charset="0"/>
                    </a:rPr>
                    <a:t> Diffusion </a:t>
                  </a:r>
                  <a:endParaRPr lang="fr-FR" sz="3600" b="1" dirty="0">
                    <a:latin typeface="Times New Roman" panose="02020603050405020304" pitchFamily="18" charset="0"/>
                    <a:cs typeface="Times New Roman" panose="02020603050405020304" pitchFamily="18" charset="0"/>
                  </a:endParaRPr>
                </a:p>
              </p:txBody>
            </p:sp>
            <p:cxnSp>
              <p:nvCxnSpPr>
                <p:cNvPr id="67" name="Connecteur droit avec flèche 66">
                  <a:extLst>
                    <a:ext uri="{FF2B5EF4-FFF2-40B4-BE49-F238E27FC236}">
                      <a16:creationId xmlns:a16="http://schemas.microsoft.com/office/drawing/2014/main" id="{2CBC522D-97C4-4F35-8AAF-6CBF09EDC35E}"/>
                    </a:ext>
                  </a:extLst>
                </p:cNvPr>
                <p:cNvCxnSpPr>
                  <a:cxnSpLocks/>
                </p:cNvCxnSpPr>
                <p:nvPr/>
              </p:nvCxnSpPr>
              <p:spPr>
                <a:xfrm flipH="1" flipV="1">
                  <a:off x="28210319" y="14805390"/>
                  <a:ext cx="827314" cy="7384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11B868D-AD14-406B-9E1D-14329DF14BFE}"/>
                    </a:ext>
                  </a:extLst>
                </p:cNvPr>
                <p:cNvSpPr/>
                <p:nvPr/>
              </p:nvSpPr>
              <p:spPr>
                <a:xfrm>
                  <a:off x="21474368" y="6873655"/>
                  <a:ext cx="3258584" cy="646332"/>
                </a:xfrm>
                <a:prstGeom prst="rect">
                  <a:avLst/>
                </a:prstGeom>
              </p:spPr>
              <p:txBody>
                <a:bodyPr wrap="none">
                  <a:spAutoFit/>
                </a:bodyPr>
                <a:lstStyle/>
                <a:p>
                  <a:r>
                    <a:rPr lang="fr-FR" sz="3600" b="1" dirty="0">
                      <a:latin typeface="Times New Roman" panose="02020603050405020304" pitchFamily="18" charset="0"/>
                      <a:cs typeface="Times New Roman" panose="02020603050405020304" pitchFamily="18" charset="0"/>
                    </a:rPr>
                    <a:t>Pressure </a:t>
                  </a:r>
                  <a:r>
                    <a:rPr lang="fr-FR" sz="3600" b="1" dirty="0" err="1">
                      <a:latin typeface="Times New Roman" panose="02020603050405020304" pitchFamily="18" charset="0"/>
                      <a:cs typeface="Times New Roman" panose="02020603050405020304" pitchFamily="18" charset="0"/>
                    </a:rPr>
                    <a:t>sensor</a:t>
                  </a:r>
                  <a:endParaRPr lang="fr-FR" sz="3600" b="1" dirty="0">
                    <a:latin typeface="Times New Roman" panose="02020603050405020304" pitchFamily="18" charset="0"/>
                    <a:cs typeface="Times New Roman" panose="02020603050405020304" pitchFamily="18" charset="0"/>
                  </a:endParaRPr>
                </a:p>
              </p:txBody>
            </p:sp>
            <p:cxnSp>
              <p:nvCxnSpPr>
                <p:cNvPr id="71" name="Connecteur droit avec flèche 70">
                  <a:extLst>
                    <a:ext uri="{FF2B5EF4-FFF2-40B4-BE49-F238E27FC236}">
                      <a16:creationId xmlns:a16="http://schemas.microsoft.com/office/drawing/2014/main" id="{D5A7ECB1-8E3A-4185-B147-9C8AC3E0EB43}"/>
                    </a:ext>
                  </a:extLst>
                </p:cNvPr>
                <p:cNvCxnSpPr>
                  <a:cxnSpLocks/>
                </p:cNvCxnSpPr>
                <p:nvPr/>
              </p:nvCxnSpPr>
              <p:spPr>
                <a:xfrm flipH="1">
                  <a:off x="28331887" y="6873655"/>
                  <a:ext cx="574293" cy="5802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FFAED6C0-68B1-4F22-A6EC-AB1910FDEC96}"/>
                  </a:ext>
                </a:extLst>
              </p:cNvPr>
              <p:cNvSpPr/>
              <p:nvPr/>
            </p:nvSpPr>
            <p:spPr>
              <a:xfrm>
                <a:off x="16619427" y="6456217"/>
                <a:ext cx="24500656" cy="769441"/>
              </a:xfrm>
              <a:prstGeom prst="rect">
                <a:avLst/>
              </a:prstGeom>
              <a:solidFill>
                <a:schemeClr val="tx1"/>
              </a:solidFill>
            </p:spPr>
            <p:txBody>
              <a:bodyPr wrap="square">
                <a:spAutoFit/>
              </a:bodyPr>
              <a:lstStyle/>
              <a:p>
                <a:pPr algn="ctr"/>
                <a:r>
                  <a:rPr lang="fr-FR" sz="4400" b="1" dirty="0" err="1">
                    <a:solidFill>
                      <a:schemeClr val="bg1"/>
                    </a:solidFill>
                    <a:latin typeface="Times New Roman" panose="02020603050405020304" pitchFamily="18" charset="0"/>
                    <a:cs typeface="Times New Roman" panose="02020603050405020304" pitchFamily="18" charset="0"/>
                  </a:rPr>
                  <a:t>Cooling</a:t>
                </a:r>
                <a:r>
                  <a:rPr lang="fr-FR" sz="4400" b="1" dirty="0">
                    <a:solidFill>
                      <a:schemeClr val="bg1"/>
                    </a:solidFill>
                    <a:latin typeface="Times New Roman" panose="02020603050405020304" pitchFamily="18" charset="0"/>
                    <a:cs typeface="Times New Roman" panose="02020603050405020304" pitchFamily="18" charset="0"/>
                  </a:rPr>
                  <a:t> </a:t>
                </a:r>
                <a:r>
                  <a:rPr lang="fr-FR" sz="4400" b="1" dirty="0" err="1">
                    <a:solidFill>
                      <a:schemeClr val="bg1"/>
                    </a:solidFill>
                    <a:latin typeface="Times New Roman" panose="02020603050405020304" pitchFamily="18" charset="0"/>
                    <a:cs typeface="Times New Roman" panose="02020603050405020304" pitchFamily="18" charset="0"/>
                  </a:rPr>
                  <a:t>systems</a:t>
                </a:r>
                <a:endParaRPr lang="en-US" sz="4400" b="1" dirty="0">
                  <a:solidFill>
                    <a:schemeClr val="bg1"/>
                  </a:solidFill>
                  <a:latin typeface="Times New Roman" panose="02020603050405020304" pitchFamily="18" charset="0"/>
                  <a:cs typeface="Times New Roman" panose="02020603050405020304" pitchFamily="18" charset="0"/>
                </a:endParaRPr>
              </a:p>
            </p:txBody>
          </p:sp>
          <p:pic>
            <p:nvPicPr>
              <p:cNvPr id="75" name="Image 74">
                <a:extLst>
                  <a:ext uri="{FF2B5EF4-FFF2-40B4-BE49-F238E27FC236}">
                    <a16:creationId xmlns:a16="http://schemas.microsoft.com/office/drawing/2014/main" id="{843EFBD6-DC21-44A8-811A-09B7894EFB5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508579" y="5659578"/>
                <a:ext cx="10186336" cy="11982812"/>
              </a:xfrm>
              <a:prstGeom prst="rect">
                <a:avLst/>
              </a:prstGeom>
            </p:spPr>
          </p:pic>
          <p:sp>
            <p:nvSpPr>
              <p:cNvPr id="84" name="Rectangle 83">
                <a:extLst>
                  <a:ext uri="{FF2B5EF4-FFF2-40B4-BE49-F238E27FC236}">
                    <a16:creationId xmlns:a16="http://schemas.microsoft.com/office/drawing/2014/main" id="{F593E11B-77C6-4203-87FC-2445C8C891D4}"/>
                  </a:ext>
                </a:extLst>
              </p:cNvPr>
              <p:cNvSpPr/>
              <p:nvPr/>
            </p:nvSpPr>
            <p:spPr>
              <a:xfrm>
                <a:off x="34585894" y="17538225"/>
                <a:ext cx="3980577" cy="646331"/>
              </a:xfrm>
              <a:prstGeom prst="rect">
                <a:avLst/>
              </a:prstGeom>
            </p:spPr>
            <p:txBody>
              <a:bodyPr wrap="none">
                <a:spAutoFit/>
              </a:bodyPr>
              <a:lstStyle/>
              <a:p>
                <a:r>
                  <a:rPr lang="fr-FR" sz="3600" b="1" dirty="0">
                    <a:latin typeface="Times New Roman" panose="02020603050405020304" pitchFamily="18" charset="0"/>
                    <a:cs typeface="Times New Roman" panose="02020603050405020304" pitchFamily="18" charset="0"/>
                  </a:rPr>
                  <a:t>Open cryostat view</a:t>
                </a:r>
              </a:p>
            </p:txBody>
          </p:sp>
        </p:grpSp>
        <p:sp>
          <p:nvSpPr>
            <p:cNvPr id="90" name="ZoneTexte 89">
              <a:extLst>
                <a:ext uri="{FF2B5EF4-FFF2-40B4-BE49-F238E27FC236}">
                  <a16:creationId xmlns:a16="http://schemas.microsoft.com/office/drawing/2014/main" id="{1B73EADF-4CE0-440D-8FFC-FD353B32B882}"/>
                </a:ext>
              </a:extLst>
            </p:cNvPr>
            <p:cNvSpPr txBox="1"/>
            <p:nvPr/>
          </p:nvSpPr>
          <p:spPr>
            <a:xfrm>
              <a:off x="30019806" y="12750877"/>
              <a:ext cx="4281021" cy="1200329"/>
            </a:xfrm>
            <a:prstGeom prst="rect">
              <a:avLst/>
            </a:prstGeom>
            <a:noFill/>
          </p:spPr>
          <p:txBody>
            <a:bodyPr wrap="square" rtlCol="0">
              <a:spAutoFit/>
            </a:bodyPr>
            <a:lstStyle/>
            <a:p>
              <a:r>
                <a:rPr lang="fr-FR" sz="3600" b="1" dirty="0">
                  <a:latin typeface="Times New Roman" panose="02020603050405020304" pitchFamily="18" charset="0"/>
                  <a:cs typeface="Times New Roman" panose="02020603050405020304" pitchFamily="18" charset="0"/>
                </a:rPr>
                <a:t>CH-110 77K </a:t>
              </a:r>
              <a:r>
                <a:rPr lang="fr-FR" sz="3600" b="1" dirty="0" err="1">
                  <a:latin typeface="Times New Roman" panose="02020603050405020304" pitchFamily="18" charset="0"/>
                  <a:cs typeface="Times New Roman" panose="02020603050405020304" pitchFamily="18" charset="0"/>
                </a:rPr>
                <a:t>Cryocooler</a:t>
              </a:r>
              <a:endParaRPr lang="fr-FR" sz="3600" b="1" dirty="0">
                <a:latin typeface="Times New Roman" panose="02020603050405020304" pitchFamily="18" charset="0"/>
                <a:cs typeface="Times New Roman" panose="02020603050405020304" pitchFamily="18" charset="0"/>
              </a:endParaRPr>
            </a:p>
          </p:txBody>
        </p:sp>
      </p:grpSp>
      <p:grpSp>
        <p:nvGrpSpPr>
          <p:cNvPr id="92" name="Groupe 91">
            <a:extLst>
              <a:ext uri="{FF2B5EF4-FFF2-40B4-BE49-F238E27FC236}">
                <a16:creationId xmlns:a16="http://schemas.microsoft.com/office/drawing/2014/main" id="{11B8539C-198E-4C40-B566-1B200A83B2C2}"/>
              </a:ext>
            </a:extLst>
          </p:cNvPr>
          <p:cNvGrpSpPr/>
          <p:nvPr/>
        </p:nvGrpSpPr>
        <p:grpSpPr>
          <a:xfrm>
            <a:off x="16159066" y="26863031"/>
            <a:ext cx="25251881" cy="1619583"/>
            <a:chOff x="246827" y="2566272"/>
            <a:chExt cx="55179941" cy="1619583"/>
          </a:xfrm>
        </p:grpSpPr>
        <p:sp>
          <p:nvSpPr>
            <p:cNvPr id="93" name="Rectangle 92">
              <a:extLst>
                <a:ext uri="{FF2B5EF4-FFF2-40B4-BE49-F238E27FC236}">
                  <a16:creationId xmlns:a16="http://schemas.microsoft.com/office/drawing/2014/main" id="{000F35D1-CB0A-440E-B797-41C04DACD5A3}"/>
                </a:ext>
              </a:extLst>
            </p:cNvPr>
            <p:cNvSpPr/>
            <p:nvPr/>
          </p:nvSpPr>
          <p:spPr>
            <a:xfrm>
              <a:off x="246827" y="2566272"/>
              <a:ext cx="55179941" cy="769441"/>
            </a:xfrm>
            <a:prstGeom prst="rect">
              <a:avLst/>
            </a:prstGeom>
            <a:solidFill>
              <a:schemeClr val="tx1"/>
            </a:solidFill>
          </p:spPr>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Conclusion</a:t>
              </a:r>
            </a:p>
          </p:txBody>
        </p:sp>
        <p:sp>
          <p:nvSpPr>
            <p:cNvPr id="94" name="Rectangle 93">
              <a:extLst>
                <a:ext uri="{FF2B5EF4-FFF2-40B4-BE49-F238E27FC236}">
                  <a16:creationId xmlns:a16="http://schemas.microsoft.com/office/drawing/2014/main" id="{C278E190-4BC3-46B7-B5BF-C4037C992EE4}"/>
                </a:ext>
              </a:extLst>
            </p:cNvPr>
            <p:cNvSpPr/>
            <p:nvPr/>
          </p:nvSpPr>
          <p:spPr>
            <a:xfrm>
              <a:off x="2838136" y="3539524"/>
              <a:ext cx="13424769" cy="646331"/>
            </a:xfrm>
            <a:prstGeom prst="rect">
              <a:avLst/>
            </a:prstGeom>
          </p:spPr>
          <p:txBody>
            <a:bodyPr wrap="square">
              <a:spAutoFit/>
            </a:bodyPr>
            <a:lstStyle/>
            <a:p>
              <a:pPr algn="just"/>
              <a:endParaRPr lang="fr-FR" sz="3600" dirty="0">
                <a:latin typeface="Times New Roman" panose="02020603050405020304" pitchFamily="18" charset="0"/>
                <a:cs typeface="Times New Roman" panose="02020603050405020304" pitchFamily="18" charset="0"/>
              </a:endParaRPr>
            </a:p>
          </p:txBody>
        </p:sp>
      </p:grpSp>
      <p:sp>
        <p:nvSpPr>
          <p:cNvPr id="95" name="Rectangle 94">
            <a:extLst>
              <a:ext uri="{FF2B5EF4-FFF2-40B4-BE49-F238E27FC236}">
                <a16:creationId xmlns:a16="http://schemas.microsoft.com/office/drawing/2014/main" id="{6839D2D7-330D-4213-9A80-918179AB9FB2}"/>
              </a:ext>
            </a:extLst>
          </p:cNvPr>
          <p:cNvSpPr/>
          <p:nvPr/>
        </p:nvSpPr>
        <p:spPr>
          <a:xfrm>
            <a:off x="16818162" y="27884957"/>
            <a:ext cx="24808011" cy="1200329"/>
          </a:xfrm>
          <a:prstGeom prst="rect">
            <a:avLst/>
          </a:prstGeom>
        </p:spPr>
        <p:txBody>
          <a:bodyPr wrap="square">
            <a:spAutoFit/>
          </a:bodyPr>
          <a:lstStyle/>
          <a:p>
            <a:pPr marL="571500" indent="-571500">
              <a:buFont typeface="Wingdings" panose="05000000000000000000" pitchFamily="2" charset="2"/>
              <a:buChar char="ü"/>
            </a:pPr>
            <a:r>
              <a:rPr lang="fr-FR" sz="3600" dirty="0">
                <a:latin typeface="Times New Roman" panose="02020603050405020304" pitchFamily="18" charset="0"/>
                <a:ea typeface="SimSun" panose="02010600030101010101" pitchFamily="2" charset="-122"/>
              </a:rPr>
              <a:t>The </a:t>
            </a:r>
            <a:r>
              <a:rPr lang="fr-FR" sz="3600" dirty="0" err="1">
                <a:latin typeface="Times New Roman" panose="02020603050405020304" pitchFamily="18" charset="0"/>
                <a:ea typeface="SimSun" panose="02010600030101010101" pitchFamily="2" charset="-122"/>
              </a:rPr>
              <a:t>analytical</a:t>
            </a:r>
            <a:r>
              <a:rPr lang="fr-FR" sz="3600" dirty="0">
                <a:latin typeface="Times New Roman" panose="02020603050405020304" pitchFamily="18" charset="0"/>
                <a:ea typeface="SimSun" panose="02010600030101010101" pitchFamily="2" charset="-122"/>
              </a:rPr>
              <a:t> model </a:t>
            </a:r>
            <a:r>
              <a:rPr lang="fr-FR" sz="3600" dirty="0" err="1">
                <a:latin typeface="Times New Roman" panose="02020603050405020304" pitchFamily="18" charset="0"/>
                <a:ea typeface="SimSun" panose="02010600030101010101" pitchFamily="2" charset="-122"/>
              </a:rPr>
              <a:t>based</a:t>
            </a:r>
            <a:r>
              <a:rPr lang="fr-FR" sz="3600" dirty="0">
                <a:latin typeface="Times New Roman" panose="02020603050405020304" pitchFamily="18" charset="0"/>
                <a:ea typeface="SimSun" panose="02010600030101010101" pitchFamily="2" charset="-122"/>
              </a:rPr>
              <a:t> on a nodal </a:t>
            </a:r>
            <a:r>
              <a:rPr lang="fr-FR" sz="3600" dirty="0" err="1">
                <a:latin typeface="Times New Roman" panose="02020603050405020304" pitchFamily="18" charset="0"/>
                <a:ea typeface="SimSun" panose="02010600030101010101" pitchFamily="2" charset="-122"/>
              </a:rPr>
              <a:t>method</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coupled</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with</a:t>
            </a:r>
            <a:r>
              <a:rPr lang="fr-FR" sz="3600" dirty="0">
                <a:latin typeface="Times New Roman" panose="02020603050405020304" pitchFamily="18" charset="0"/>
                <a:ea typeface="SimSun" panose="02010600030101010101" pitchFamily="2" charset="-122"/>
              </a:rPr>
              <a:t> a </a:t>
            </a:r>
            <a:r>
              <a:rPr lang="fr-FR" sz="3600" dirty="0" err="1">
                <a:latin typeface="Times New Roman" panose="02020603050405020304" pitchFamily="18" charset="0"/>
                <a:ea typeface="SimSun" panose="02010600030101010101" pitchFamily="2" charset="-122"/>
              </a:rPr>
              <a:t>heat</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capacity</a:t>
            </a:r>
            <a:r>
              <a:rPr lang="fr-FR" sz="3600" dirty="0">
                <a:latin typeface="Times New Roman" panose="02020603050405020304" pitchFamily="18" charset="0"/>
                <a:ea typeface="SimSun" panose="02010600030101010101" pitchFamily="2" charset="-122"/>
              </a:rPr>
              <a:t> formulation and the 3D simulation in COMSOL </a:t>
            </a:r>
            <a:r>
              <a:rPr lang="fr-FR" sz="3600" dirty="0" err="1">
                <a:latin typeface="Times New Roman" panose="02020603050405020304" pitchFamily="18" charset="0"/>
                <a:ea typeface="SimSun" panose="02010600030101010101" pitchFamily="2" charset="-122"/>
              </a:rPr>
              <a:t>were</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validated</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with</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experimental</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measurements</a:t>
            </a:r>
            <a:r>
              <a:rPr lang="fr-FR" sz="3600" dirty="0">
                <a:latin typeface="Times New Roman" panose="02020603050405020304" pitchFamily="18" charset="0"/>
                <a:ea typeface="SimSun" panose="02010600030101010101" pitchFamily="2" charset="-122"/>
              </a:rPr>
              <a:t>.</a:t>
            </a:r>
          </a:p>
        </p:txBody>
      </p:sp>
      <p:sp>
        <p:nvSpPr>
          <p:cNvPr id="96" name="Rectangle 95">
            <a:extLst>
              <a:ext uri="{FF2B5EF4-FFF2-40B4-BE49-F238E27FC236}">
                <a16:creationId xmlns:a16="http://schemas.microsoft.com/office/drawing/2014/main" id="{08C6CA6B-005C-4B62-9526-F211A4797CAB}"/>
              </a:ext>
            </a:extLst>
          </p:cNvPr>
          <p:cNvSpPr/>
          <p:nvPr/>
        </p:nvSpPr>
        <p:spPr>
          <a:xfrm>
            <a:off x="16818162" y="29133960"/>
            <a:ext cx="16432704" cy="646331"/>
          </a:xfrm>
          <a:prstGeom prst="rect">
            <a:avLst/>
          </a:prstGeom>
        </p:spPr>
        <p:txBody>
          <a:bodyPr wrap="none">
            <a:spAutoFit/>
          </a:bodyPr>
          <a:lstStyle/>
          <a:p>
            <a:pPr marL="571500" indent="-571500">
              <a:buFont typeface="Wingdings" panose="05000000000000000000" pitchFamily="2" charset="2"/>
              <a:buChar char="ü"/>
            </a:pPr>
            <a:r>
              <a:rPr lang="fr-FR" sz="3600" dirty="0" err="1">
                <a:latin typeface="Times New Roman" panose="02020603050405020304" pitchFamily="18" charset="0"/>
                <a:ea typeface="SimSun" panose="02010600030101010101" pitchFamily="2" charset="-122"/>
              </a:rPr>
              <a:t>Pulsed</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field</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magnetization</a:t>
            </a:r>
            <a:r>
              <a:rPr lang="fr-FR" sz="3600" dirty="0">
                <a:latin typeface="Times New Roman" panose="02020603050405020304" pitchFamily="18" charset="0"/>
                <a:ea typeface="SimSun" panose="02010600030101010101" pitchFamily="2" charset="-122"/>
              </a:rPr>
              <a:t> tests and </a:t>
            </a:r>
            <a:r>
              <a:rPr lang="fr-FR" sz="3600" dirty="0" err="1">
                <a:latin typeface="Times New Roman" panose="02020603050405020304" pitchFamily="18" charset="0"/>
                <a:ea typeface="SimSun" panose="02010600030101010101" pitchFamily="2" charset="-122"/>
              </a:rPr>
              <a:t>characterization</a:t>
            </a:r>
            <a:r>
              <a:rPr lang="fr-FR" sz="3600" dirty="0">
                <a:latin typeface="Times New Roman" panose="02020603050405020304" pitchFamily="18" charset="0"/>
                <a:ea typeface="SimSun" panose="02010600030101010101" pitchFamily="2" charset="-122"/>
              </a:rPr>
              <a:t> of HTS bulbs are </a:t>
            </a:r>
            <a:r>
              <a:rPr lang="fr-FR" sz="3600" dirty="0" err="1">
                <a:latin typeface="Times New Roman" panose="02020603050405020304" pitchFamily="18" charset="0"/>
                <a:ea typeface="SimSun" panose="02010600030101010101" pitchFamily="2" charset="-122"/>
              </a:rPr>
              <a:t>planned</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soon</a:t>
            </a:r>
            <a:r>
              <a:rPr lang="fr-FR" sz="3600" dirty="0">
                <a:latin typeface="Times New Roman" panose="02020603050405020304" pitchFamily="18" charset="0"/>
                <a:ea typeface="SimSun" panose="02010600030101010101" pitchFamily="2" charset="-122"/>
              </a:rPr>
              <a:t>.</a:t>
            </a:r>
          </a:p>
        </p:txBody>
      </p:sp>
      <p:pic>
        <p:nvPicPr>
          <p:cNvPr id="28" name="Image 27">
            <a:extLst>
              <a:ext uri="{FF2B5EF4-FFF2-40B4-BE49-F238E27FC236}">
                <a16:creationId xmlns:a16="http://schemas.microsoft.com/office/drawing/2014/main" id="{1A2B7FED-3C95-4A64-819C-6B9D2E960F2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894760" y="17947311"/>
            <a:ext cx="11326193" cy="8809263"/>
          </a:xfrm>
          <a:prstGeom prst="rect">
            <a:avLst/>
          </a:prstGeom>
        </p:spPr>
      </p:pic>
      <p:pic>
        <p:nvPicPr>
          <p:cNvPr id="38" name="Image 37">
            <a:extLst>
              <a:ext uri="{FF2B5EF4-FFF2-40B4-BE49-F238E27FC236}">
                <a16:creationId xmlns:a16="http://schemas.microsoft.com/office/drawing/2014/main" id="{CDDF408D-6527-44A7-8607-0FB4897FD24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333821" y="18502828"/>
            <a:ext cx="7893575" cy="7014426"/>
          </a:xfrm>
          <a:prstGeom prst="rect">
            <a:avLst/>
          </a:prstGeom>
        </p:spPr>
      </p:pic>
      <p:pic>
        <p:nvPicPr>
          <p:cNvPr id="68" name="Image 67">
            <a:extLst>
              <a:ext uri="{FF2B5EF4-FFF2-40B4-BE49-F238E27FC236}">
                <a16:creationId xmlns:a16="http://schemas.microsoft.com/office/drawing/2014/main" id="{DEBF8EC7-F81E-4D3A-B537-62F5704E893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805287" y="18593816"/>
            <a:ext cx="948463" cy="8180495"/>
          </a:xfrm>
          <a:prstGeom prst="rect">
            <a:avLst/>
          </a:prstGeom>
        </p:spPr>
      </p:pic>
      <p:sp>
        <p:nvSpPr>
          <p:cNvPr id="70" name="ZoneTexte 55">
            <a:extLst>
              <a:ext uri="{FF2B5EF4-FFF2-40B4-BE49-F238E27FC236}">
                <a16:creationId xmlns:a16="http://schemas.microsoft.com/office/drawing/2014/main" id="{DEBC1FC3-3EE7-4622-BB55-415545519B0E}"/>
              </a:ext>
            </a:extLst>
          </p:cNvPr>
          <p:cNvSpPr txBox="1"/>
          <p:nvPr/>
        </p:nvSpPr>
        <p:spPr>
          <a:xfrm>
            <a:off x="40634175" y="18157390"/>
            <a:ext cx="1119575"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i="1" dirty="0">
                <a:latin typeface="Times New Roman" panose="02020603050405020304" pitchFamily="18" charset="0"/>
                <a:cs typeface="Times New Roman" panose="02020603050405020304" pitchFamily="18" charset="0"/>
              </a:rPr>
              <a:t>T</a:t>
            </a:r>
            <a:r>
              <a:rPr lang="fr-FR" sz="2800" dirty="0">
                <a:latin typeface="Times New Roman" panose="02020603050405020304" pitchFamily="18" charset="0"/>
                <a:cs typeface="Times New Roman" panose="02020603050405020304" pitchFamily="18" charset="0"/>
              </a:rPr>
              <a:t>(K)</a:t>
            </a:r>
          </a:p>
        </p:txBody>
      </p:sp>
      <p:sp>
        <p:nvSpPr>
          <p:cNvPr id="40" name="ZoneTexte 39">
            <a:extLst>
              <a:ext uri="{FF2B5EF4-FFF2-40B4-BE49-F238E27FC236}">
                <a16:creationId xmlns:a16="http://schemas.microsoft.com/office/drawing/2014/main" id="{85D765A4-45E1-4D00-BF45-6CDA58CCFAC6}"/>
              </a:ext>
            </a:extLst>
          </p:cNvPr>
          <p:cNvSpPr txBox="1"/>
          <p:nvPr/>
        </p:nvSpPr>
        <p:spPr>
          <a:xfrm>
            <a:off x="35754026" y="25996592"/>
            <a:ext cx="4022373" cy="707886"/>
          </a:xfrm>
          <a:prstGeom prst="rect">
            <a:avLst/>
          </a:prstGeom>
          <a:noFill/>
        </p:spPr>
        <p:txBody>
          <a:bodyPr wrap="square" rtlCol="0">
            <a:spAutoFit/>
          </a:bodyPr>
          <a:lstStyle/>
          <a:p>
            <a:r>
              <a:rPr lang="fr-FR" sz="4000" b="1" dirty="0">
                <a:latin typeface="Times New Roman" panose="02020603050405020304" pitchFamily="18" charset="0"/>
                <a:cs typeface="Times New Roman" panose="02020603050405020304" pitchFamily="18" charset="0"/>
              </a:rPr>
              <a:t>3D  Simulation</a:t>
            </a:r>
            <a:endParaRPr lang="fr-FR" sz="4000" b="1" dirty="0"/>
          </a:p>
        </p:txBody>
      </p:sp>
      <p:sp>
        <p:nvSpPr>
          <p:cNvPr id="41" name="Rectangle 40">
            <a:extLst>
              <a:ext uri="{FF2B5EF4-FFF2-40B4-BE49-F238E27FC236}">
                <a16:creationId xmlns:a16="http://schemas.microsoft.com/office/drawing/2014/main" id="{25BB6C75-E6F8-457B-9EFB-E68E33E50670}"/>
              </a:ext>
            </a:extLst>
          </p:cNvPr>
          <p:cNvSpPr/>
          <p:nvPr/>
        </p:nvSpPr>
        <p:spPr>
          <a:xfrm flipH="1">
            <a:off x="29491649" y="25958940"/>
            <a:ext cx="1917449" cy="707886"/>
          </a:xfrm>
          <a:prstGeom prst="rect">
            <a:avLst/>
          </a:prstGeom>
        </p:spPr>
        <p:txBody>
          <a:bodyPr wrap="square">
            <a:spAutoFit/>
          </a:bodyPr>
          <a:lstStyle/>
          <a:p>
            <a:r>
              <a:rPr lang="fr-FR" sz="4000" b="1" dirty="0">
                <a:latin typeface="Times New Roman" panose="02020603050405020304" pitchFamily="18" charset="0"/>
                <a:cs typeface="Times New Roman" panose="02020603050405020304" pitchFamily="18" charset="0"/>
              </a:rPr>
              <a:t>Reality</a:t>
            </a:r>
          </a:p>
        </p:txBody>
      </p:sp>
      <p:grpSp>
        <p:nvGrpSpPr>
          <p:cNvPr id="74" name="Groupe 73">
            <a:extLst>
              <a:ext uri="{FF2B5EF4-FFF2-40B4-BE49-F238E27FC236}">
                <a16:creationId xmlns:a16="http://schemas.microsoft.com/office/drawing/2014/main" id="{B9D86E8B-36C6-4CF7-975D-AE7CC494E90E}"/>
              </a:ext>
            </a:extLst>
          </p:cNvPr>
          <p:cNvGrpSpPr/>
          <p:nvPr/>
        </p:nvGrpSpPr>
        <p:grpSpPr>
          <a:xfrm>
            <a:off x="20237196" y="20443821"/>
            <a:ext cx="5039115" cy="3378949"/>
            <a:chOff x="2553586" y="2567709"/>
            <a:chExt cx="3608445" cy="2154362"/>
          </a:xfrm>
        </p:grpSpPr>
        <p:grpSp>
          <p:nvGrpSpPr>
            <p:cNvPr id="76" name="Groupe 75">
              <a:extLst>
                <a:ext uri="{FF2B5EF4-FFF2-40B4-BE49-F238E27FC236}">
                  <a16:creationId xmlns:a16="http://schemas.microsoft.com/office/drawing/2014/main" id="{053D45EA-091E-42D0-8DB0-98EC197BF5BC}"/>
                </a:ext>
              </a:extLst>
            </p:cNvPr>
            <p:cNvGrpSpPr/>
            <p:nvPr/>
          </p:nvGrpSpPr>
          <p:grpSpPr>
            <a:xfrm>
              <a:off x="4527259" y="2567709"/>
              <a:ext cx="1568741" cy="2154362"/>
              <a:chOff x="633408" y="2272146"/>
              <a:chExt cx="1568741" cy="2154362"/>
            </a:xfrm>
          </p:grpSpPr>
          <p:sp>
            <p:nvSpPr>
              <p:cNvPr id="83" name="Cylindre 82">
                <a:extLst>
                  <a:ext uri="{FF2B5EF4-FFF2-40B4-BE49-F238E27FC236}">
                    <a16:creationId xmlns:a16="http://schemas.microsoft.com/office/drawing/2014/main" id="{BB9065B5-3366-4CA3-8F0C-BC3A460C69D1}"/>
                  </a:ext>
                </a:extLst>
              </p:cNvPr>
              <p:cNvSpPr/>
              <p:nvPr/>
            </p:nvSpPr>
            <p:spPr>
              <a:xfrm>
                <a:off x="633408" y="2272146"/>
                <a:ext cx="1568741" cy="2154362"/>
              </a:xfrm>
              <a:prstGeom prst="can">
                <a:avLst/>
              </a:prstGeom>
              <a:solidFill>
                <a:srgbClr val="00B0F0">
                  <a:alpha val="22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Cube 85">
                <a:extLst>
                  <a:ext uri="{FF2B5EF4-FFF2-40B4-BE49-F238E27FC236}">
                    <a16:creationId xmlns:a16="http://schemas.microsoft.com/office/drawing/2014/main" id="{E9EA1877-6FC8-4009-8FD9-FC3059874049}"/>
                  </a:ext>
                </a:extLst>
              </p:cNvPr>
              <p:cNvSpPr/>
              <p:nvPr/>
            </p:nvSpPr>
            <p:spPr>
              <a:xfrm>
                <a:off x="1302325" y="2346036"/>
                <a:ext cx="230909" cy="1975396"/>
              </a:xfrm>
              <a:prstGeom prst="cub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Cube 87">
                <a:extLst>
                  <a:ext uri="{FF2B5EF4-FFF2-40B4-BE49-F238E27FC236}">
                    <a16:creationId xmlns:a16="http://schemas.microsoft.com/office/drawing/2014/main" id="{2A77196A-4341-499C-B451-06C96052FF59}"/>
                  </a:ext>
                </a:extLst>
              </p:cNvPr>
              <p:cNvSpPr/>
              <p:nvPr/>
            </p:nvSpPr>
            <p:spPr>
              <a:xfrm rot="16200000">
                <a:off x="1302324" y="2530293"/>
                <a:ext cx="230909" cy="1568741"/>
              </a:xfrm>
              <a:prstGeom prst="cub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7" name="Ellipse 76">
              <a:extLst>
                <a:ext uri="{FF2B5EF4-FFF2-40B4-BE49-F238E27FC236}">
                  <a16:creationId xmlns:a16="http://schemas.microsoft.com/office/drawing/2014/main" id="{5C9529DF-D866-464D-BFDE-367DF440A6F1}"/>
                </a:ext>
              </a:extLst>
            </p:cNvPr>
            <p:cNvSpPr/>
            <p:nvPr/>
          </p:nvSpPr>
          <p:spPr>
            <a:xfrm>
              <a:off x="5259098" y="3601093"/>
              <a:ext cx="72520" cy="7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8" name="Connecteur droit avec flèche 77">
              <a:extLst>
                <a:ext uri="{FF2B5EF4-FFF2-40B4-BE49-F238E27FC236}">
                  <a16:creationId xmlns:a16="http://schemas.microsoft.com/office/drawing/2014/main" id="{ECDF262D-56D0-4A8D-A272-72B1BCA4FD21}"/>
                </a:ext>
              </a:extLst>
            </p:cNvPr>
            <p:cNvCxnSpPr>
              <a:cxnSpLocks/>
            </p:cNvCxnSpPr>
            <p:nvPr/>
          </p:nvCxnSpPr>
          <p:spPr>
            <a:xfrm flipV="1">
              <a:off x="4756150" y="3673094"/>
              <a:ext cx="502948" cy="3726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31">
              <a:extLst>
                <a:ext uri="{FF2B5EF4-FFF2-40B4-BE49-F238E27FC236}">
                  <a16:creationId xmlns:a16="http://schemas.microsoft.com/office/drawing/2014/main" id="{1C54EFEF-D631-47D5-B3FF-A7471FE5B720}"/>
                </a:ext>
              </a:extLst>
            </p:cNvPr>
            <p:cNvSpPr txBox="1"/>
            <p:nvPr/>
          </p:nvSpPr>
          <p:spPr>
            <a:xfrm>
              <a:off x="3344579" y="3978384"/>
              <a:ext cx="2161382" cy="686816"/>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Temperature sensor</a:t>
              </a:r>
            </a:p>
          </p:txBody>
        </p:sp>
        <p:cxnSp>
          <p:nvCxnSpPr>
            <p:cNvPr id="80" name="Connecteur droit avec flèche 79">
              <a:extLst>
                <a:ext uri="{FF2B5EF4-FFF2-40B4-BE49-F238E27FC236}">
                  <a16:creationId xmlns:a16="http://schemas.microsoft.com/office/drawing/2014/main" id="{4CA121C1-ADB3-4F1D-9A68-EBF30D55371B}"/>
                </a:ext>
              </a:extLst>
            </p:cNvPr>
            <p:cNvCxnSpPr>
              <a:cxnSpLocks/>
            </p:cNvCxnSpPr>
            <p:nvPr/>
          </p:nvCxnSpPr>
          <p:spPr>
            <a:xfrm flipV="1">
              <a:off x="4693228" y="2769603"/>
              <a:ext cx="502948" cy="3726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ZoneTexte 35">
              <a:extLst>
                <a:ext uri="{FF2B5EF4-FFF2-40B4-BE49-F238E27FC236}">
                  <a16:creationId xmlns:a16="http://schemas.microsoft.com/office/drawing/2014/main" id="{9DA8B76A-BC44-487F-A2A0-A7C2EDA3CD8D}"/>
                </a:ext>
              </a:extLst>
            </p:cNvPr>
            <p:cNvSpPr txBox="1"/>
            <p:nvPr/>
          </p:nvSpPr>
          <p:spPr>
            <a:xfrm>
              <a:off x="2553586" y="3054053"/>
              <a:ext cx="2559050" cy="372843"/>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Polystyrene support</a:t>
              </a:r>
            </a:p>
          </p:txBody>
        </p:sp>
        <p:sp>
          <p:nvSpPr>
            <p:cNvPr id="82" name="ZoneTexte 36">
              <a:extLst>
                <a:ext uri="{FF2B5EF4-FFF2-40B4-BE49-F238E27FC236}">
                  <a16:creationId xmlns:a16="http://schemas.microsoft.com/office/drawing/2014/main" id="{60ABA956-45CB-476F-998A-62F5CFDC0CA3}"/>
                </a:ext>
              </a:extLst>
            </p:cNvPr>
            <p:cNvSpPr txBox="1"/>
            <p:nvPr/>
          </p:nvSpPr>
          <p:spPr>
            <a:xfrm>
              <a:off x="5460662" y="4204463"/>
              <a:ext cx="701369" cy="37284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dirty="0">
                  <a:latin typeface="Times New Roman" panose="02020603050405020304" pitchFamily="18" charset="0"/>
                  <a:cs typeface="Times New Roman" panose="02020603050405020304" pitchFamily="18" charset="0"/>
                </a:rPr>
                <a:t>SN</a:t>
              </a:r>
              <a:r>
                <a:rPr lang="fr-FR" sz="3200" baseline="-25000" dirty="0">
                  <a:latin typeface="Times New Roman" panose="02020603050405020304" pitchFamily="18" charset="0"/>
                  <a:cs typeface="Times New Roman" panose="02020603050405020304" pitchFamily="18" charset="0"/>
                </a:rPr>
                <a:t>2</a:t>
              </a:r>
              <a:endParaRPr lang="en-US" sz="3200" baseline="-25000" dirty="0">
                <a:latin typeface="Times New Roman" panose="02020603050405020304" pitchFamily="18" charset="0"/>
                <a:cs typeface="Times New Roman" panose="02020603050405020304" pitchFamily="18" charset="0"/>
              </a:endParaRPr>
            </a:p>
          </p:txBody>
        </p:sp>
      </p:grpSp>
      <p:sp>
        <p:nvSpPr>
          <p:cNvPr id="47" name="Rectangle 46">
            <a:extLst>
              <a:ext uri="{FF2B5EF4-FFF2-40B4-BE49-F238E27FC236}">
                <a16:creationId xmlns:a16="http://schemas.microsoft.com/office/drawing/2014/main" id="{D7D564A3-AD0D-4B86-878F-AB9E6A8224D3}"/>
              </a:ext>
            </a:extLst>
          </p:cNvPr>
          <p:cNvSpPr/>
          <p:nvPr/>
        </p:nvSpPr>
        <p:spPr>
          <a:xfrm>
            <a:off x="1669299" y="17600447"/>
            <a:ext cx="2784531" cy="1754326"/>
          </a:xfrm>
          <a:prstGeom prst="rect">
            <a:avLst/>
          </a:prstGeom>
        </p:spPr>
        <p:txBody>
          <a:bodyPr wrap="square">
            <a:spAutoFit/>
          </a:bodyPr>
          <a:lstStyle/>
          <a:p>
            <a:r>
              <a:rPr lang="fr-FR" sz="3600" dirty="0">
                <a:latin typeface="Times New Roman" panose="02020603050405020304" pitchFamily="18" charset="0"/>
                <a:ea typeface="SimSun" panose="02010600030101010101" pitchFamily="2" charset="-122"/>
              </a:rPr>
              <a:t>Copper </a:t>
            </a:r>
            <a:r>
              <a:rPr lang="fr-FR" sz="3600" dirty="0" err="1">
                <a:latin typeface="Times New Roman" panose="02020603050405020304" pitchFamily="18" charset="0"/>
                <a:ea typeface="SimSun" panose="02010600030101010101" pitchFamily="2" charset="-122"/>
              </a:rPr>
              <a:t>heat</a:t>
            </a:r>
            <a:r>
              <a:rPr lang="fr-FR" sz="3600" dirty="0">
                <a:latin typeface="Times New Roman" panose="02020603050405020304" pitchFamily="18" charset="0"/>
                <a:ea typeface="SimSun" panose="02010600030101010101" pitchFamily="2" charset="-122"/>
              </a:rPr>
              <a:t> </a:t>
            </a:r>
            <a:r>
              <a:rPr lang="fr-FR" sz="3600" dirty="0" err="1">
                <a:latin typeface="Times New Roman" panose="02020603050405020304" pitchFamily="18" charset="0"/>
                <a:ea typeface="SimSun" panose="02010600030101010101" pitchFamily="2" charset="-122"/>
              </a:rPr>
              <a:t>exchanger</a:t>
            </a:r>
            <a:r>
              <a:rPr lang="fr-FR" sz="3600" dirty="0">
                <a:latin typeface="Times New Roman" panose="02020603050405020304" pitchFamily="18" charset="0"/>
                <a:ea typeface="SimSun" panose="02010600030101010101" pitchFamily="2" charset="-122"/>
              </a:rPr>
              <a:t> « CuC1 »</a:t>
            </a:r>
          </a:p>
        </p:txBody>
      </p:sp>
      <p:cxnSp>
        <p:nvCxnSpPr>
          <p:cNvPr id="623" name="Connecteur droit 622">
            <a:extLst>
              <a:ext uri="{FF2B5EF4-FFF2-40B4-BE49-F238E27FC236}">
                <a16:creationId xmlns:a16="http://schemas.microsoft.com/office/drawing/2014/main" id="{9D841961-1281-4FFC-B740-9A63129A7528}"/>
              </a:ext>
            </a:extLst>
          </p:cNvPr>
          <p:cNvCxnSpPr>
            <a:endCxn id="377" idx="4"/>
          </p:cNvCxnSpPr>
          <p:nvPr/>
        </p:nvCxnSpPr>
        <p:spPr>
          <a:xfrm>
            <a:off x="1372381" y="21162793"/>
            <a:ext cx="453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86098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TotalTime>
  <Words>319</Words>
  <Application>Microsoft Office PowerPoint</Application>
  <PresentationFormat>Personnalisé</PresentationFormat>
  <Paragraphs>34</Paragraphs>
  <Slides>1</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10" baseType="lpstr">
      <vt:lpstr>SimSun</vt:lpstr>
      <vt:lpstr>Arial</vt:lpstr>
      <vt:lpstr>Calibri</vt:lpstr>
      <vt:lpstr>Calibri Light</vt:lpstr>
      <vt:lpstr>Cambria Math</vt:lpstr>
      <vt:lpstr>Times New Roman</vt:lpstr>
      <vt:lpstr>Wingdings</vt:lpstr>
      <vt:lpstr>Thème Office</vt:lpstr>
      <vt:lpstr>Equation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Ghazi Hajiri</dc:creator>
  <cp:lastModifiedBy>Ghazi Hajiri</cp:lastModifiedBy>
  <cp:revision>49</cp:revision>
  <dcterms:created xsi:type="dcterms:W3CDTF">2021-06-18T13:51:32Z</dcterms:created>
  <dcterms:modified xsi:type="dcterms:W3CDTF">2021-06-20T18:08:04Z</dcterms:modified>
</cp:coreProperties>
</file>