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4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6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B5F"/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8" autoAdjust="0"/>
    <p:restoredTop sz="86316" autoAdjust="0"/>
  </p:normalViewPr>
  <p:slideViewPr>
    <p:cSldViewPr snapToGrid="0">
      <p:cViewPr varScale="1">
        <p:scale>
          <a:sx n="97" d="100"/>
          <a:sy n="97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7911C2-C4CD-4144-9F30-D7FB13A18A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D4E19D-8E0A-4349-8989-7A1694A96A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79ECD-E13C-4540-9DF9-E838DD0AFEF3}" type="datetimeFigureOut">
              <a:rPr lang="fr-FR" smtClean="0"/>
              <a:t>21/06/2021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207526-BA2B-439A-9F9C-95FB6873B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EE8683-BC5B-4760-BF56-2EEC486F64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A2D56-676D-43FF-A892-C88FBEFD51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890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8BD3E-4E84-42A5-B8BA-F3935B08E26B}" type="datetimeFigureOut">
              <a:rPr lang="fr-FR" smtClean="0"/>
              <a:t>21/06/2021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96E33-4F93-49D6-AAB5-D08811721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84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96E33-4F93-49D6-AAB5-D08811721E9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10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215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40000">
                <a:schemeClr val="accent1">
                  <a:lumMod val="5000"/>
                  <a:lumOff val="95000"/>
                </a:schemeClr>
              </a:gs>
              <a:gs pos="87000">
                <a:srgbClr val="7D9CB8"/>
              </a:gs>
              <a:gs pos="62000">
                <a:srgbClr val="DAE9F6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11">
            <a:extLst>
              <a:ext uri="{FF2B5EF4-FFF2-40B4-BE49-F238E27FC236}">
                <a16:creationId xmlns:a16="http://schemas.microsoft.com/office/drawing/2014/main" id="{9E104F41-D259-4DF8-8C45-F455051D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07" y="6506180"/>
            <a:ext cx="11048489" cy="303729"/>
          </a:xfrm>
        </p:spPr>
        <p:txBody>
          <a:bodyPr/>
          <a:lstStyle/>
          <a:p>
            <a:r>
              <a:rPr lang="fr-FR" dirty="0"/>
              <a:t> Meeting  16/04/2021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0740A3-BED6-4480-A1B9-7EB31EAEC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92" y="5326370"/>
            <a:ext cx="2230117" cy="9867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59FD4E-B566-43BD-B5DE-AC99B3F1F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04" y="5326370"/>
            <a:ext cx="2230116" cy="8474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9AA0EA-09FF-41A0-9ADC-8701C52E03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38" y="5326370"/>
            <a:ext cx="1784094" cy="8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6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-1"/>
            <a:ext cx="12192000" cy="1304925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40000">
                <a:schemeClr val="accent1">
                  <a:lumMod val="5000"/>
                  <a:lumOff val="95000"/>
                </a:schemeClr>
              </a:gs>
              <a:gs pos="87000">
                <a:srgbClr val="7D9CB8"/>
              </a:gs>
              <a:gs pos="59000">
                <a:srgbClr val="DAE9F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04957" y="532888"/>
            <a:ext cx="9101271" cy="93979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4258" y="1825625"/>
            <a:ext cx="6573062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 sz="2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29909" y="6506180"/>
            <a:ext cx="526936" cy="30373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5C9686F-9204-48E4-AB33-C66BF6B1F6D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754380" y="1253759"/>
            <a:ext cx="10858500" cy="152617"/>
            <a:chOff x="1235869" y="1578170"/>
            <a:chExt cx="9334500" cy="116685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235869" y="1694855"/>
              <a:ext cx="9334500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238250" y="1578170"/>
              <a:ext cx="3019427" cy="863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/>
          <p:cNvGrpSpPr/>
          <p:nvPr userDrawn="1"/>
        </p:nvGrpSpPr>
        <p:grpSpPr>
          <a:xfrm>
            <a:off x="754379" y="6083307"/>
            <a:ext cx="10858499" cy="462591"/>
            <a:chOff x="1235869" y="1575387"/>
            <a:chExt cx="9341386" cy="119468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235869" y="1694855"/>
              <a:ext cx="9334500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7557828" y="1575387"/>
              <a:ext cx="3019427" cy="863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Espace réservé du pied de page 11">
            <a:extLst>
              <a:ext uri="{FF2B5EF4-FFF2-40B4-BE49-F238E27FC236}">
                <a16:creationId xmlns:a16="http://schemas.microsoft.com/office/drawing/2014/main" id="{34B66A2B-45B2-49C0-B51A-5C385A397F68}"/>
              </a:ext>
            </a:extLst>
          </p:cNvPr>
          <p:cNvSpPr txBox="1">
            <a:spLocks/>
          </p:cNvSpPr>
          <p:nvPr userDrawn="1"/>
        </p:nvSpPr>
        <p:spPr>
          <a:xfrm>
            <a:off x="231347" y="6506181"/>
            <a:ext cx="11048489" cy="30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Meeting  16/04/2021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B2B64-AD27-462F-8538-AD8F64A3556D}"/>
              </a:ext>
            </a:extLst>
          </p:cNvPr>
          <p:cNvSpPr/>
          <p:nvPr userDrawn="1"/>
        </p:nvSpPr>
        <p:spPr>
          <a:xfrm>
            <a:off x="754380" y="1472687"/>
            <a:ext cx="10858499" cy="4570902"/>
          </a:xfrm>
          <a:prstGeom prst="rect">
            <a:avLst/>
          </a:prstGeom>
          <a:noFill/>
          <a:ln w="19050" cmpd="dbl">
            <a:solidFill>
              <a:schemeClr val="accent5">
                <a:lumMod val="5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765CEBB-F696-4064-836C-972052003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3" y="6092374"/>
            <a:ext cx="979107" cy="3720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F01BF61-1446-42BF-A346-A871D6EA00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67" y="719008"/>
            <a:ext cx="1525808" cy="7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-1"/>
            <a:ext cx="12192000" cy="1304925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40000">
                <a:schemeClr val="accent1">
                  <a:lumMod val="5000"/>
                  <a:lumOff val="95000"/>
                </a:schemeClr>
              </a:gs>
              <a:gs pos="87000">
                <a:srgbClr val="7D9CB8"/>
              </a:gs>
              <a:gs pos="59000">
                <a:srgbClr val="DAE9F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04957" y="532888"/>
            <a:ext cx="9101271" cy="93979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4258" y="1825625"/>
            <a:ext cx="839197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 Deuxième niveau</a:t>
            </a:r>
          </a:p>
          <a:p>
            <a:pPr lvl="2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Troisième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29909" y="6506180"/>
            <a:ext cx="526936" cy="30373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253EEC0-DEFA-4BFC-8CFA-59FFBABA608A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1314929" y="1315093"/>
            <a:ext cx="9334500" cy="116685"/>
            <a:chOff x="1235869" y="1578170"/>
            <a:chExt cx="9334500" cy="116685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235869" y="1694855"/>
              <a:ext cx="9334500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238250" y="1578170"/>
              <a:ext cx="3019427" cy="863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space réservé du pied de page 11">
            <a:extLst>
              <a:ext uri="{FF2B5EF4-FFF2-40B4-BE49-F238E27FC236}">
                <a16:creationId xmlns:a16="http://schemas.microsoft.com/office/drawing/2014/main" id="{8442DE10-FE8B-4317-BC5E-ABFA22D7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07" y="6506180"/>
            <a:ext cx="11048489" cy="303729"/>
          </a:xfrm>
        </p:spPr>
        <p:txBody>
          <a:bodyPr/>
          <a:lstStyle/>
          <a:p>
            <a:r>
              <a:rPr lang="fr-FR" dirty="0"/>
              <a:t> Meeting  16/04/2021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0A49A-B5DC-4025-AD0C-44B95023466E}"/>
              </a:ext>
            </a:extLst>
          </p:cNvPr>
          <p:cNvSpPr/>
          <p:nvPr userDrawn="1"/>
        </p:nvSpPr>
        <p:spPr>
          <a:xfrm>
            <a:off x="754380" y="1472687"/>
            <a:ext cx="10858499" cy="4570902"/>
          </a:xfrm>
          <a:prstGeom prst="rect">
            <a:avLst/>
          </a:prstGeom>
          <a:noFill/>
          <a:ln w="19050" cmpd="dbl">
            <a:solidFill>
              <a:schemeClr val="accent5">
                <a:lumMod val="5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EABCFD8-5E89-4E40-BA6A-5B8750DB6FB3}"/>
              </a:ext>
            </a:extLst>
          </p:cNvPr>
          <p:cNvGrpSpPr/>
          <p:nvPr userDrawn="1"/>
        </p:nvGrpSpPr>
        <p:grpSpPr>
          <a:xfrm>
            <a:off x="754379" y="6083307"/>
            <a:ext cx="10858499" cy="462591"/>
            <a:chOff x="1235869" y="1575387"/>
            <a:chExt cx="9341386" cy="119468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CBA5E6E-0962-4767-8AB6-58BACBCD40BC}"/>
                </a:ext>
              </a:extLst>
            </p:cNvPr>
            <p:cNvCxnSpPr/>
            <p:nvPr/>
          </p:nvCxnSpPr>
          <p:spPr>
            <a:xfrm>
              <a:off x="1235869" y="1694855"/>
              <a:ext cx="9334500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B6CD8AC-9F94-4070-88F2-08D9ECA248B7}"/>
                </a:ext>
              </a:extLst>
            </p:cNvPr>
            <p:cNvSpPr/>
            <p:nvPr/>
          </p:nvSpPr>
          <p:spPr>
            <a:xfrm>
              <a:off x="7557828" y="1575387"/>
              <a:ext cx="3019427" cy="863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C8C47CAB-C682-44E4-89BA-733080377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3" y="6092374"/>
            <a:ext cx="979107" cy="37206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4B1E30D-7F94-43F5-BD22-A76E448288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67" y="719008"/>
            <a:ext cx="1525808" cy="7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7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" y="-1"/>
            <a:ext cx="12192000" cy="1304925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40000">
                <a:schemeClr val="accent1">
                  <a:lumMod val="5000"/>
                  <a:lumOff val="95000"/>
                </a:schemeClr>
              </a:gs>
              <a:gs pos="87000">
                <a:srgbClr val="7D9CB8"/>
              </a:gs>
              <a:gs pos="59000">
                <a:srgbClr val="DAE9F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-8118" y="5553075"/>
            <a:ext cx="12192000" cy="1304925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40000">
                <a:schemeClr val="accent1">
                  <a:lumMod val="5000"/>
                  <a:lumOff val="95000"/>
                </a:schemeClr>
              </a:gs>
              <a:gs pos="87000">
                <a:srgbClr val="7D9CB8"/>
              </a:gs>
              <a:gs pos="59000">
                <a:srgbClr val="DAE9F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3C35FF-8340-462A-996A-F8D7E27ED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2" y="5051770"/>
            <a:ext cx="2230116" cy="8474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F32F9D-E385-4AED-96DF-A6AFB3D48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46" y="4982133"/>
            <a:ext cx="2230117" cy="9867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584529-0335-4FA2-9313-6C25A9A916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67" y="5113113"/>
            <a:ext cx="1525808" cy="7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1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 33rd International Symposium on Superconductivity  01/12/2020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9686F-9204-48E4-AB33-C66BF6B1F6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0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.leveque@univ-lorraine.fr" TargetMode="External"/><Relationship Id="rId2" Type="http://schemas.openxmlformats.org/officeDocument/2006/relationships/hyperlink" Target="mailto:ghazi.hajiri@univ-lorraine.fr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evin.berger@univ-lorraine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188007" y="6506180"/>
            <a:ext cx="11048489" cy="303729"/>
          </a:xfrm>
        </p:spPr>
        <p:txBody>
          <a:bodyPr/>
          <a:lstStyle/>
          <a:p>
            <a:r>
              <a:rPr lang="fr-FR" dirty="0"/>
              <a:t> Meeting on 16/04/2021</a:t>
            </a:r>
          </a:p>
        </p:txBody>
      </p:sp>
      <p:sp>
        <p:nvSpPr>
          <p:cNvPr id="13" name="Zone de texte 542">
            <a:extLst>
              <a:ext uri="{FF2B5EF4-FFF2-40B4-BE49-F238E27FC236}">
                <a16:creationId xmlns:a16="http://schemas.microsoft.com/office/drawing/2014/main" id="{E89EF260-738D-45F6-B216-458D91255FEA}"/>
              </a:ext>
            </a:extLst>
          </p:cNvPr>
          <p:cNvSpPr txBox="1"/>
          <p:nvPr/>
        </p:nvSpPr>
        <p:spPr>
          <a:xfrm>
            <a:off x="1534926" y="3492863"/>
            <a:ext cx="3004669" cy="89971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</a:pP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Ghazi Hajiri</a:t>
            </a:r>
            <a:r>
              <a:rPr lang="fr-FR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ghazi.hajiri@</a:t>
            </a:r>
            <a:r>
              <a:rPr lang="fr-FR" sz="12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univ-lorraine.fr</a:t>
            </a:r>
            <a:endParaRPr lang="fr-FR" sz="1200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13409A-C242-4380-95DC-A59C45B0FF26}"/>
              </a:ext>
            </a:extLst>
          </p:cNvPr>
          <p:cNvSpPr txBox="1"/>
          <p:nvPr/>
        </p:nvSpPr>
        <p:spPr>
          <a:xfrm>
            <a:off x="1303912" y="4301463"/>
            <a:ext cx="5569688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Université de Lorraine, GREEN, F-54000 Nancy, France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 de texte 541">
            <a:extLst>
              <a:ext uri="{FF2B5EF4-FFF2-40B4-BE49-F238E27FC236}">
                <a16:creationId xmlns:a16="http://schemas.microsoft.com/office/drawing/2014/main" id="{61E2BC3D-33DD-4243-B155-7BBCF893AFAB}"/>
              </a:ext>
            </a:extLst>
          </p:cNvPr>
          <p:cNvSpPr txBox="1"/>
          <p:nvPr/>
        </p:nvSpPr>
        <p:spPr>
          <a:xfrm>
            <a:off x="7614735" y="3484169"/>
            <a:ext cx="2283743" cy="8978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Lévêque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u="sng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</a:t>
            </a:r>
            <a:r>
              <a:rPr lang="fr-FR" sz="120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.leveque@univ-lorraine.fr</a:t>
            </a:r>
            <a:endParaRPr lang="fr-FR" sz="1200" u="sng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</a:pPr>
            <a:endParaRPr lang="fr-FR" sz="1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C9954-69D8-483F-A35F-99F7F3643B2D}"/>
              </a:ext>
            </a:extLst>
          </p:cNvPr>
          <p:cNvSpPr/>
          <p:nvPr/>
        </p:nvSpPr>
        <p:spPr>
          <a:xfrm>
            <a:off x="1348888" y="1103469"/>
            <a:ext cx="9336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Testing of a New Cooling System using Solid Nitrogen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Pulsed Field Magnetization and Characterization of HTS Bulks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 de texte 541">
            <a:extLst>
              <a:ext uri="{FF2B5EF4-FFF2-40B4-BE49-F238E27FC236}">
                <a16:creationId xmlns:a16="http://schemas.microsoft.com/office/drawing/2014/main" id="{6F39AB3A-C78E-4A21-BF2A-00F00EBC2ED6}"/>
              </a:ext>
            </a:extLst>
          </p:cNvPr>
          <p:cNvSpPr txBox="1"/>
          <p:nvPr/>
        </p:nvSpPr>
        <p:spPr>
          <a:xfrm>
            <a:off x="4299896" y="3484169"/>
            <a:ext cx="3475080" cy="8978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</a:pP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Kévin Berger</a:t>
            </a:r>
            <a:r>
              <a:rPr lang="fr-FR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kevin.berger@univ-lorraine.fr</a:t>
            </a:r>
            <a:endParaRPr lang="fr-FR" sz="1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4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85A9F-E2EE-4E68-B7B5-B89D5A8E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Perpetive</a:t>
            </a:r>
            <a:r>
              <a:rPr lang="fr-FR" dirty="0"/>
              <a:t> </a:t>
            </a:r>
            <a:r>
              <a:rPr lang="en-US" dirty="0"/>
              <a:t>PFM study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5E33C3-C08A-463A-9A25-75F2E0CC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61AB2F-E507-424D-8C61-2F1C7202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26" y="2061732"/>
            <a:ext cx="5113658" cy="39335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AE9902-F3E6-4AFA-B4B4-2CC2B5CDB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48" y="1732674"/>
            <a:ext cx="5864945" cy="420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9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1664950" y="6505575"/>
            <a:ext cx="527050" cy="304800"/>
          </a:xfrm>
        </p:spPr>
        <p:txBody>
          <a:bodyPr/>
          <a:lstStyle/>
          <a:p>
            <a:fld id="{3253EEC0-DEFA-4BFC-8CFA-59FFBABA608A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E04211-8E22-45EE-8E46-03B1F2E9AF79}"/>
              </a:ext>
            </a:extLst>
          </p:cNvPr>
          <p:cNvSpPr>
            <a:spLocks noGrp="1"/>
          </p:cNvSpPr>
          <p:nvPr/>
        </p:nvSpPr>
        <p:spPr>
          <a:xfrm>
            <a:off x="601251" y="2668236"/>
            <a:ext cx="11063700" cy="1152211"/>
          </a:xfrm>
          <a:prstGeom prst="rect">
            <a:avLst/>
          </a:prstGeom>
          <a:noFill/>
          <a:ln w="28575" cmpd="dbl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Ghazi H</a:t>
            </a:r>
            <a:r>
              <a:rPr lang="fr-FR" sz="2600">
                <a:latin typeface="Times New Roman" panose="02020603050405020304" pitchFamily="18" charset="0"/>
                <a:cs typeface="Times New Roman" panose="02020603050405020304" pitchFamily="18" charset="0"/>
              </a:rPr>
              <a:t>ajiri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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(+33) (0)7 68 81 72 08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6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ghazi.hajiri@univ.lorraine.fr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01250" y="1590336"/>
            <a:ext cx="10973264" cy="1440077"/>
            <a:chOff x="617482" y="1722223"/>
            <a:chExt cx="10973264" cy="1440077"/>
          </a:xfrm>
        </p:grpSpPr>
        <p:sp>
          <p:nvSpPr>
            <p:cNvPr id="8" name="ZoneTexte 7"/>
            <p:cNvSpPr txBox="1"/>
            <p:nvPr/>
          </p:nvSpPr>
          <p:spPr>
            <a:xfrm>
              <a:off x="1500658" y="1888765"/>
              <a:ext cx="9667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 you for your attention</a:t>
              </a:r>
              <a:endParaRPr lang="fr-FR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633714" y="3032405"/>
              <a:ext cx="10957032" cy="129895"/>
              <a:chOff x="1428748" y="3425441"/>
              <a:chExt cx="9334500" cy="120244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1428748" y="3429000"/>
                <a:ext cx="9334500" cy="116685"/>
                <a:chOff x="1235869" y="1578170"/>
                <a:chExt cx="9334500" cy="116685"/>
              </a:xfrm>
            </p:grpSpPr>
            <p:cxnSp>
              <p:nvCxnSpPr>
                <p:cNvPr id="19" name="Connecteur droit 18"/>
                <p:cNvCxnSpPr/>
                <p:nvPr/>
              </p:nvCxnSpPr>
              <p:spPr>
                <a:xfrm>
                  <a:off x="1235869" y="1694855"/>
                  <a:ext cx="9334500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1238250" y="1578170"/>
                  <a:ext cx="3019427" cy="8632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7743821" y="3425441"/>
                <a:ext cx="3019427" cy="86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87475" y="3425441"/>
                <a:ext cx="3019427" cy="86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617482" y="1722223"/>
              <a:ext cx="10957032" cy="129895"/>
              <a:chOff x="1428748" y="3425441"/>
              <a:chExt cx="9334500" cy="120244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1428748" y="3429000"/>
                <a:ext cx="9334500" cy="116685"/>
                <a:chOff x="1235869" y="1578170"/>
                <a:chExt cx="9334500" cy="116685"/>
              </a:xfrm>
            </p:grpSpPr>
            <p:cxnSp>
              <p:nvCxnSpPr>
                <p:cNvPr id="14" name="Connecteur droit 13"/>
                <p:cNvCxnSpPr/>
                <p:nvPr/>
              </p:nvCxnSpPr>
              <p:spPr>
                <a:xfrm>
                  <a:off x="1235869" y="1694855"/>
                  <a:ext cx="9334500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1238250" y="1578170"/>
                  <a:ext cx="3019427" cy="8632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7743821" y="3425441"/>
                <a:ext cx="3019427" cy="86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87475" y="3425441"/>
                <a:ext cx="3019427" cy="86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13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 269">
            <a:extLst>
              <a:ext uri="{FF2B5EF4-FFF2-40B4-BE49-F238E27FC236}">
                <a16:creationId xmlns:a16="http://schemas.microsoft.com/office/drawing/2014/main" id="{B9102C3E-07E1-45D5-818D-027F9F064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11" y="2027733"/>
            <a:ext cx="5098434" cy="2848437"/>
          </a:xfrm>
          <a:prstGeom prst="rect">
            <a:avLst/>
          </a:prstGeom>
        </p:spPr>
      </p:pic>
      <p:sp>
        <p:nvSpPr>
          <p:cNvPr id="281" name="Cylindre 280">
            <a:extLst>
              <a:ext uri="{FF2B5EF4-FFF2-40B4-BE49-F238E27FC236}">
                <a16:creationId xmlns:a16="http://schemas.microsoft.com/office/drawing/2014/main" id="{532CBBA3-5682-4842-BE76-249EC16D0B0B}"/>
              </a:ext>
            </a:extLst>
          </p:cNvPr>
          <p:cNvSpPr/>
          <p:nvPr/>
        </p:nvSpPr>
        <p:spPr>
          <a:xfrm>
            <a:off x="6460299" y="4458916"/>
            <a:ext cx="942998" cy="1298855"/>
          </a:xfrm>
          <a:prstGeom prst="can">
            <a:avLst/>
          </a:prstGeom>
          <a:solidFill>
            <a:srgbClr val="00B0F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837416-20D7-434E-BB53-653F0A5B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Nodal </a:t>
            </a:r>
            <a:r>
              <a:rPr lang="fr-FR" dirty="0" err="1"/>
              <a:t>method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D4A7E5-3DE6-4A90-926A-8E4D071C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B3AB2C-6F05-4E61-9D78-0D3A28C80DDD}"/>
              </a:ext>
            </a:extLst>
          </p:cNvPr>
          <p:cNvGrpSpPr/>
          <p:nvPr/>
        </p:nvGrpSpPr>
        <p:grpSpPr>
          <a:xfrm rot="5400000">
            <a:off x="6706706" y="1389898"/>
            <a:ext cx="4372680" cy="4973229"/>
            <a:chOff x="1177588" y="14571293"/>
            <a:chExt cx="13271978" cy="15890647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1709DDB-3A37-4937-9D68-A5B4DD69E156}"/>
                </a:ext>
              </a:extLst>
            </p:cNvPr>
            <p:cNvSpPr/>
            <p:nvPr/>
          </p:nvSpPr>
          <p:spPr>
            <a:xfrm>
              <a:off x="8198620" y="21420814"/>
              <a:ext cx="6250946" cy="1846168"/>
            </a:xfrm>
            <a:custGeom>
              <a:avLst/>
              <a:gdLst>
                <a:gd name="connsiteX0" fmla="*/ 1119551 w 6250946"/>
                <a:gd name="connsiteY0" fmla="*/ 31300 h 1846168"/>
                <a:gd name="connsiteX1" fmla="*/ 321266 w 6250946"/>
                <a:gd name="connsiteY1" fmla="*/ 31300 h 1846168"/>
                <a:gd name="connsiteX2" fmla="*/ 89037 w 6250946"/>
                <a:gd name="connsiteY2" fmla="*/ 423186 h 1846168"/>
                <a:gd name="connsiteX3" fmla="*/ 1951 w 6250946"/>
                <a:gd name="connsiteY3" fmla="*/ 887643 h 1846168"/>
                <a:gd name="connsiteX4" fmla="*/ 161609 w 6250946"/>
                <a:gd name="connsiteY4" fmla="*/ 1235986 h 1846168"/>
                <a:gd name="connsiteX5" fmla="*/ 263209 w 6250946"/>
                <a:gd name="connsiteY5" fmla="*/ 1598843 h 1846168"/>
                <a:gd name="connsiteX6" fmla="*/ 1613037 w 6250946"/>
                <a:gd name="connsiteY6" fmla="*/ 1700443 h 1846168"/>
                <a:gd name="connsiteX7" fmla="*/ 2324237 w 6250946"/>
                <a:gd name="connsiteY7" fmla="*/ 1584329 h 1846168"/>
                <a:gd name="connsiteX8" fmla="*/ 2948351 w 6250946"/>
                <a:gd name="connsiteY8" fmla="*/ 1555300 h 1846168"/>
                <a:gd name="connsiteX9" fmla="*/ 3790180 w 6250946"/>
                <a:gd name="connsiteY9" fmla="*/ 1845586 h 1846168"/>
                <a:gd name="connsiteX10" fmla="*/ 4704580 w 6250946"/>
                <a:gd name="connsiteY10" fmla="*/ 1468215 h 1846168"/>
                <a:gd name="connsiteX11" fmla="*/ 5720580 w 6250946"/>
                <a:gd name="connsiteY11" fmla="*/ 1395643 h 1846168"/>
                <a:gd name="connsiteX12" fmla="*/ 6156009 w 6250946"/>
                <a:gd name="connsiteY12" fmla="*/ 1177929 h 1846168"/>
                <a:gd name="connsiteX13" fmla="*/ 6243094 w 6250946"/>
                <a:gd name="connsiteY13" fmla="*/ 597357 h 1846168"/>
                <a:gd name="connsiteX14" fmla="*/ 6025380 w 6250946"/>
                <a:gd name="connsiteY14" fmla="*/ 176443 h 1846168"/>
                <a:gd name="connsiteX15" fmla="*/ 4849723 w 6250946"/>
                <a:gd name="connsiteY15" fmla="*/ 31300 h 1846168"/>
                <a:gd name="connsiteX16" fmla="*/ 2774180 w 6250946"/>
                <a:gd name="connsiteY16" fmla="*/ 45815 h 1846168"/>
                <a:gd name="connsiteX17" fmla="*/ 1584009 w 6250946"/>
                <a:gd name="connsiteY17" fmla="*/ 89357 h 1846168"/>
                <a:gd name="connsiteX18" fmla="*/ 1119551 w 6250946"/>
                <a:gd name="connsiteY18" fmla="*/ 31300 h 184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0946" h="1846168">
                  <a:moveTo>
                    <a:pt x="1119551" y="31300"/>
                  </a:moveTo>
                  <a:cubicBezTo>
                    <a:pt x="909094" y="21624"/>
                    <a:pt x="493018" y="-34014"/>
                    <a:pt x="321266" y="31300"/>
                  </a:cubicBezTo>
                  <a:cubicBezTo>
                    <a:pt x="149514" y="96614"/>
                    <a:pt x="142256" y="280462"/>
                    <a:pt x="89037" y="423186"/>
                  </a:cubicBezTo>
                  <a:cubicBezTo>
                    <a:pt x="35818" y="565910"/>
                    <a:pt x="-10144" y="752176"/>
                    <a:pt x="1951" y="887643"/>
                  </a:cubicBezTo>
                  <a:cubicBezTo>
                    <a:pt x="14046" y="1023110"/>
                    <a:pt x="118066" y="1117453"/>
                    <a:pt x="161609" y="1235986"/>
                  </a:cubicBezTo>
                  <a:cubicBezTo>
                    <a:pt x="205152" y="1354519"/>
                    <a:pt x="21304" y="1521434"/>
                    <a:pt x="263209" y="1598843"/>
                  </a:cubicBezTo>
                  <a:cubicBezTo>
                    <a:pt x="505114" y="1676252"/>
                    <a:pt x="1269532" y="1702862"/>
                    <a:pt x="1613037" y="1700443"/>
                  </a:cubicBezTo>
                  <a:cubicBezTo>
                    <a:pt x="1956542" y="1698024"/>
                    <a:pt x="2101685" y="1608520"/>
                    <a:pt x="2324237" y="1584329"/>
                  </a:cubicBezTo>
                  <a:cubicBezTo>
                    <a:pt x="2546789" y="1560139"/>
                    <a:pt x="2704027" y="1511757"/>
                    <a:pt x="2948351" y="1555300"/>
                  </a:cubicBezTo>
                  <a:cubicBezTo>
                    <a:pt x="3192675" y="1598843"/>
                    <a:pt x="3497475" y="1860100"/>
                    <a:pt x="3790180" y="1845586"/>
                  </a:cubicBezTo>
                  <a:cubicBezTo>
                    <a:pt x="4082885" y="1831072"/>
                    <a:pt x="4382847" y="1543206"/>
                    <a:pt x="4704580" y="1468215"/>
                  </a:cubicBezTo>
                  <a:cubicBezTo>
                    <a:pt x="5026313" y="1393225"/>
                    <a:pt x="5478675" y="1444024"/>
                    <a:pt x="5720580" y="1395643"/>
                  </a:cubicBezTo>
                  <a:cubicBezTo>
                    <a:pt x="5962485" y="1347262"/>
                    <a:pt x="6068923" y="1310977"/>
                    <a:pt x="6156009" y="1177929"/>
                  </a:cubicBezTo>
                  <a:cubicBezTo>
                    <a:pt x="6243095" y="1044881"/>
                    <a:pt x="6264865" y="764271"/>
                    <a:pt x="6243094" y="597357"/>
                  </a:cubicBezTo>
                  <a:cubicBezTo>
                    <a:pt x="6221323" y="430443"/>
                    <a:pt x="6257608" y="270786"/>
                    <a:pt x="6025380" y="176443"/>
                  </a:cubicBezTo>
                  <a:cubicBezTo>
                    <a:pt x="5793152" y="82100"/>
                    <a:pt x="5391590" y="53071"/>
                    <a:pt x="4849723" y="31300"/>
                  </a:cubicBezTo>
                  <a:cubicBezTo>
                    <a:pt x="4307856" y="9529"/>
                    <a:pt x="3318466" y="36139"/>
                    <a:pt x="2774180" y="45815"/>
                  </a:cubicBezTo>
                  <a:cubicBezTo>
                    <a:pt x="2229894" y="55491"/>
                    <a:pt x="1862199" y="91776"/>
                    <a:pt x="1584009" y="89357"/>
                  </a:cubicBezTo>
                  <a:cubicBezTo>
                    <a:pt x="1305819" y="86938"/>
                    <a:pt x="1330008" y="40976"/>
                    <a:pt x="1119551" y="31300"/>
                  </a:cubicBezTo>
                  <a:close/>
                </a:path>
              </a:pathLst>
            </a:custGeom>
            <a:solidFill>
              <a:srgbClr val="00B0F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AE0D0D4-58C2-4153-A462-46C9EDF54992}"/>
                </a:ext>
              </a:extLst>
            </p:cNvPr>
            <p:cNvSpPr/>
            <p:nvPr/>
          </p:nvSpPr>
          <p:spPr>
            <a:xfrm>
              <a:off x="1177588" y="14571293"/>
              <a:ext cx="7199898" cy="14752960"/>
            </a:xfrm>
            <a:custGeom>
              <a:avLst/>
              <a:gdLst>
                <a:gd name="connsiteX0" fmla="*/ 3718875 w 7199897"/>
                <a:gd name="connsiteY0" fmla="*/ 147597 h 14752960"/>
                <a:gd name="connsiteX1" fmla="*/ 2509507 w 7199897"/>
                <a:gd name="connsiteY1" fmla="*/ 1445455 h 14752960"/>
                <a:gd name="connsiteX2" fmla="*/ 2480010 w 7199897"/>
                <a:gd name="connsiteY2" fmla="*/ 2595830 h 14752960"/>
                <a:gd name="connsiteX3" fmla="*/ 2273533 w 7199897"/>
                <a:gd name="connsiteY3" fmla="*/ 3008784 h 14752960"/>
                <a:gd name="connsiteX4" fmla="*/ 1093662 w 7199897"/>
                <a:gd name="connsiteY4" fmla="*/ 2861301 h 14752960"/>
                <a:gd name="connsiteX5" fmla="*/ 385739 w 7199897"/>
                <a:gd name="connsiteY5" fmla="*/ 2949791 h 14752960"/>
                <a:gd name="connsiteX6" fmla="*/ 120268 w 7199897"/>
                <a:gd name="connsiteY6" fmla="*/ 3510230 h 14752960"/>
                <a:gd name="connsiteX7" fmla="*/ 149765 w 7199897"/>
                <a:gd name="connsiteY7" fmla="*/ 4601610 h 14752960"/>
                <a:gd name="connsiteX8" fmla="*/ 474229 w 7199897"/>
                <a:gd name="connsiteY8" fmla="*/ 5191546 h 14752960"/>
                <a:gd name="connsiteX9" fmla="*/ 356242 w 7199897"/>
                <a:gd name="connsiteY9" fmla="*/ 5692991 h 14752960"/>
                <a:gd name="connsiteX10" fmla="*/ 61275 w 7199897"/>
                <a:gd name="connsiteY10" fmla="*/ 6105946 h 14752960"/>
                <a:gd name="connsiteX11" fmla="*/ 31778 w 7199897"/>
                <a:gd name="connsiteY11" fmla="*/ 6902359 h 14752960"/>
                <a:gd name="connsiteX12" fmla="*/ 149765 w 7199897"/>
                <a:gd name="connsiteY12" fmla="*/ 9055623 h 14752960"/>
                <a:gd name="connsiteX13" fmla="*/ 1565610 w 7199897"/>
                <a:gd name="connsiteY13" fmla="*/ 9321094 h 14752960"/>
                <a:gd name="connsiteX14" fmla="*/ 1831081 w 7199897"/>
                <a:gd name="connsiteY14" fmla="*/ 10205997 h 14752960"/>
                <a:gd name="connsiteX15" fmla="*/ 2096552 w 7199897"/>
                <a:gd name="connsiteY15" fmla="*/ 10884423 h 14752960"/>
                <a:gd name="connsiteX16" fmla="*/ 2332526 w 7199897"/>
                <a:gd name="connsiteY16" fmla="*/ 11444862 h 14752960"/>
                <a:gd name="connsiteX17" fmla="*/ 2008062 w 7199897"/>
                <a:gd name="connsiteY17" fmla="*/ 12270772 h 14752960"/>
                <a:gd name="connsiteX18" fmla="*/ 1860578 w 7199897"/>
                <a:gd name="connsiteY18" fmla="*/ 13981584 h 14752960"/>
                <a:gd name="connsiteX19" fmla="*/ 3099442 w 7199897"/>
                <a:gd name="connsiteY19" fmla="*/ 14483030 h 14752960"/>
                <a:gd name="connsiteX20" fmla="*/ 4751262 w 7199897"/>
                <a:gd name="connsiteY20" fmla="*/ 14748501 h 14752960"/>
                <a:gd name="connsiteX21" fmla="*/ 5990126 w 7199897"/>
                <a:gd name="connsiteY21" fmla="*/ 14276552 h 14752960"/>
                <a:gd name="connsiteX22" fmla="*/ 6285094 w 7199897"/>
                <a:gd name="connsiteY22" fmla="*/ 13745610 h 14752960"/>
                <a:gd name="connsiteX23" fmla="*/ 6580062 w 7199897"/>
                <a:gd name="connsiteY23" fmla="*/ 13096681 h 14752960"/>
                <a:gd name="connsiteX24" fmla="*/ 6934023 w 7199897"/>
                <a:gd name="connsiteY24" fmla="*/ 11828320 h 14752960"/>
                <a:gd name="connsiteX25" fmla="*/ 7199494 w 7199897"/>
                <a:gd name="connsiteY25" fmla="*/ 11061404 h 14752960"/>
                <a:gd name="connsiteX26" fmla="*/ 6875029 w 7199897"/>
                <a:gd name="connsiteY26" fmla="*/ 9763546 h 14752960"/>
                <a:gd name="connsiteX27" fmla="*/ 6727545 w 7199897"/>
                <a:gd name="connsiteY27" fmla="*/ 8908139 h 14752960"/>
                <a:gd name="connsiteX28" fmla="*/ 6816036 w 7199897"/>
                <a:gd name="connsiteY28" fmla="*/ 8347701 h 14752960"/>
                <a:gd name="connsiteX29" fmla="*/ 6580062 w 7199897"/>
                <a:gd name="connsiteY29" fmla="*/ 7728268 h 14752960"/>
                <a:gd name="connsiteX30" fmla="*/ 6668552 w 7199897"/>
                <a:gd name="connsiteY30" fmla="*/ 7226823 h 14752960"/>
                <a:gd name="connsiteX31" fmla="*/ 6609558 w 7199897"/>
                <a:gd name="connsiteY31" fmla="*/ 6341920 h 14752960"/>
                <a:gd name="connsiteX32" fmla="*/ 6609558 w 7199897"/>
                <a:gd name="connsiteY32" fmla="*/ 5221042 h 14752960"/>
                <a:gd name="connsiteX33" fmla="*/ 6609558 w 7199897"/>
                <a:gd name="connsiteY33" fmla="*/ 4277146 h 14752960"/>
                <a:gd name="connsiteX34" fmla="*/ 6668552 w 7199897"/>
                <a:gd name="connsiteY34" fmla="*/ 2359855 h 14752960"/>
                <a:gd name="connsiteX35" fmla="*/ 6727545 w 7199897"/>
                <a:gd name="connsiteY35" fmla="*/ 1769920 h 14752960"/>
                <a:gd name="connsiteX36" fmla="*/ 6462075 w 7199897"/>
                <a:gd name="connsiteY36" fmla="*/ 973507 h 14752960"/>
                <a:gd name="connsiteX37" fmla="*/ 5754152 w 7199897"/>
                <a:gd name="connsiteY37" fmla="*/ 678539 h 14752960"/>
                <a:gd name="connsiteX38" fmla="*/ 5400191 w 7199897"/>
                <a:gd name="connsiteY38" fmla="*/ 88604 h 14752960"/>
                <a:gd name="connsiteX39" fmla="*/ 3718875 w 7199897"/>
                <a:gd name="connsiteY39" fmla="*/ 147597 h 1475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199897" h="14752960">
                  <a:moveTo>
                    <a:pt x="3718875" y="147597"/>
                  </a:moveTo>
                  <a:cubicBezTo>
                    <a:pt x="3237094" y="373739"/>
                    <a:pt x="2715985" y="1037416"/>
                    <a:pt x="2509507" y="1445455"/>
                  </a:cubicBezTo>
                  <a:cubicBezTo>
                    <a:pt x="2303029" y="1853494"/>
                    <a:pt x="2519339" y="2335275"/>
                    <a:pt x="2480010" y="2595830"/>
                  </a:cubicBezTo>
                  <a:cubicBezTo>
                    <a:pt x="2440681" y="2856385"/>
                    <a:pt x="2504591" y="2964539"/>
                    <a:pt x="2273533" y="3008784"/>
                  </a:cubicBezTo>
                  <a:cubicBezTo>
                    <a:pt x="2042475" y="3053029"/>
                    <a:pt x="1408294" y="2871133"/>
                    <a:pt x="1093662" y="2861301"/>
                  </a:cubicBezTo>
                  <a:cubicBezTo>
                    <a:pt x="779030" y="2851469"/>
                    <a:pt x="547971" y="2841636"/>
                    <a:pt x="385739" y="2949791"/>
                  </a:cubicBezTo>
                  <a:cubicBezTo>
                    <a:pt x="223507" y="3057946"/>
                    <a:pt x="159597" y="3234927"/>
                    <a:pt x="120268" y="3510230"/>
                  </a:cubicBezTo>
                  <a:cubicBezTo>
                    <a:pt x="80939" y="3785533"/>
                    <a:pt x="90772" y="4321391"/>
                    <a:pt x="149765" y="4601610"/>
                  </a:cubicBezTo>
                  <a:cubicBezTo>
                    <a:pt x="208758" y="4881829"/>
                    <a:pt x="439816" y="5009649"/>
                    <a:pt x="474229" y="5191546"/>
                  </a:cubicBezTo>
                  <a:cubicBezTo>
                    <a:pt x="508642" y="5373443"/>
                    <a:pt x="425068" y="5540591"/>
                    <a:pt x="356242" y="5692991"/>
                  </a:cubicBezTo>
                  <a:cubicBezTo>
                    <a:pt x="287416" y="5845391"/>
                    <a:pt x="115352" y="5904385"/>
                    <a:pt x="61275" y="6105946"/>
                  </a:cubicBezTo>
                  <a:cubicBezTo>
                    <a:pt x="7198" y="6307507"/>
                    <a:pt x="17030" y="6410746"/>
                    <a:pt x="31778" y="6902359"/>
                  </a:cubicBezTo>
                  <a:cubicBezTo>
                    <a:pt x="46526" y="7393972"/>
                    <a:pt x="-105874" y="8652501"/>
                    <a:pt x="149765" y="9055623"/>
                  </a:cubicBezTo>
                  <a:cubicBezTo>
                    <a:pt x="405404" y="9458745"/>
                    <a:pt x="1285391" y="9129365"/>
                    <a:pt x="1565610" y="9321094"/>
                  </a:cubicBezTo>
                  <a:cubicBezTo>
                    <a:pt x="1845829" y="9512823"/>
                    <a:pt x="1742591" y="9945442"/>
                    <a:pt x="1831081" y="10205997"/>
                  </a:cubicBezTo>
                  <a:cubicBezTo>
                    <a:pt x="1919571" y="10466552"/>
                    <a:pt x="2012978" y="10677946"/>
                    <a:pt x="2096552" y="10884423"/>
                  </a:cubicBezTo>
                  <a:cubicBezTo>
                    <a:pt x="2180126" y="11090900"/>
                    <a:pt x="2347274" y="11213804"/>
                    <a:pt x="2332526" y="11444862"/>
                  </a:cubicBezTo>
                  <a:cubicBezTo>
                    <a:pt x="2317778" y="11675920"/>
                    <a:pt x="2086720" y="11847985"/>
                    <a:pt x="2008062" y="12270772"/>
                  </a:cubicBezTo>
                  <a:cubicBezTo>
                    <a:pt x="1929404" y="12693559"/>
                    <a:pt x="1678681" y="13612874"/>
                    <a:pt x="1860578" y="13981584"/>
                  </a:cubicBezTo>
                  <a:cubicBezTo>
                    <a:pt x="2042475" y="14350294"/>
                    <a:pt x="2617661" y="14355211"/>
                    <a:pt x="3099442" y="14483030"/>
                  </a:cubicBezTo>
                  <a:cubicBezTo>
                    <a:pt x="3581223" y="14610850"/>
                    <a:pt x="4269481" y="14782914"/>
                    <a:pt x="4751262" y="14748501"/>
                  </a:cubicBezTo>
                  <a:cubicBezTo>
                    <a:pt x="5233043" y="14714088"/>
                    <a:pt x="5734487" y="14443701"/>
                    <a:pt x="5990126" y="14276552"/>
                  </a:cubicBezTo>
                  <a:cubicBezTo>
                    <a:pt x="6245765" y="14109403"/>
                    <a:pt x="6186771" y="13942255"/>
                    <a:pt x="6285094" y="13745610"/>
                  </a:cubicBezTo>
                  <a:cubicBezTo>
                    <a:pt x="6383417" y="13548965"/>
                    <a:pt x="6471907" y="13416229"/>
                    <a:pt x="6580062" y="13096681"/>
                  </a:cubicBezTo>
                  <a:cubicBezTo>
                    <a:pt x="6688217" y="12777133"/>
                    <a:pt x="6830784" y="12167533"/>
                    <a:pt x="6934023" y="11828320"/>
                  </a:cubicBezTo>
                  <a:cubicBezTo>
                    <a:pt x="7037262" y="11489107"/>
                    <a:pt x="7209326" y="11405533"/>
                    <a:pt x="7199494" y="11061404"/>
                  </a:cubicBezTo>
                  <a:cubicBezTo>
                    <a:pt x="7189662" y="10717275"/>
                    <a:pt x="6953687" y="10122424"/>
                    <a:pt x="6875029" y="9763546"/>
                  </a:cubicBezTo>
                  <a:cubicBezTo>
                    <a:pt x="6796371" y="9404669"/>
                    <a:pt x="6737377" y="9144113"/>
                    <a:pt x="6727545" y="8908139"/>
                  </a:cubicBezTo>
                  <a:cubicBezTo>
                    <a:pt x="6717713" y="8672165"/>
                    <a:pt x="6840616" y="8544346"/>
                    <a:pt x="6816036" y="8347701"/>
                  </a:cubicBezTo>
                  <a:cubicBezTo>
                    <a:pt x="6791456" y="8151056"/>
                    <a:pt x="6604643" y="7915081"/>
                    <a:pt x="6580062" y="7728268"/>
                  </a:cubicBezTo>
                  <a:cubicBezTo>
                    <a:pt x="6555481" y="7541455"/>
                    <a:pt x="6663636" y="7457881"/>
                    <a:pt x="6668552" y="7226823"/>
                  </a:cubicBezTo>
                  <a:cubicBezTo>
                    <a:pt x="6673468" y="6995765"/>
                    <a:pt x="6619390" y="6676217"/>
                    <a:pt x="6609558" y="6341920"/>
                  </a:cubicBezTo>
                  <a:cubicBezTo>
                    <a:pt x="6599726" y="6007623"/>
                    <a:pt x="6609558" y="5221042"/>
                    <a:pt x="6609558" y="5221042"/>
                  </a:cubicBezTo>
                  <a:cubicBezTo>
                    <a:pt x="6609558" y="4876913"/>
                    <a:pt x="6599726" y="4754010"/>
                    <a:pt x="6609558" y="4277146"/>
                  </a:cubicBezTo>
                  <a:cubicBezTo>
                    <a:pt x="6619390" y="3800282"/>
                    <a:pt x="6648888" y="2777726"/>
                    <a:pt x="6668552" y="2359855"/>
                  </a:cubicBezTo>
                  <a:cubicBezTo>
                    <a:pt x="6688216" y="1941984"/>
                    <a:pt x="6761958" y="2000978"/>
                    <a:pt x="6727545" y="1769920"/>
                  </a:cubicBezTo>
                  <a:cubicBezTo>
                    <a:pt x="6693132" y="1538862"/>
                    <a:pt x="6624307" y="1155404"/>
                    <a:pt x="6462075" y="973507"/>
                  </a:cubicBezTo>
                  <a:cubicBezTo>
                    <a:pt x="6299843" y="791610"/>
                    <a:pt x="5931133" y="826023"/>
                    <a:pt x="5754152" y="678539"/>
                  </a:cubicBezTo>
                  <a:cubicBezTo>
                    <a:pt x="5577171" y="531055"/>
                    <a:pt x="5739404" y="177094"/>
                    <a:pt x="5400191" y="88604"/>
                  </a:cubicBezTo>
                  <a:cubicBezTo>
                    <a:pt x="5060978" y="114"/>
                    <a:pt x="4200656" y="-78545"/>
                    <a:pt x="3718875" y="147597"/>
                  </a:cubicBezTo>
                  <a:close/>
                </a:path>
              </a:pathLst>
            </a:custGeom>
            <a:solidFill>
              <a:srgbClr val="C9983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F9A4A083-542D-4329-97B7-8A5001C439C3}"/>
                </a:ext>
              </a:extLst>
            </p:cNvPr>
            <p:cNvGrpSpPr/>
            <p:nvPr/>
          </p:nvGrpSpPr>
          <p:grpSpPr>
            <a:xfrm>
              <a:off x="1374494" y="14773079"/>
              <a:ext cx="11803078" cy="15688861"/>
              <a:chOff x="7639561" y="7984821"/>
              <a:chExt cx="14205716" cy="18475975"/>
            </a:xfrm>
          </p:grpSpPr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0CA74A31-53F5-44AB-AA85-9416B1A69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66666" y="16288238"/>
                <a:ext cx="1534278" cy="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CC1490E-56DE-43AC-9A0F-AD7A35BBF471}"/>
                  </a:ext>
                </a:extLst>
              </p:cNvPr>
              <p:cNvSpPr/>
              <p:nvPr/>
            </p:nvSpPr>
            <p:spPr>
              <a:xfrm>
                <a:off x="20742216" y="16166011"/>
                <a:ext cx="191831" cy="20967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0713914C-3261-4EA5-A8B3-51C6F8B1E953}"/>
                  </a:ext>
                </a:extLst>
              </p:cNvPr>
              <p:cNvGrpSpPr/>
              <p:nvPr/>
            </p:nvGrpSpPr>
            <p:grpSpPr>
              <a:xfrm>
                <a:off x="15916530" y="16153750"/>
                <a:ext cx="1650136" cy="1475318"/>
                <a:chOff x="3087687" y="3613150"/>
                <a:chExt cx="746126" cy="524520"/>
              </a:xfrm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1553A964-CB37-46A6-BBC3-E40959ACD0A4}"/>
                    </a:ext>
                  </a:extLst>
                </p:cNvPr>
                <p:cNvSpPr/>
                <p:nvPr/>
              </p:nvSpPr>
              <p:spPr>
                <a:xfrm>
                  <a:off x="3181350" y="3613150"/>
                  <a:ext cx="203200" cy="762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B347ABC0-A26E-4809-8DC9-B1F9AAE64C4D}"/>
                    </a:ext>
                  </a:extLst>
                </p:cNvPr>
                <p:cNvSpPr/>
                <p:nvPr/>
              </p:nvSpPr>
              <p:spPr>
                <a:xfrm>
                  <a:off x="3536950" y="3613150"/>
                  <a:ext cx="203200" cy="762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256" name="Connecteur droit 255">
                  <a:extLst>
                    <a:ext uri="{FF2B5EF4-FFF2-40B4-BE49-F238E27FC236}">
                      <a16:creationId xmlns:a16="http://schemas.microsoft.com/office/drawing/2014/main" id="{88E8E762-2E64-47D3-A176-3CD929E92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7563" y="3845285"/>
                  <a:ext cx="196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onnecteur droit 256">
                  <a:extLst>
                    <a:ext uri="{FF2B5EF4-FFF2-40B4-BE49-F238E27FC236}">
                      <a16:creationId xmlns:a16="http://schemas.microsoft.com/office/drawing/2014/main" id="{E6DBDEED-BA6D-40DE-A35F-A1F2173CD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7563" y="3897673"/>
                  <a:ext cx="196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86C6029D-7303-4B1C-8643-2B7A30B480E6}"/>
                    </a:ext>
                  </a:extLst>
                </p:cNvPr>
                <p:cNvCxnSpPr>
                  <a:stCxn id="255" idx="1"/>
                  <a:endCxn id="254" idx="3"/>
                </p:cNvCxnSpPr>
                <p:nvPr/>
              </p:nvCxnSpPr>
              <p:spPr>
                <a:xfrm flipH="1">
                  <a:off x="3384550" y="3651250"/>
                  <a:ext cx="152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onnecteur droit 258">
                  <a:extLst>
                    <a:ext uri="{FF2B5EF4-FFF2-40B4-BE49-F238E27FC236}">
                      <a16:creationId xmlns:a16="http://schemas.microsoft.com/office/drawing/2014/main" id="{5FC558FD-5ADF-4CEA-8CC9-C4E8583B6BC8}"/>
                    </a:ext>
                  </a:extLst>
                </p:cNvPr>
                <p:cNvCxnSpPr/>
                <p:nvPr/>
              </p:nvCxnSpPr>
              <p:spPr>
                <a:xfrm>
                  <a:off x="3455988" y="3651250"/>
                  <a:ext cx="0" cy="1916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onnecteur droit 259">
                  <a:extLst>
                    <a:ext uri="{FF2B5EF4-FFF2-40B4-BE49-F238E27FC236}">
                      <a16:creationId xmlns:a16="http://schemas.microsoft.com/office/drawing/2014/main" id="{15EE25F0-8751-4BC8-B445-0F8346B535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5988" y="3902435"/>
                  <a:ext cx="0" cy="1916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onnecteur droit 260">
                  <a:extLst>
                    <a:ext uri="{FF2B5EF4-FFF2-40B4-BE49-F238E27FC236}">
                      <a16:creationId xmlns:a16="http://schemas.microsoft.com/office/drawing/2014/main" id="{45B632A7-7062-443B-A2F2-5287A9288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0901" y="4097188"/>
                  <a:ext cx="1301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onnecteur droit 261">
                  <a:extLst>
                    <a:ext uri="{FF2B5EF4-FFF2-40B4-BE49-F238E27FC236}">
                      <a16:creationId xmlns:a16="http://schemas.microsoft.com/office/drawing/2014/main" id="{87B838B6-0AC0-473D-BB96-C6FCA1797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07570" y="4118620"/>
                  <a:ext cx="9683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onnecteur droit 262">
                  <a:extLst>
                    <a:ext uri="{FF2B5EF4-FFF2-40B4-BE49-F238E27FC236}">
                      <a16:creationId xmlns:a16="http://schemas.microsoft.com/office/drawing/2014/main" id="{E0F9B5D1-1A10-46D9-898E-0E045C66F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1779" y="4137670"/>
                  <a:ext cx="4841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onnecteur droit 263">
                  <a:extLst>
                    <a:ext uri="{FF2B5EF4-FFF2-40B4-BE49-F238E27FC236}">
                      <a16:creationId xmlns:a16="http://schemas.microsoft.com/office/drawing/2014/main" id="{345D906C-18C9-4402-B2B9-3CF9E9E74F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40150" y="3651250"/>
                  <a:ext cx="936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Connecteur droit 264">
                  <a:extLst>
                    <a:ext uri="{FF2B5EF4-FFF2-40B4-BE49-F238E27FC236}">
                      <a16:creationId xmlns:a16="http://schemas.microsoft.com/office/drawing/2014/main" id="{E1E3352A-BCDF-4717-9196-035E43385F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87687" y="3651250"/>
                  <a:ext cx="936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425E83E2-8580-42F4-810E-99EC196BD262}"/>
                  </a:ext>
                </a:extLst>
              </p:cNvPr>
              <p:cNvGrpSpPr/>
              <p:nvPr/>
            </p:nvGrpSpPr>
            <p:grpSpPr>
              <a:xfrm rot="16200000">
                <a:off x="9656455" y="14796245"/>
                <a:ext cx="1475323" cy="1650131"/>
                <a:chOff x="6111096" y="1092786"/>
                <a:chExt cx="321692" cy="393276"/>
              </a:xfrm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974CE043-51B3-4928-B569-8C48CCAED3BC}"/>
                    </a:ext>
                  </a:extLst>
                </p:cNvPr>
                <p:cNvSpPr/>
                <p:nvPr/>
              </p:nvSpPr>
              <p:spPr>
                <a:xfrm rot="16200000">
                  <a:off x="6080910" y="1359775"/>
                  <a:ext cx="107105" cy="46734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11C272B-816A-488F-AE02-CF59ECDBF1B4}"/>
                    </a:ext>
                  </a:extLst>
                </p:cNvPr>
                <p:cNvSpPr/>
                <p:nvPr/>
              </p:nvSpPr>
              <p:spPr>
                <a:xfrm rot="16200000">
                  <a:off x="6080910" y="1172341"/>
                  <a:ext cx="107105" cy="46734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CB5F157E-F07C-45E0-B988-CC1141B88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201587" y="1291935"/>
                  <a:ext cx="1037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7D70CF69-8BE2-4E7F-80A8-77E6A84AD9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233716" y="1291935"/>
                  <a:ext cx="1037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onnecteur droit 245">
                  <a:extLst>
                    <a:ext uri="{FF2B5EF4-FFF2-40B4-BE49-F238E27FC236}">
                      <a16:creationId xmlns:a16="http://schemas.microsoft.com/office/drawing/2014/main" id="{2F994756-E1C3-4C11-A340-31B23CC8D365}"/>
                    </a:ext>
                  </a:extLst>
                </p:cNvPr>
                <p:cNvCxnSpPr>
                  <a:stCxn id="243" idx="1"/>
                  <a:endCxn id="242" idx="3"/>
                </p:cNvCxnSpPr>
                <p:nvPr/>
              </p:nvCxnSpPr>
              <p:spPr>
                <a:xfrm rot="16200000" flipH="1">
                  <a:off x="6094299" y="1289425"/>
                  <a:ext cx="8032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0929B24C-A107-4674-AA47-7D80ACB42E90}"/>
                    </a:ext>
                  </a:extLst>
                </p:cNvPr>
                <p:cNvCxnSpPr/>
                <p:nvPr/>
              </p:nvCxnSpPr>
              <p:spPr>
                <a:xfrm rot="16200000">
                  <a:off x="6193234" y="1233164"/>
                  <a:ext cx="0" cy="1175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FC19FB65-A310-4B94-BAA6-8F4A828916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347287" y="1233164"/>
                  <a:ext cx="0" cy="1175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BDC6A358-BE1C-4B30-9011-C174201DD1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373652" y="1291935"/>
                  <a:ext cx="686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Connecteur droit 249">
                  <a:extLst>
                    <a:ext uri="{FF2B5EF4-FFF2-40B4-BE49-F238E27FC236}">
                      <a16:creationId xmlns:a16="http://schemas.microsoft.com/office/drawing/2014/main" id="{C18067E2-2953-4570-8FE3-91344C5391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395583" y="1291935"/>
                  <a:ext cx="510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Connecteur droit 250">
                  <a:extLst>
                    <a:ext uri="{FF2B5EF4-FFF2-40B4-BE49-F238E27FC236}">
                      <a16:creationId xmlns:a16="http://schemas.microsoft.com/office/drawing/2014/main" id="{A239009B-102F-46C7-9F03-9559BA0FF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420027" y="1291935"/>
                  <a:ext cx="255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Connecteur droit 251">
                  <a:extLst>
                    <a:ext uri="{FF2B5EF4-FFF2-40B4-BE49-F238E27FC236}">
                      <a16:creationId xmlns:a16="http://schemas.microsoft.com/office/drawing/2014/main" id="{57386AAF-FF80-46CF-B655-EAAC068E2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6109778" y="1117471"/>
                  <a:ext cx="4936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Connecteur droit 252">
                  <a:extLst>
                    <a:ext uri="{FF2B5EF4-FFF2-40B4-BE49-F238E27FC236}">
                      <a16:creationId xmlns:a16="http://schemas.microsoft.com/office/drawing/2014/main" id="{37F93D49-606E-43D9-BCDF-F37F78768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6109778" y="1461378"/>
                  <a:ext cx="4936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BC6DC7FF-68FB-4CF3-8697-F106FB21A2F4}"/>
                  </a:ext>
                </a:extLst>
              </p:cNvPr>
              <p:cNvSpPr/>
              <p:nvPr/>
            </p:nvSpPr>
            <p:spPr>
              <a:xfrm rot="16200000">
                <a:off x="7641972" y="15240891"/>
                <a:ext cx="539041" cy="543863"/>
              </a:xfrm>
              <a:prstGeom prst="ellipse">
                <a:avLst/>
              </a:prstGeom>
              <a:solidFill>
                <a:schemeClr val="bg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1D112F9D-7736-4E54-B86E-CA8488894A31}"/>
                  </a:ext>
                </a:extLst>
              </p:cNvPr>
              <p:cNvGrpSpPr/>
              <p:nvPr/>
            </p:nvGrpSpPr>
            <p:grpSpPr>
              <a:xfrm rot="16200000">
                <a:off x="7855417" y="14793986"/>
                <a:ext cx="113869" cy="287895"/>
                <a:chOff x="6600042" y="637582"/>
                <a:chExt cx="24829" cy="68614"/>
              </a:xfrm>
            </p:grpSpPr>
            <p:cxnSp>
              <p:nvCxnSpPr>
                <p:cNvPr id="239" name="Connecteur droit 238">
                  <a:extLst>
                    <a:ext uri="{FF2B5EF4-FFF2-40B4-BE49-F238E27FC236}">
                      <a16:creationId xmlns:a16="http://schemas.microsoft.com/office/drawing/2014/main" id="{A18C62D9-FFD9-41D5-929E-9B0C8DA52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565735" y="671889"/>
                  <a:ext cx="686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onnecteur droit 239">
                  <a:extLst>
                    <a:ext uri="{FF2B5EF4-FFF2-40B4-BE49-F238E27FC236}">
                      <a16:creationId xmlns:a16="http://schemas.microsoft.com/office/drawing/2014/main" id="{F637A00E-9796-413E-BB04-BC168FE62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587666" y="671889"/>
                  <a:ext cx="510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30F1AA42-339E-40D0-8773-0330E71DFF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612110" y="671889"/>
                  <a:ext cx="255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FC329C31-92B7-404E-BBCE-163C0B272AAB}"/>
                  </a:ext>
                </a:extLst>
              </p:cNvPr>
              <p:cNvGrpSpPr/>
              <p:nvPr/>
            </p:nvGrpSpPr>
            <p:grpSpPr>
              <a:xfrm rot="16200000">
                <a:off x="8031453" y="14796245"/>
                <a:ext cx="1475323" cy="1650131"/>
                <a:chOff x="6111096" y="1092786"/>
                <a:chExt cx="321692" cy="393276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46323A1-A96D-42D9-B9E9-D32C9E156772}"/>
                    </a:ext>
                  </a:extLst>
                </p:cNvPr>
                <p:cNvSpPr/>
                <p:nvPr/>
              </p:nvSpPr>
              <p:spPr>
                <a:xfrm rot="16200000">
                  <a:off x="6080910" y="1359775"/>
                  <a:ext cx="107105" cy="46734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D7D92ED4-AD60-46FB-BC7F-937643FA7F39}"/>
                    </a:ext>
                  </a:extLst>
                </p:cNvPr>
                <p:cNvSpPr/>
                <p:nvPr/>
              </p:nvSpPr>
              <p:spPr>
                <a:xfrm rot="16200000">
                  <a:off x="6080910" y="1172341"/>
                  <a:ext cx="107105" cy="46734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229" name="Connecteur droit 228">
                  <a:extLst>
                    <a:ext uri="{FF2B5EF4-FFF2-40B4-BE49-F238E27FC236}">
                      <a16:creationId xmlns:a16="http://schemas.microsoft.com/office/drawing/2014/main" id="{A7B4A85E-B003-4953-BA14-8512D30932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201587" y="1291935"/>
                  <a:ext cx="1037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eur droit 229">
                  <a:extLst>
                    <a:ext uri="{FF2B5EF4-FFF2-40B4-BE49-F238E27FC236}">
                      <a16:creationId xmlns:a16="http://schemas.microsoft.com/office/drawing/2014/main" id="{5514CB83-E4DC-49DF-B624-51CCE5D12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233716" y="1291935"/>
                  <a:ext cx="1037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1F55B12D-FD71-4F34-ABD0-920543E73BCD}"/>
                    </a:ext>
                  </a:extLst>
                </p:cNvPr>
                <p:cNvCxnSpPr>
                  <a:stCxn id="228" idx="1"/>
                  <a:endCxn id="227" idx="3"/>
                </p:cNvCxnSpPr>
                <p:nvPr/>
              </p:nvCxnSpPr>
              <p:spPr>
                <a:xfrm rot="16200000" flipH="1">
                  <a:off x="6094299" y="1289425"/>
                  <a:ext cx="8032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5A70B1AA-AEC1-4180-A863-B9C471D44DFA}"/>
                    </a:ext>
                  </a:extLst>
                </p:cNvPr>
                <p:cNvCxnSpPr/>
                <p:nvPr/>
              </p:nvCxnSpPr>
              <p:spPr>
                <a:xfrm rot="16200000">
                  <a:off x="6193234" y="1233164"/>
                  <a:ext cx="0" cy="1175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736CBF63-0C02-43BF-B871-1F024FF95C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347287" y="1233164"/>
                  <a:ext cx="0" cy="1175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Connecteur droit 233">
                  <a:extLst>
                    <a:ext uri="{FF2B5EF4-FFF2-40B4-BE49-F238E27FC236}">
                      <a16:creationId xmlns:a16="http://schemas.microsoft.com/office/drawing/2014/main" id="{26CE8504-38F0-462D-B4B6-3826C2A33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373652" y="1291935"/>
                  <a:ext cx="686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Connecteur droit 234">
                  <a:extLst>
                    <a:ext uri="{FF2B5EF4-FFF2-40B4-BE49-F238E27FC236}">
                      <a16:creationId xmlns:a16="http://schemas.microsoft.com/office/drawing/2014/main" id="{AED9AAF1-DC68-4C00-B170-9ED8161F8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395583" y="1291935"/>
                  <a:ext cx="510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Connecteur droit 235">
                  <a:extLst>
                    <a:ext uri="{FF2B5EF4-FFF2-40B4-BE49-F238E27FC236}">
                      <a16:creationId xmlns:a16="http://schemas.microsoft.com/office/drawing/2014/main" id="{8A522F23-4316-4629-8900-BB679E665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420027" y="1291935"/>
                  <a:ext cx="255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C2F3CB53-A124-431F-96AE-F995BF699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6109778" y="1117471"/>
                  <a:ext cx="4936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Connecteur droit 237">
                  <a:extLst>
                    <a:ext uri="{FF2B5EF4-FFF2-40B4-BE49-F238E27FC236}">
                      <a16:creationId xmlns:a16="http://schemas.microsoft.com/office/drawing/2014/main" id="{ED75E78D-56E5-419F-B61B-D11620C566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6109778" y="1461378"/>
                  <a:ext cx="4936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B256702D-5F94-4FB8-9CCE-8F7AC642EB5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7688915" y="16016086"/>
                <a:ext cx="467483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37685BF0-19DB-4F4E-8671-4DF14FB86A03}"/>
                  </a:ext>
                </a:extLst>
              </p:cNvPr>
              <p:cNvGrpSpPr/>
              <p:nvPr/>
            </p:nvGrpSpPr>
            <p:grpSpPr>
              <a:xfrm rot="16200000">
                <a:off x="5008598" y="14171502"/>
                <a:ext cx="16337939" cy="3964578"/>
                <a:chOff x="4340822" y="1556207"/>
                <a:chExt cx="3562463" cy="944878"/>
              </a:xfrm>
            </p:grpSpPr>
            <p:grpSp>
              <p:nvGrpSpPr>
                <p:cNvPr id="54" name="Groupe 53">
                  <a:extLst>
                    <a:ext uri="{FF2B5EF4-FFF2-40B4-BE49-F238E27FC236}">
                      <a16:creationId xmlns:a16="http://schemas.microsoft.com/office/drawing/2014/main" id="{47D9818B-1992-4A9C-AE0A-3056E6207714}"/>
                    </a:ext>
                  </a:extLst>
                </p:cNvPr>
                <p:cNvGrpSpPr/>
                <p:nvPr/>
              </p:nvGrpSpPr>
              <p:grpSpPr>
                <a:xfrm rot="16200000">
                  <a:off x="4518399" y="2139686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97EEAAB1-6F17-408C-A496-3A0B85BA9437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431A1925-63E4-450C-8690-151801EDF212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217" name="Connecteur droit 216">
                    <a:extLst>
                      <a:ext uri="{FF2B5EF4-FFF2-40B4-BE49-F238E27FC236}">
                        <a16:creationId xmlns:a16="http://schemas.microsoft.com/office/drawing/2014/main" id="{D1D305C7-C5AB-4CD3-BB7B-AA7617FA75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Connecteur droit 217">
                    <a:extLst>
                      <a:ext uri="{FF2B5EF4-FFF2-40B4-BE49-F238E27FC236}">
                        <a16:creationId xmlns:a16="http://schemas.microsoft.com/office/drawing/2014/main" id="{F230E077-AFFA-486C-BCEB-266C959FB9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Connecteur droit 218">
                    <a:extLst>
                      <a:ext uri="{FF2B5EF4-FFF2-40B4-BE49-F238E27FC236}">
                        <a16:creationId xmlns:a16="http://schemas.microsoft.com/office/drawing/2014/main" id="{BB0B11CC-E8B0-425B-8D08-04734A282E8F}"/>
                      </a:ext>
                    </a:extLst>
                  </p:cNvPr>
                  <p:cNvCxnSpPr>
                    <a:stCxn id="216" idx="1"/>
                    <a:endCxn id="215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Connecteur droit 219">
                    <a:extLst>
                      <a:ext uri="{FF2B5EF4-FFF2-40B4-BE49-F238E27FC236}">
                        <a16:creationId xmlns:a16="http://schemas.microsoft.com/office/drawing/2014/main" id="{47A02426-3A99-4EC2-8F15-8EFC157889FD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Connecteur droit 220">
                    <a:extLst>
                      <a:ext uri="{FF2B5EF4-FFF2-40B4-BE49-F238E27FC236}">
                        <a16:creationId xmlns:a16="http://schemas.microsoft.com/office/drawing/2014/main" id="{43B48A5C-1A42-45DD-B258-D83512C6F0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Connecteur droit 221">
                    <a:extLst>
                      <a:ext uri="{FF2B5EF4-FFF2-40B4-BE49-F238E27FC236}">
                        <a16:creationId xmlns:a16="http://schemas.microsoft.com/office/drawing/2014/main" id="{03AEB828-284B-4CF3-ABFB-365D4111F1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Connecteur droit 222">
                    <a:extLst>
                      <a:ext uri="{FF2B5EF4-FFF2-40B4-BE49-F238E27FC236}">
                        <a16:creationId xmlns:a16="http://schemas.microsoft.com/office/drawing/2014/main" id="{542EE860-46C3-405C-96B9-10EA4AB2DB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Connecteur droit 223">
                    <a:extLst>
                      <a:ext uri="{FF2B5EF4-FFF2-40B4-BE49-F238E27FC236}">
                        <a16:creationId xmlns:a16="http://schemas.microsoft.com/office/drawing/2014/main" id="{702D4BAC-2DD2-40E7-82C4-D423C16804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Connecteur droit 224">
                    <a:extLst>
                      <a:ext uri="{FF2B5EF4-FFF2-40B4-BE49-F238E27FC236}">
                        <a16:creationId xmlns:a16="http://schemas.microsoft.com/office/drawing/2014/main" id="{EBF9CFAC-BD64-4C05-840D-0EFD769063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Connecteur droit 225">
                    <a:extLst>
                      <a:ext uri="{FF2B5EF4-FFF2-40B4-BE49-F238E27FC236}">
                        <a16:creationId xmlns:a16="http://schemas.microsoft.com/office/drawing/2014/main" id="{A7A998DD-6A0D-4B0E-B08D-64E3A63553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3548D76F-1723-44CA-9ED7-A90EC179B2A6}"/>
                    </a:ext>
                  </a:extLst>
                </p:cNvPr>
                <p:cNvGrpSpPr/>
                <p:nvPr/>
              </p:nvGrpSpPr>
              <p:grpSpPr>
                <a:xfrm rot="16200000">
                  <a:off x="5459532" y="2142196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238C7A4F-D85C-4A33-A386-A95E77529712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2A5B5412-C111-45BB-9B51-482C7649D58C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205" name="Connecteur droit 204">
                    <a:extLst>
                      <a:ext uri="{FF2B5EF4-FFF2-40B4-BE49-F238E27FC236}">
                        <a16:creationId xmlns:a16="http://schemas.microsoft.com/office/drawing/2014/main" id="{872B00B0-6112-496A-87DD-855DFA4389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Connecteur droit 205">
                    <a:extLst>
                      <a:ext uri="{FF2B5EF4-FFF2-40B4-BE49-F238E27FC236}">
                        <a16:creationId xmlns:a16="http://schemas.microsoft.com/office/drawing/2014/main" id="{29FB8EAF-9DF9-4A21-8BB5-C4D5F4750A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Connecteur droit 206">
                    <a:extLst>
                      <a:ext uri="{FF2B5EF4-FFF2-40B4-BE49-F238E27FC236}">
                        <a16:creationId xmlns:a16="http://schemas.microsoft.com/office/drawing/2014/main" id="{F5B409A5-C3FE-4707-85DA-0D25C0C8B537}"/>
                      </a:ext>
                    </a:extLst>
                  </p:cNvPr>
                  <p:cNvCxnSpPr>
                    <a:stCxn id="204" idx="1"/>
                    <a:endCxn id="203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Connecteur droit 207">
                    <a:extLst>
                      <a:ext uri="{FF2B5EF4-FFF2-40B4-BE49-F238E27FC236}">
                        <a16:creationId xmlns:a16="http://schemas.microsoft.com/office/drawing/2014/main" id="{60E3DCEF-1A38-40F9-8D21-0D8BBAE403D6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Connecteur droit 208">
                    <a:extLst>
                      <a:ext uri="{FF2B5EF4-FFF2-40B4-BE49-F238E27FC236}">
                        <a16:creationId xmlns:a16="http://schemas.microsoft.com/office/drawing/2014/main" id="{C2C31401-D7CF-4B88-83E6-279E29360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Connecteur droit 209">
                    <a:extLst>
                      <a:ext uri="{FF2B5EF4-FFF2-40B4-BE49-F238E27FC236}">
                        <a16:creationId xmlns:a16="http://schemas.microsoft.com/office/drawing/2014/main" id="{B497D4B5-AD5C-422C-A731-E3D903CF4F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Connecteur droit 210">
                    <a:extLst>
                      <a:ext uri="{FF2B5EF4-FFF2-40B4-BE49-F238E27FC236}">
                        <a16:creationId xmlns:a16="http://schemas.microsoft.com/office/drawing/2014/main" id="{11E5BCF5-3A2E-4179-8D08-BD13EDCC83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Connecteur droit 211">
                    <a:extLst>
                      <a:ext uri="{FF2B5EF4-FFF2-40B4-BE49-F238E27FC236}">
                        <a16:creationId xmlns:a16="http://schemas.microsoft.com/office/drawing/2014/main" id="{BA675CDE-7CED-48C4-91B6-0F525FB475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Connecteur droit 212">
                    <a:extLst>
                      <a:ext uri="{FF2B5EF4-FFF2-40B4-BE49-F238E27FC236}">
                        <a16:creationId xmlns:a16="http://schemas.microsoft.com/office/drawing/2014/main" id="{490107C8-267D-40BA-A2C7-1B3A923D98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Connecteur droit 213">
                    <a:extLst>
                      <a:ext uri="{FF2B5EF4-FFF2-40B4-BE49-F238E27FC236}">
                        <a16:creationId xmlns:a16="http://schemas.microsoft.com/office/drawing/2014/main" id="{EC21F8E6-AFA1-4569-9DCB-9D21A8DE67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Groupe 55">
                  <a:extLst>
                    <a:ext uri="{FF2B5EF4-FFF2-40B4-BE49-F238E27FC236}">
                      <a16:creationId xmlns:a16="http://schemas.microsoft.com/office/drawing/2014/main" id="{1124E7A4-9DC1-44B4-8495-7AD1F3A3F734}"/>
                    </a:ext>
                  </a:extLst>
                </p:cNvPr>
                <p:cNvGrpSpPr/>
                <p:nvPr/>
              </p:nvGrpSpPr>
              <p:grpSpPr>
                <a:xfrm rot="16200000">
                  <a:off x="6469103" y="214216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1F170C60-70D3-4505-8E15-4B619CA9A213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F0604833-5ED3-4416-8598-638FD8257D20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93" name="Connecteur droit 192">
                    <a:extLst>
                      <a:ext uri="{FF2B5EF4-FFF2-40B4-BE49-F238E27FC236}">
                        <a16:creationId xmlns:a16="http://schemas.microsoft.com/office/drawing/2014/main" id="{860F6005-F56A-4507-B75B-F7CA7ED760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Connecteur droit 193">
                    <a:extLst>
                      <a:ext uri="{FF2B5EF4-FFF2-40B4-BE49-F238E27FC236}">
                        <a16:creationId xmlns:a16="http://schemas.microsoft.com/office/drawing/2014/main" id="{C678CF6A-40B6-4F72-85C0-427CF97BA4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Connecteur droit 194">
                    <a:extLst>
                      <a:ext uri="{FF2B5EF4-FFF2-40B4-BE49-F238E27FC236}">
                        <a16:creationId xmlns:a16="http://schemas.microsoft.com/office/drawing/2014/main" id="{1CA997F9-E7FC-4945-ABAD-EB4E47AE5636}"/>
                      </a:ext>
                    </a:extLst>
                  </p:cNvPr>
                  <p:cNvCxnSpPr>
                    <a:stCxn id="192" idx="1"/>
                    <a:endCxn id="191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Connecteur droit 195">
                    <a:extLst>
                      <a:ext uri="{FF2B5EF4-FFF2-40B4-BE49-F238E27FC236}">
                        <a16:creationId xmlns:a16="http://schemas.microsoft.com/office/drawing/2014/main" id="{0629DBF0-D521-4B22-A4AC-8593D314D92E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Connecteur droit 196">
                    <a:extLst>
                      <a:ext uri="{FF2B5EF4-FFF2-40B4-BE49-F238E27FC236}">
                        <a16:creationId xmlns:a16="http://schemas.microsoft.com/office/drawing/2014/main" id="{9F01ED33-E76A-4B2D-8C49-2334DA44B7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Connecteur droit 197">
                    <a:extLst>
                      <a:ext uri="{FF2B5EF4-FFF2-40B4-BE49-F238E27FC236}">
                        <a16:creationId xmlns:a16="http://schemas.microsoft.com/office/drawing/2014/main" id="{FB68611B-D554-49DC-B2B2-DB18D5570C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Connecteur droit 198">
                    <a:extLst>
                      <a:ext uri="{FF2B5EF4-FFF2-40B4-BE49-F238E27FC236}">
                        <a16:creationId xmlns:a16="http://schemas.microsoft.com/office/drawing/2014/main" id="{25F14720-9C8F-464B-829C-C3F469644D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Connecteur droit 199">
                    <a:extLst>
                      <a:ext uri="{FF2B5EF4-FFF2-40B4-BE49-F238E27FC236}">
                        <a16:creationId xmlns:a16="http://schemas.microsoft.com/office/drawing/2014/main" id="{51F59637-9AC3-425F-9E19-BD8DF69AA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Connecteur droit 200">
                    <a:extLst>
                      <a:ext uri="{FF2B5EF4-FFF2-40B4-BE49-F238E27FC236}">
                        <a16:creationId xmlns:a16="http://schemas.microsoft.com/office/drawing/2014/main" id="{30D175BA-CA6E-4713-B29E-0A44FAB351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Connecteur droit 201">
                    <a:extLst>
                      <a:ext uri="{FF2B5EF4-FFF2-40B4-BE49-F238E27FC236}">
                        <a16:creationId xmlns:a16="http://schemas.microsoft.com/office/drawing/2014/main" id="{53E8F567-BBDB-469A-AADF-0F967737A0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ED05B4EC-BB10-47D0-A763-31740FE5DA94}"/>
                    </a:ext>
                  </a:extLst>
                </p:cNvPr>
                <p:cNvGrpSpPr/>
                <p:nvPr/>
              </p:nvGrpSpPr>
              <p:grpSpPr>
                <a:xfrm rot="16200000">
                  <a:off x="7334844" y="2143601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5EB328BB-6AC1-46D6-AD47-6C954B14A18C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5CDBCAD4-E548-4AAA-AAA3-B92AAECC4D26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81" name="Connecteur droit 180">
                    <a:extLst>
                      <a:ext uri="{FF2B5EF4-FFF2-40B4-BE49-F238E27FC236}">
                        <a16:creationId xmlns:a16="http://schemas.microsoft.com/office/drawing/2014/main" id="{BB34B415-8722-4FEB-8D18-E2A0116DF9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Connecteur droit 181">
                    <a:extLst>
                      <a:ext uri="{FF2B5EF4-FFF2-40B4-BE49-F238E27FC236}">
                        <a16:creationId xmlns:a16="http://schemas.microsoft.com/office/drawing/2014/main" id="{87853A37-C032-4314-9B80-595000F816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onnecteur droit 182">
                    <a:extLst>
                      <a:ext uri="{FF2B5EF4-FFF2-40B4-BE49-F238E27FC236}">
                        <a16:creationId xmlns:a16="http://schemas.microsoft.com/office/drawing/2014/main" id="{D3B8D55E-61C4-43A8-87BD-8EF45B43826A}"/>
                      </a:ext>
                    </a:extLst>
                  </p:cNvPr>
                  <p:cNvCxnSpPr>
                    <a:stCxn id="180" idx="1"/>
                    <a:endCxn id="179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Connecteur droit 183">
                    <a:extLst>
                      <a:ext uri="{FF2B5EF4-FFF2-40B4-BE49-F238E27FC236}">
                        <a16:creationId xmlns:a16="http://schemas.microsoft.com/office/drawing/2014/main" id="{27735203-39EE-4931-B032-D4091A3793C5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onnecteur droit 184">
                    <a:extLst>
                      <a:ext uri="{FF2B5EF4-FFF2-40B4-BE49-F238E27FC236}">
                        <a16:creationId xmlns:a16="http://schemas.microsoft.com/office/drawing/2014/main" id="{FB7C6B21-ED83-4DA2-A698-787E3B6B4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Connecteur droit 185">
                    <a:extLst>
                      <a:ext uri="{FF2B5EF4-FFF2-40B4-BE49-F238E27FC236}">
                        <a16:creationId xmlns:a16="http://schemas.microsoft.com/office/drawing/2014/main" id="{94802658-2A83-48A7-8712-08895CF097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Connecteur droit 186">
                    <a:extLst>
                      <a:ext uri="{FF2B5EF4-FFF2-40B4-BE49-F238E27FC236}">
                        <a16:creationId xmlns:a16="http://schemas.microsoft.com/office/drawing/2014/main" id="{91ED2FC4-4746-4A5D-8044-39639983EE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Connecteur droit 187">
                    <a:extLst>
                      <a:ext uri="{FF2B5EF4-FFF2-40B4-BE49-F238E27FC236}">
                        <a16:creationId xmlns:a16="http://schemas.microsoft.com/office/drawing/2014/main" id="{872843F3-9539-404D-BE3A-269BB6C125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Connecteur droit 188">
                    <a:extLst>
                      <a:ext uri="{FF2B5EF4-FFF2-40B4-BE49-F238E27FC236}">
                        <a16:creationId xmlns:a16="http://schemas.microsoft.com/office/drawing/2014/main" id="{A100408F-6C12-459F-86B9-7E41AC445D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Connecteur droit 189">
                    <a:extLst>
                      <a:ext uri="{FF2B5EF4-FFF2-40B4-BE49-F238E27FC236}">
                        <a16:creationId xmlns:a16="http://schemas.microsoft.com/office/drawing/2014/main" id="{88E4EFF2-A3E9-4F92-93C0-FFCF82BCD2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" name="Groupe 57">
                  <a:extLst>
                    <a:ext uri="{FF2B5EF4-FFF2-40B4-BE49-F238E27FC236}">
                      <a16:creationId xmlns:a16="http://schemas.microsoft.com/office/drawing/2014/main" id="{F7E7D393-184C-4510-9D39-AD55808CF29E}"/>
                    </a:ext>
                  </a:extLst>
                </p:cNvPr>
                <p:cNvGrpSpPr/>
                <p:nvPr/>
              </p:nvGrpSpPr>
              <p:grpSpPr>
                <a:xfrm rot="16200000">
                  <a:off x="4305029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94BCF77B-1EF7-47CD-B2C1-A836B4C1EDC3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3C291BD5-9487-4E82-A0E1-6CD8D75F0E82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69" name="Connecteur droit 168">
                    <a:extLst>
                      <a:ext uri="{FF2B5EF4-FFF2-40B4-BE49-F238E27FC236}">
                        <a16:creationId xmlns:a16="http://schemas.microsoft.com/office/drawing/2014/main" id="{0219C03E-D993-4AEB-A758-681328E92B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169">
                    <a:extLst>
                      <a:ext uri="{FF2B5EF4-FFF2-40B4-BE49-F238E27FC236}">
                        <a16:creationId xmlns:a16="http://schemas.microsoft.com/office/drawing/2014/main" id="{FB8EE5AD-6991-4BE3-9AAD-DF79AC2483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170">
                    <a:extLst>
                      <a:ext uri="{FF2B5EF4-FFF2-40B4-BE49-F238E27FC236}">
                        <a16:creationId xmlns:a16="http://schemas.microsoft.com/office/drawing/2014/main" id="{B74570B8-937F-4D41-A0BC-F2FD91629286}"/>
                      </a:ext>
                    </a:extLst>
                  </p:cNvPr>
                  <p:cNvCxnSpPr>
                    <a:stCxn id="168" idx="1"/>
                    <a:endCxn id="167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171">
                    <a:extLst>
                      <a:ext uri="{FF2B5EF4-FFF2-40B4-BE49-F238E27FC236}">
                        <a16:creationId xmlns:a16="http://schemas.microsoft.com/office/drawing/2014/main" id="{88A611BD-D14F-4A42-B5AA-A14D3856FDB4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172">
                    <a:extLst>
                      <a:ext uri="{FF2B5EF4-FFF2-40B4-BE49-F238E27FC236}">
                        <a16:creationId xmlns:a16="http://schemas.microsoft.com/office/drawing/2014/main" id="{A87C26BB-313A-48F9-9869-1500F8B92F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173">
                    <a:extLst>
                      <a:ext uri="{FF2B5EF4-FFF2-40B4-BE49-F238E27FC236}">
                        <a16:creationId xmlns:a16="http://schemas.microsoft.com/office/drawing/2014/main" id="{964A6D80-D6EA-4A70-8C49-1ACFD11C8D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174">
                    <a:extLst>
                      <a:ext uri="{FF2B5EF4-FFF2-40B4-BE49-F238E27FC236}">
                        <a16:creationId xmlns:a16="http://schemas.microsoft.com/office/drawing/2014/main" id="{723344A8-E877-4AEB-A000-B6FFC3E340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Connecteur droit 175">
                    <a:extLst>
                      <a:ext uri="{FF2B5EF4-FFF2-40B4-BE49-F238E27FC236}">
                        <a16:creationId xmlns:a16="http://schemas.microsoft.com/office/drawing/2014/main" id="{2113B522-D0A0-4230-A922-0CEBCCD74D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necteur droit 176">
                    <a:extLst>
                      <a:ext uri="{FF2B5EF4-FFF2-40B4-BE49-F238E27FC236}">
                        <a16:creationId xmlns:a16="http://schemas.microsoft.com/office/drawing/2014/main" id="{52FBF11C-B412-4345-8690-2FE2F57746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Connecteur droit 177">
                    <a:extLst>
                      <a:ext uri="{FF2B5EF4-FFF2-40B4-BE49-F238E27FC236}">
                        <a16:creationId xmlns:a16="http://schemas.microsoft.com/office/drawing/2014/main" id="{9EF52AC4-79A1-4466-B595-00BC7728AC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e 58">
                  <a:extLst>
                    <a:ext uri="{FF2B5EF4-FFF2-40B4-BE49-F238E27FC236}">
                      <a16:creationId xmlns:a16="http://schemas.microsoft.com/office/drawing/2014/main" id="{2EC5C4AC-2FB4-4B15-9F02-F4FAF386213E}"/>
                    </a:ext>
                  </a:extLst>
                </p:cNvPr>
                <p:cNvGrpSpPr/>
                <p:nvPr/>
              </p:nvGrpSpPr>
              <p:grpSpPr>
                <a:xfrm rot="16200000">
                  <a:off x="4732797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D283A047-1257-41E6-B5DF-B2AE15F7A8E5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40071B08-5EAF-41C6-ACC3-868DF6D5879E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57" name="Connecteur droit 156">
                    <a:extLst>
                      <a:ext uri="{FF2B5EF4-FFF2-40B4-BE49-F238E27FC236}">
                        <a16:creationId xmlns:a16="http://schemas.microsoft.com/office/drawing/2014/main" id="{13CF2264-822A-4BF2-9E08-3A72515648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157">
                    <a:extLst>
                      <a:ext uri="{FF2B5EF4-FFF2-40B4-BE49-F238E27FC236}">
                        <a16:creationId xmlns:a16="http://schemas.microsoft.com/office/drawing/2014/main" id="{03A0AD64-77D4-4E85-A221-4CCD8A34A3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158">
                    <a:extLst>
                      <a:ext uri="{FF2B5EF4-FFF2-40B4-BE49-F238E27FC236}">
                        <a16:creationId xmlns:a16="http://schemas.microsoft.com/office/drawing/2014/main" id="{4D997A08-C293-4A30-A42A-9F6558F08B84}"/>
                      </a:ext>
                    </a:extLst>
                  </p:cNvPr>
                  <p:cNvCxnSpPr>
                    <a:stCxn id="156" idx="1"/>
                    <a:endCxn id="155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159">
                    <a:extLst>
                      <a:ext uri="{FF2B5EF4-FFF2-40B4-BE49-F238E27FC236}">
                        <a16:creationId xmlns:a16="http://schemas.microsoft.com/office/drawing/2014/main" id="{A0B6BFDE-DE81-4156-99BD-E97CCCA9764D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160">
                    <a:extLst>
                      <a:ext uri="{FF2B5EF4-FFF2-40B4-BE49-F238E27FC236}">
                        <a16:creationId xmlns:a16="http://schemas.microsoft.com/office/drawing/2014/main" id="{1EA0237C-A2C4-4F2E-8E94-80362A0D8C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161">
                    <a:extLst>
                      <a:ext uri="{FF2B5EF4-FFF2-40B4-BE49-F238E27FC236}">
                        <a16:creationId xmlns:a16="http://schemas.microsoft.com/office/drawing/2014/main" id="{64181620-A760-4CEB-B951-0A65D5C295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Connecteur droit 162">
                    <a:extLst>
                      <a:ext uri="{FF2B5EF4-FFF2-40B4-BE49-F238E27FC236}">
                        <a16:creationId xmlns:a16="http://schemas.microsoft.com/office/drawing/2014/main" id="{77AED00F-879D-4B5E-A7D7-C164F2914D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Connecteur droit 163">
                    <a:extLst>
                      <a:ext uri="{FF2B5EF4-FFF2-40B4-BE49-F238E27FC236}">
                        <a16:creationId xmlns:a16="http://schemas.microsoft.com/office/drawing/2014/main" id="{A02EED6E-2743-4C01-964A-076C20DA8E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164">
                    <a:extLst>
                      <a:ext uri="{FF2B5EF4-FFF2-40B4-BE49-F238E27FC236}">
                        <a16:creationId xmlns:a16="http://schemas.microsoft.com/office/drawing/2014/main" id="{5BB08D45-4E1F-4D76-B278-0F2536B20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165">
                    <a:extLst>
                      <a:ext uri="{FF2B5EF4-FFF2-40B4-BE49-F238E27FC236}">
                        <a16:creationId xmlns:a16="http://schemas.microsoft.com/office/drawing/2014/main" id="{B5378FFE-D0C9-4295-B567-E848C3C4B4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Groupe 59">
                  <a:extLst>
                    <a:ext uri="{FF2B5EF4-FFF2-40B4-BE49-F238E27FC236}">
                      <a16:creationId xmlns:a16="http://schemas.microsoft.com/office/drawing/2014/main" id="{1439F844-9038-453B-8DAF-BCB6BA4B4FB3}"/>
                    </a:ext>
                  </a:extLst>
                </p:cNvPr>
                <p:cNvGrpSpPr/>
                <p:nvPr/>
              </p:nvGrpSpPr>
              <p:grpSpPr>
                <a:xfrm rot="16200000">
                  <a:off x="5250110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CF7C4775-95E3-4BE7-8F4E-93D11C7BCAB3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EC7A488E-9FDD-4978-BCFC-D06735E2EE63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45" name="Connecteur droit 144">
                    <a:extLst>
                      <a:ext uri="{FF2B5EF4-FFF2-40B4-BE49-F238E27FC236}">
                        <a16:creationId xmlns:a16="http://schemas.microsoft.com/office/drawing/2014/main" id="{565DD50E-3ABA-4A5F-9126-65F9A98C4E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Connecteur droit 145">
                    <a:extLst>
                      <a:ext uri="{FF2B5EF4-FFF2-40B4-BE49-F238E27FC236}">
                        <a16:creationId xmlns:a16="http://schemas.microsoft.com/office/drawing/2014/main" id="{4BB6D57D-99CB-4939-A4D5-58AB32D5A0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Connecteur droit 146">
                    <a:extLst>
                      <a:ext uri="{FF2B5EF4-FFF2-40B4-BE49-F238E27FC236}">
                        <a16:creationId xmlns:a16="http://schemas.microsoft.com/office/drawing/2014/main" id="{E3197374-7A52-4D22-9B64-677CBEDB1DE6}"/>
                      </a:ext>
                    </a:extLst>
                  </p:cNvPr>
                  <p:cNvCxnSpPr>
                    <a:stCxn id="144" idx="1"/>
                    <a:endCxn id="143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147">
                    <a:extLst>
                      <a:ext uri="{FF2B5EF4-FFF2-40B4-BE49-F238E27FC236}">
                        <a16:creationId xmlns:a16="http://schemas.microsoft.com/office/drawing/2014/main" id="{999BDB92-1FDE-4CFC-B9C8-4C473CCCCED2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Connecteur droit 148">
                    <a:extLst>
                      <a:ext uri="{FF2B5EF4-FFF2-40B4-BE49-F238E27FC236}">
                        <a16:creationId xmlns:a16="http://schemas.microsoft.com/office/drawing/2014/main" id="{FFF7C66F-571B-4CA8-A2CD-2718E8F2EE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149">
                    <a:extLst>
                      <a:ext uri="{FF2B5EF4-FFF2-40B4-BE49-F238E27FC236}">
                        <a16:creationId xmlns:a16="http://schemas.microsoft.com/office/drawing/2014/main" id="{E4045661-485F-41DA-8C7B-C446B33B0B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Connecteur droit 150">
                    <a:extLst>
                      <a:ext uri="{FF2B5EF4-FFF2-40B4-BE49-F238E27FC236}">
                        <a16:creationId xmlns:a16="http://schemas.microsoft.com/office/drawing/2014/main" id="{D26778CA-9EA0-4360-8098-2B7D73302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151">
                    <a:extLst>
                      <a:ext uri="{FF2B5EF4-FFF2-40B4-BE49-F238E27FC236}">
                        <a16:creationId xmlns:a16="http://schemas.microsoft.com/office/drawing/2014/main" id="{193275B0-8AC8-4879-8191-27B7EE9462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152">
                    <a:extLst>
                      <a:ext uri="{FF2B5EF4-FFF2-40B4-BE49-F238E27FC236}">
                        <a16:creationId xmlns:a16="http://schemas.microsoft.com/office/drawing/2014/main" id="{91A2D230-886D-4874-8650-5E943F9B43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153">
                    <a:extLst>
                      <a:ext uri="{FF2B5EF4-FFF2-40B4-BE49-F238E27FC236}">
                        <a16:creationId xmlns:a16="http://schemas.microsoft.com/office/drawing/2014/main" id="{12CF0050-DFE2-44F6-8D03-664F49B120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e 60">
                  <a:extLst>
                    <a:ext uri="{FF2B5EF4-FFF2-40B4-BE49-F238E27FC236}">
                      <a16:creationId xmlns:a16="http://schemas.microsoft.com/office/drawing/2014/main" id="{3AA76EF8-4CC9-40CD-B76F-EB5728DDB709}"/>
                    </a:ext>
                  </a:extLst>
                </p:cNvPr>
                <p:cNvGrpSpPr/>
                <p:nvPr/>
              </p:nvGrpSpPr>
              <p:grpSpPr>
                <a:xfrm rot="16200000">
                  <a:off x="5686514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A5DF6256-1021-4434-9DD5-829BAC9CB59D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DFD3BFFA-1D63-478A-9473-CC208F90CF7A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33" name="Connecteur droit 132">
                    <a:extLst>
                      <a:ext uri="{FF2B5EF4-FFF2-40B4-BE49-F238E27FC236}">
                        <a16:creationId xmlns:a16="http://schemas.microsoft.com/office/drawing/2014/main" id="{F11E724C-9B2E-404E-801E-CE2353B0DB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Connecteur droit 133">
                    <a:extLst>
                      <a:ext uri="{FF2B5EF4-FFF2-40B4-BE49-F238E27FC236}">
                        <a16:creationId xmlns:a16="http://schemas.microsoft.com/office/drawing/2014/main" id="{2D11631E-F50E-444E-BEEA-D2AB62D95A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Connecteur droit 134">
                    <a:extLst>
                      <a:ext uri="{FF2B5EF4-FFF2-40B4-BE49-F238E27FC236}">
                        <a16:creationId xmlns:a16="http://schemas.microsoft.com/office/drawing/2014/main" id="{799525F8-305B-454C-AA43-F396C2C9ADF5}"/>
                      </a:ext>
                    </a:extLst>
                  </p:cNvPr>
                  <p:cNvCxnSpPr>
                    <a:stCxn id="132" idx="1"/>
                    <a:endCxn id="131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Connecteur droit 135">
                    <a:extLst>
                      <a:ext uri="{FF2B5EF4-FFF2-40B4-BE49-F238E27FC236}">
                        <a16:creationId xmlns:a16="http://schemas.microsoft.com/office/drawing/2014/main" id="{0574A049-D4CE-475D-914C-5FAACFCA0C06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Connecteur droit 136">
                    <a:extLst>
                      <a:ext uri="{FF2B5EF4-FFF2-40B4-BE49-F238E27FC236}">
                        <a16:creationId xmlns:a16="http://schemas.microsoft.com/office/drawing/2014/main" id="{BE62146C-B567-48A9-A47E-5A1AB52859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Connecteur droit 137">
                    <a:extLst>
                      <a:ext uri="{FF2B5EF4-FFF2-40B4-BE49-F238E27FC236}">
                        <a16:creationId xmlns:a16="http://schemas.microsoft.com/office/drawing/2014/main" id="{FAFF3754-543B-48C8-A08A-1E59921737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Connecteur droit 138">
                    <a:extLst>
                      <a:ext uri="{FF2B5EF4-FFF2-40B4-BE49-F238E27FC236}">
                        <a16:creationId xmlns:a16="http://schemas.microsoft.com/office/drawing/2014/main" id="{0788A457-9469-404A-BEAB-7BFB2FBE3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Connecteur droit 139">
                    <a:extLst>
                      <a:ext uri="{FF2B5EF4-FFF2-40B4-BE49-F238E27FC236}">
                        <a16:creationId xmlns:a16="http://schemas.microsoft.com/office/drawing/2014/main" id="{161C39CD-7C2A-454E-8629-4A5826375A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140">
                    <a:extLst>
                      <a:ext uri="{FF2B5EF4-FFF2-40B4-BE49-F238E27FC236}">
                        <a16:creationId xmlns:a16="http://schemas.microsoft.com/office/drawing/2014/main" id="{BEF6B3F0-6E2F-42BC-BC0D-E325A39656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141">
                    <a:extLst>
                      <a:ext uri="{FF2B5EF4-FFF2-40B4-BE49-F238E27FC236}">
                        <a16:creationId xmlns:a16="http://schemas.microsoft.com/office/drawing/2014/main" id="{0558396A-BFAA-4AF0-869C-06CE18058B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" name="Groupe 61">
                  <a:extLst>
                    <a:ext uri="{FF2B5EF4-FFF2-40B4-BE49-F238E27FC236}">
                      <a16:creationId xmlns:a16="http://schemas.microsoft.com/office/drawing/2014/main" id="{9E3D3C9D-A331-4551-B9FF-51236B2BC4C2}"/>
                    </a:ext>
                  </a:extLst>
                </p:cNvPr>
                <p:cNvGrpSpPr/>
                <p:nvPr/>
              </p:nvGrpSpPr>
              <p:grpSpPr>
                <a:xfrm rot="16200000">
                  <a:off x="6676729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18C9D0EA-85F8-40B5-AEDE-3CF3548AFF51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A5C90B27-658F-4288-8DB3-4E662268DDBA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21" name="Connecteur droit 120">
                    <a:extLst>
                      <a:ext uri="{FF2B5EF4-FFF2-40B4-BE49-F238E27FC236}">
                        <a16:creationId xmlns:a16="http://schemas.microsoft.com/office/drawing/2014/main" id="{5BF55959-EB36-4D67-8C39-86F3579E49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Connecteur droit 121">
                    <a:extLst>
                      <a:ext uri="{FF2B5EF4-FFF2-40B4-BE49-F238E27FC236}">
                        <a16:creationId xmlns:a16="http://schemas.microsoft.com/office/drawing/2014/main" id="{31E5FEED-8861-4D9E-A2AB-4EF6204A45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Connecteur droit 122">
                    <a:extLst>
                      <a:ext uri="{FF2B5EF4-FFF2-40B4-BE49-F238E27FC236}">
                        <a16:creationId xmlns:a16="http://schemas.microsoft.com/office/drawing/2014/main" id="{84164201-8A82-4EBE-9F5B-63B8C31D7F45}"/>
                      </a:ext>
                    </a:extLst>
                  </p:cNvPr>
                  <p:cNvCxnSpPr>
                    <a:stCxn id="120" idx="1"/>
                    <a:endCxn id="119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Connecteur droit 123">
                    <a:extLst>
                      <a:ext uri="{FF2B5EF4-FFF2-40B4-BE49-F238E27FC236}">
                        <a16:creationId xmlns:a16="http://schemas.microsoft.com/office/drawing/2014/main" id="{64A49875-9B29-4378-A314-4A12A64CA9A2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Connecteur droit 124">
                    <a:extLst>
                      <a:ext uri="{FF2B5EF4-FFF2-40B4-BE49-F238E27FC236}">
                        <a16:creationId xmlns:a16="http://schemas.microsoft.com/office/drawing/2014/main" id="{22A8F3A3-DA4B-407B-B3EA-C76AD3697F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Connecteur droit 125">
                    <a:extLst>
                      <a:ext uri="{FF2B5EF4-FFF2-40B4-BE49-F238E27FC236}">
                        <a16:creationId xmlns:a16="http://schemas.microsoft.com/office/drawing/2014/main" id="{FF26BCC3-F67B-426E-8EC6-047FABCBA6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Connecteur droit 126">
                    <a:extLst>
                      <a:ext uri="{FF2B5EF4-FFF2-40B4-BE49-F238E27FC236}">
                        <a16:creationId xmlns:a16="http://schemas.microsoft.com/office/drawing/2014/main" id="{94C8B984-94CC-4804-A9D8-11B010CBAF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Connecteur droit 127">
                    <a:extLst>
                      <a:ext uri="{FF2B5EF4-FFF2-40B4-BE49-F238E27FC236}">
                        <a16:creationId xmlns:a16="http://schemas.microsoft.com/office/drawing/2014/main" id="{D94A0DAA-5B98-4F63-893F-7C1BDCF54D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Connecteur droit 128">
                    <a:extLst>
                      <a:ext uri="{FF2B5EF4-FFF2-40B4-BE49-F238E27FC236}">
                        <a16:creationId xmlns:a16="http://schemas.microsoft.com/office/drawing/2014/main" id="{7DE3C6DC-7B89-445E-908F-09F9E4A143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Connecteur droit 129">
                    <a:extLst>
                      <a:ext uri="{FF2B5EF4-FFF2-40B4-BE49-F238E27FC236}">
                        <a16:creationId xmlns:a16="http://schemas.microsoft.com/office/drawing/2014/main" id="{5F005BCF-9FAE-4AD4-AB05-6698DFBFBC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e 62">
                  <a:extLst>
                    <a:ext uri="{FF2B5EF4-FFF2-40B4-BE49-F238E27FC236}">
                      <a16:creationId xmlns:a16="http://schemas.microsoft.com/office/drawing/2014/main" id="{12D4A4BA-A08C-4C92-BE3A-B62A06BF1BEF}"/>
                    </a:ext>
                  </a:extLst>
                </p:cNvPr>
                <p:cNvGrpSpPr/>
                <p:nvPr/>
              </p:nvGrpSpPr>
              <p:grpSpPr>
                <a:xfrm rot="16200000">
                  <a:off x="6245115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249A1C73-ECE5-40B9-93A0-9AE25D11AB17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C4991C4-0621-4D79-9418-246F2A66F6AB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109" name="Connecteur droit 108">
                    <a:extLst>
                      <a:ext uri="{FF2B5EF4-FFF2-40B4-BE49-F238E27FC236}">
                        <a16:creationId xmlns:a16="http://schemas.microsoft.com/office/drawing/2014/main" id="{2DC1CCF4-DB68-4B4F-BB91-9193B46011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necteur droit 109">
                    <a:extLst>
                      <a:ext uri="{FF2B5EF4-FFF2-40B4-BE49-F238E27FC236}">
                        <a16:creationId xmlns:a16="http://schemas.microsoft.com/office/drawing/2014/main" id="{9F300400-3606-468A-97F9-ABCBB8B994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necteur droit 110">
                    <a:extLst>
                      <a:ext uri="{FF2B5EF4-FFF2-40B4-BE49-F238E27FC236}">
                        <a16:creationId xmlns:a16="http://schemas.microsoft.com/office/drawing/2014/main" id="{71DB2CF7-7C27-431B-9819-2D25DE21837E}"/>
                      </a:ext>
                    </a:extLst>
                  </p:cNvPr>
                  <p:cNvCxnSpPr>
                    <a:stCxn id="108" idx="1"/>
                    <a:endCxn id="107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necteur droit 111">
                    <a:extLst>
                      <a:ext uri="{FF2B5EF4-FFF2-40B4-BE49-F238E27FC236}">
                        <a16:creationId xmlns:a16="http://schemas.microsoft.com/office/drawing/2014/main" id="{8F6F45C2-7BB0-4CBC-A264-7D303DD50EAC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Connecteur droit 112">
                    <a:extLst>
                      <a:ext uri="{FF2B5EF4-FFF2-40B4-BE49-F238E27FC236}">
                        <a16:creationId xmlns:a16="http://schemas.microsoft.com/office/drawing/2014/main" id="{A51F7B04-AD33-4177-AF5D-6E77ED1825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onnecteur droit 113">
                    <a:extLst>
                      <a:ext uri="{FF2B5EF4-FFF2-40B4-BE49-F238E27FC236}">
                        <a16:creationId xmlns:a16="http://schemas.microsoft.com/office/drawing/2014/main" id="{71D73773-BBC2-457B-B31D-D328956B7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necteur droit 114">
                    <a:extLst>
                      <a:ext uri="{FF2B5EF4-FFF2-40B4-BE49-F238E27FC236}">
                        <a16:creationId xmlns:a16="http://schemas.microsoft.com/office/drawing/2014/main" id="{7126FD57-2BF5-4660-AD1C-CC93391222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Connecteur droit 115">
                    <a:extLst>
                      <a:ext uri="{FF2B5EF4-FFF2-40B4-BE49-F238E27FC236}">
                        <a16:creationId xmlns:a16="http://schemas.microsoft.com/office/drawing/2014/main" id="{53B47599-50C1-4A5F-B528-D674BA3927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onnecteur droit 116">
                    <a:extLst>
                      <a:ext uri="{FF2B5EF4-FFF2-40B4-BE49-F238E27FC236}">
                        <a16:creationId xmlns:a16="http://schemas.microsoft.com/office/drawing/2014/main" id="{44BF681B-7DDC-4A04-B46F-E37F45F2E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Connecteur droit 117">
                    <a:extLst>
                      <a:ext uri="{FF2B5EF4-FFF2-40B4-BE49-F238E27FC236}">
                        <a16:creationId xmlns:a16="http://schemas.microsoft.com/office/drawing/2014/main" id="{7ACBD82E-5EC1-46A9-9FC4-FFC68F406C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" name="Groupe 63">
                  <a:extLst>
                    <a:ext uri="{FF2B5EF4-FFF2-40B4-BE49-F238E27FC236}">
                      <a16:creationId xmlns:a16="http://schemas.microsoft.com/office/drawing/2014/main" id="{395CF762-83BD-4EE5-850D-A70AB60BE384}"/>
                    </a:ext>
                  </a:extLst>
                </p:cNvPr>
                <p:cNvGrpSpPr/>
                <p:nvPr/>
              </p:nvGrpSpPr>
              <p:grpSpPr>
                <a:xfrm rot="16200000">
                  <a:off x="7116628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F45D0ED9-F71C-4EFC-A3E2-59E4B30B1FF6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846D3E24-DD3D-4E7B-B578-8CFC8E2995CF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97" name="Connecteur droit 96">
                    <a:extLst>
                      <a:ext uri="{FF2B5EF4-FFF2-40B4-BE49-F238E27FC236}">
                        <a16:creationId xmlns:a16="http://schemas.microsoft.com/office/drawing/2014/main" id="{59BA0181-05E2-41BB-A9E3-93F5097353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necteur droit 97">
                    <a:extLst>
                      <a:ext uri="{FF2B5EF4-FFF2-40B4-BE49-F238E27FC236}">
                        <a16:creationId xmlns:a16="http://schemas.microsoft.com/office/drawing/2014/main" id="{F38DA8AE-F50F-4258-81A0-94A05B791D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FB42BE4B-F585-422D-A246-C5360B99953A}"/>
                      </a:ext>
                    </a:extLst>
                  </p:cNvPr>
                  <p:cNvCxnSpPr>
                    <a:stCxn id="96" idx="1"/>
                    <a:endCxn id="95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necteur droit 99">
                    <a:extLst>
                      <a:ext uri="{FF2B5EF4-FFF2-40B4-BE49-F238E27FC236}">
                        <a16:creationId xmlns:a16="http://schemas.microsoft.com/office/drawing/2014/main" id="{6662EE6B-CA52-451A-8FFB-00F125C6B36F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Connecteur droit 100">
                    <a:extLst>
                      <a:ext uri="{FF2B5EF4-FFF2-40B4-BE49-F238E27FC236}">
                        <a16:creationId xmlns:a16="http://schemas.microsoft.com/office/drawing/2014/main" id="{8314AE16-6106-4BC0-9201-A5FE30928B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necteur droit 101">
                    <a:extLst>
                      <a:ext uri="{FF2B5EF4-FFF2-40B4-BE49-F238E27FC236}">
                        <a16:creationId xmlns:a16="http://schemas.microsoft.com/office/drawing/2014/main" id="{32274341-3CAD-4086-ADEF-1F77FC599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onnecteur droit 102">
                    <a:extLst>
                      <a:ext uri="{FF2B5EF4-FFF2-40B4-BE49-F238E27FC236}">
                        <a16:creationId xmlns:a16="http://schemas.microsoft.com/office/drawing/2014/main" id="{804C0A64-B06A-4D48-90A8-D5ACD23F39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necteur droit 103">
                    <a:extLst>
                      <a:ext uri="{FF2B5EF4-FFF2-40B4-BE49-F238E27FC236}">
                        <a16:creationId xmlns:a16="http://schemas.microsoft.com/office/drawing/2014/main" id="{0B862A9C-FF8F-42B6-A273-C8716997C8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necteur droit 104">
                    <a:extLst>
                      <a:ext uri="{FF2B5EF4-FFF2-40B4-BE49-F238E27FC236}">
                        <a16:creationId xmlns:a16="http://schemas.microsoft.com/office/drawing/2014/main" id="{55B3E68A-461B-4C1C-9239-700E19C73C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necteur droit 105">
                    <a:extLst>
                      <a:ext uri="{FF2B5EF4-FFF2-40B4-BE49-F238E27FC236}">
                        <a16:creationId xmlns:a16="http://schemas.microsoft.com/office/drawing/2014/main" id="{88A63C50-24DC-4F86-865B-BBDEF48895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e 64">
                  <a:extLst>
                    <a:ext uri="{FF2B5EF4-FFF2-40B4-BE49-F238E27FC236}">
                      <a16:creationId xmlns:a16="http://schemas.microsoft.com/office/drawing/2014/main" id="{BB0380E5-5499-4465-AA68-43C39A5FB460}"/>
                    </a:ext>
                  </a:extLst>
                </p:cNvPr>
                <p:cNvGrpSpPr/>
                <p:nvPr/>
              </p:nvGrpSpPr>
              <p:grpSpPr>
                <a:xfrm rot="16200000">
                  <a:off x="7545801" y="1675307"/>
                  <a:ext cx="393277" cy="321691"/>
                  <a:chOff x="3087687" y="3613150"/>
                  <a:chExt cx="746126" cy="524520"/>
                </a:xfrm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D39FFEAF-B789-48A9-AAB8-167FF4E414DA}"/>
                      </a:ext>
                    </a:extLst>
                  </p:cNvPr>
                  <p:cNvSpPr/>
                  <p:nvPr/>
                </p:nvSpPr>
                <p:spPr>
                  <a:xfrm>
                    <a:off x="31813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E6C69379-E179-451E-AAE4-0634D563CEFD}"/>
                      </a:ext>
                    </a:extLst>
                  </p:cNvPr>
                  <p:cNvSpPr/>
                  <p:nvPr/>
                </p:nvSpPr>
                <p:spPr>
                  <a:xfrm>
                    <a:off x="3536950" y="3613150"/>
                    <a:ext cx="203200" cy="762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85" name="Connecteur droit 84">
                    <a:extLst>
                      <a:ext uri="{FF2B5EF4-FFF2-40B4-BE49-F238E27FC236}">
                        <a16:creationId xmlns:a16="http://schemas.microsoft.com/office/drawing/2014/main" id="{42C95D3E-9EF1-4A35-ABB7-CCC574A1A5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45285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necteur droit 85">
                    <a:extLst>
                      <a:ext uri="{FF2B5EF4-FFF2-40B4-BE49-F238E27FC236}">
                        <a16:creationId xmlns:a16="http://schemas.microsoft.com/office/drawing/2014/main" id="{5304DA55-9D48-4B71-8741-9F6B0D3F2F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57563" y="3897673"/>
                    <a:ext cx="1968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necteur droit 86">
                    <a:extLst>
                      <a:ext uri="{FF2B5EF4-FFF2-40B4-BE49-F238E27FC236}">
                        <a16:creationId xmlns:a16="http://schemas.microsoft.com/office/drawing/2014/main" id="{92F15C5B-9D2D-46D8-BC5B-FBB511D30387}"/>
                      </a:ext>
                    </a:extLst>
                  </p:cNvPr>
                  <p:cNvCxnSpPr>
                    <a:stCxn id="84" idx="1"/>
                    <a:endCxn id="83" idx="3"/>
                  </p:cNvCxnSpPr>
                  <p:nvPr/>
                </p:nvCxnSpPr>
                <p:spPr>
                  <a:xfrm flipH="1">
                    <a:off x="3384550" y="3651250"/>
                    <a:ext cx="152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necteur droit 87">
                    <a:extLst>
                      <a:ext uri="{FF2B5EF4-FFF2-40B4-BE49-F238E27FC236}">
                        <a16:creationId xmlns:a16="http://schemas.microsoft.com/office/drawing/2014/main" id="{31D514EF-64E7-4D93-B088-D0831C0E4FC3}"/>
                      </a:ext>
                    </a:extLst>
                  </p:cNvPr>
                  <p:cNvCxnSpPr/>
                  <p:nvPr/>
                </p:nvCxnSpPr>
                <p:spPr>
                  <a:xfrm>
                    <a:off x="3455988" y="3651250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necteur droit 88">
                    <a:extLst>
                      <a:ext uri="{FF2B5EF4-FFF2-40B4-BE49-F238E27FC236}">
                        <a16:creationId xmlns:a16="http://schemas.microsoft.com/office/drawing/2014/main" id="{DD893D81-E463-4BD9-AF68-A87C38D052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5988" y="3902435"/>
                    <a:ext cx="0" cy="19165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necteur droit 89">
                    <a:extLst>
                      <a:ext uri="{FF2B5EF4-FFF2-40B4-BE49-F238E27FC236}">
                        <a16:creationId xmlns:a16="http://schemas.microsoft.com/office/drawing/2014/main" id="{3987C28A-9B67-4CFF-8CA6-3482803569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0901" y="4097188"/>
                    <a:ext cx="13017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necteur droit 90">
                    <a:extLst>
                      <a:ext uri="{FF2B5EF4-FFF2-40B4-BE49-F238E27FC236}">
                        <a16:creationId xmlns:a16="http://schemas.microsoft.com/office/drawing/2014/main" id="{B4E114B4-4444-4436-A63A-038D2034E9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7570" y="4118620"/>
                    <a:ext cx="9683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necteur droit 91">
                    <a:extLst>
                      <a:ext uri="{FF2B5EF4-FFF2-40B4-BE49-F238E27FC236}">
                        <a16:creationId xmlns:a16="http://schemas.microsoft.com/office/drawing/2014/main" id="{4188B120-77F2-47A9-9696-E12D04DC91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31779" y="4137670"/>
                    <a:ext cx="4841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necteur droit 92">
                    <a:extLst>
                      <a:ext uri="{FF2B5EF4-FFF2-40B4-BE49-F238E27FC236}">
                        <a16:creationId xmlns:a16="http://schemas.microsoft.com/office/drawing/2014/main" id="{00EA3026-82AB-49B9-BBCF-3F4C2C8B4B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40150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cteur droit 93">
                    <a:extLst>
                      <a:ext uri="{FF2B5EF4-FFF2-40B4-BE49-F238E27FC236}">
                        <a16:creationId xmlns:a16="http://schemas.microsoft.com/office/drawing/2014/main" id="{608F7A5E-420A-4F9D-8BC5-89C6619EEF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7687" y="3651250"/>
                    <a:ext cx="9366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C3116E0C-BCEE-45FD-A4D8-164682FE1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77012" y="1557338"/>
                  <a:ext cx="2811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1E8408D9-3AFD-4843-B5B8-4228D914A14D}"/>
                    </a:ext>
                  </a:extLst>
                </p:cNvPr>
                <p:cNvCxnSpPr/>
                <p:nvPr/>
              </p:nvCxnSpPr>
              <p:spPr>
                <a:xfrm flipH="1">
                  <a:off x="7175786" y="1639511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C3487995-94BC-44CA-9038-4706D455F7E2}"/>
                    </a:ext>
                  </a:extLst>
                </p:cNvPr>
                <p:cNvCxnSpPr/>
                <p:nvPr/>
              </p:nvCxnSpPr>
              <p:spPr>
                <a:xfrm flipH="1">
                  <a:off x="6304131" y="1639511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372580DB-0D9E-4328-A804-43D24FD9E01B}"/>
                    </a:ext>
                  </a:extLst>
                </p:cNvPr>
                <p:cNvCxnSpPr/>
                <p:nvPr/>
              </p:nvCxnSpPr>
              <p:spPr>
                <a:xfrm flipH="1">
                  <a:off x="5312445" y="1639511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6F5D5003-2027-442C-BC5C-401BA2871AE6}"/>
                    </a:ext>
                  </a:extLst>
                </p:cNvPr>
                <p:cNvCxnSpPr/>
                <p:nvPr/>
              </p:nvCxnSpPr>
              <p:spPr>
                <a:xfrm flipH="1">
                  <a:off x="4363740" y="1635959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9756D4B9-3573-46F7-8E0E-D05C1B9EFB1D}"/>
                    </a:ext>
                  </a:extLst>
                </p:cNvPr>
                <p:cNvCxnSpPr/>
                <p:nvPr/>
              </p:nvCxnSpPr>
              <p:spPr>
                <a:xfrm flipH="1">
                  <a:off x="7174024" y="2033999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>
                  <a:extLst>
                    <a:ext uri="{FF2B5EF4-FFF2-40B4-BE49-F238E27FC236}">
                      <a16:creationId xmlns:a16="http://schemas.microsoft.com/office/drawing/2014/main" id="{97AC1895-3F52-48C4-9590-9ACDA2FEC5CF}"/>
                    </a:ext>
                  </a:extLst>
                </p:cNvPr>
                <p:cNvCxnSpPr/>
                <p:nvPr/>
              </p:nvCxnSpPr>
              <p:spPr>
                <a:xfrm flipH="1">
                  <a:off x="6304131" y="2033199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F4789B4-63A3-4675-AC6D-8C3969C843B8}"/>
                    </a:ext>
                  </a:extLst>
                </p:cNvPr>
                <p:cNvCxnSpPr/>
                <p:nvPr/>
              </p:nvCxnSpPr>
              <p:spPr>
                <a:xfrm flipH="1">
                  <a:off x="5307682" y="2032788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CDB139E9-4E7D-4093-BE51-B76797ADC0E1}"/>
                    </a:ext>
                  </a:extLst>
                </p:cNvPr>
                <p:cNvCxnSpPr/>
                <p:nvPr/>
              </p:nvCxnSpPr>
              <p:spPr>
                <a:xfrm flipH="1">
                  <a:off x="4363720" y="2032788"/>
                  <a:ext cx="4291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>
                  <a:extLst>
                    <a:ext uri="{FF2B5EF4-FFF2-40B4-BE49-F238E27FC236}">
                      <a16:creationId xmlns:a16="http://schemas.microsoft.com/office/drawing/2014/main" id="{88F886EC-B77F-427A-8A8E-224C4C7CD1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77012" y="1557338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75">
                  <a:extLst>
                    <a:ext uri="{FF2B5EF4-FFF2-40B4-BE49-F238E27FC236}">
                      <a16:creationId xmlns:a16="http://schemas.microsoft.com/office/drawing/2014/main" id="{3649D4C8-E3DB-4E4A-98C9-D2892134F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8257" y="1557338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1888AFCC-60F5-401B-8960-7783FB73E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7098" y="1556961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F015D9F3-7BE1-40F7-B948-EB4E838E4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88610" y="1556207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>
                  <a:extLst>
                    <a:ext uri="{FF2B5EF4-FFF2-40B4-BE49-F238E27FC236}">
                      <a16:creationId xmlns:a16="http://schemas.microsoft.com/office/drawing/2014/main" id="{1BBE38C7-D558-407D-91FF-5BFC6DA0F1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5345" y="2032788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79">
                  <a:extLst>
                    <a:ext uri="{FF2B5EF4-FFF2-40B4-BE49-F238E27FC236}">
                      <a16:creationId xmlns:a16="http://schemas.microsoft.com/office/drawing/2014/main" id="{37D373D4-CE42-466F-A9E6-51D75A4D3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28826" y="2032788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>
                  <a:extLst>
                    <a:ext uri="{FF2B5EF4-FFF2-40B4-BE49-F238E27FC236}">
                      <a16:creationId xmlns:a16="http://schemas.microsoft.com/office/drawing/2014/main" id="{3BAA30BB-C582-4C59-B8C6-E43BC17A9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8285" y="2028436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93D9A2DC-F278-4B8B-9079-061F03FAC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77012" y="2028435"/>
                  <a:ext cx="0" cy="786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B740A8E-FFFC-4E45-8B2C-B57B8C3303E8}"/>
                  </a:ext>
                </a:extLst>
              </p:cNvPr>
              <p:cNvSpPr/>
              <p:nvPr/>
            </p:nvSpPr>
            <p:spPr>
              <a:xfrm rot="16200000">
                <a:off x="10958248" y="20961857"/>
                <a:ext cx="491199" cy="19609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D1F7861-5724-4DDB-80EB-801C20F3D10C}"/>
                  </a:ext>
                </a:extLst>
              </p:cNvPr>
              <p:cNvSpPr/>
              <p:nvPr/>
            </p:nvSpPr>
            <p:spPr>
              <a:xfrm rot="16200000">
                <a:off x="10956850" y="17584961"/>
                <a:ext cx="491199" cy="19609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CE2A19D-53EE-4402-B29E-7F0E727323E4}"/>
                  </a:ext>
                </a:extLst>
              </p:cNvPr>
              <p:cNvSpPr/>
              <p:nvPr/>
            </p:nvSpPr>
            <p:spPr>
              <a:xfrm rot="16200000">
                <a:off x="10956850" y="15137744"/>
                <a:ext cx="491199" cy="19609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DE7F10A-E969-4821-A08E-D9BCCCB5D2FD}"/>
                  </a:ext>
                </a:extLst>
              </p:cNvPr>
              <p:cNvSpPr/>
              <p:nvPr/>
            </p:nvSpPr>
            <p:spPr>
              <a:xfrm rot="16200000">
                <a:off x="10949680" y="12218201"/>
                <a:ext cx="491199" cy="19609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297D6696-DC0B-4F05-AB47-30DFC2934CB5}"/>
                  </a:ext>
                </a:extLst>
              </p:cNvPr>
              <p:cNvCxnSpPr/>
              <p:nvPr/>
            </p:nvCxnSpPr>
            <p:spPr>
              <a:xfrm>
                <a:off x="15143383" y="10323054"/>
                <a:ext cx="0" cy="129385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>
                <a:extLst>
                  <a:ext uri="{FF2B5EF4-FFF2-40B4-BE49-F238E27FC236}">
                    <a16:creationId xmlns:a16="http://schemas.microsoft.com/office/drawing/2014/main" id="{05EB7263-7BD2-4553-97EA-AB9326C1E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433" y="16258591"/>
                <a:ext cx="70534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ZoneTexte 741">
                    <a:extLst>
                      <a:ext uri="{FF2B5EF4-FFF2-40B4-BE49-F238E27FC236}">
                        <a16:creationId xmlns:a16="http://schemas.microsoft.com/office/drawing/2014/main" id="{E3183707-617E-486C-9069-0CE39D30A49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5023942" y="16248116"/>
                    <a:ext cx="928007" cy="7410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7" name="ZoneTexte 741">
                    <a:extLst>
                      <a:ext uri="{FF2B5EF4-FFF2-40B4-BE49-F238E27FC236}">
                        <a16:creationId xmlns:a16="http://schemas.microsoft.com/office/drawing/2014/main" id="{E3183707-617E-486C-9069-0CE39D30A4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5023942" y="16248116"/>
                    <a:ext cx="928007" cy="74109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0000" b="-5454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ZoneTexte 743">
                <a:extLst>
                  <a:ext uri="{FF2B5EF4-FFF2-40B4-BE49-F238E27FC236}">
                    <a16:creationId xmlns:a16="http://schemas.microsoft.com/office/drawing/2014/main" id="{E9E39F0D-BED9-4D09-A1E4-163FB955A78B}"/>
                  </a:ext>
                </a:extLst>
              </p:cNvPr>
              <p:cNvSpPr txBox="1"/>
              <p:nvPr/>
            </p:nvSpPr>
            <p:spPr>
              <a:xfrm rot="16200000">
                <a:off x="7716852" y="16590341"/>
                <a:ext cx="928007" cy="741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/>
              </a:p>
            </p:txBody>
          </p: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C80E2D34-FDF8-4D0B-B93B-E848E59B7AD2}"/>
                  </a:ext>
                </a:extLst>
              </p:cNvPr>
              <p:cNvCxnSpPr>
                <a:cxnSpLocks/>
                <a:stCxn id="26" idx="6"/>
              </p:cNvCxnSpPr>
              <p:nvPr/>
            </p:nvCxnSpPr>
            <p:spPr>
              <a:xfrm flipV="1">
                <a:off x="7911493" y="14997518"/>
                <a:ext cx="0" cy="24578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12EA3742-2FC2-4379-B64D-C492331DDD5B}"/>
                  </a:ext>
                </a:extLst>
              </p:cNvPr>
              <p:cNvGrpSpPr/>
              <p:nvPr/>
            </p:nvGrpSpPr>
            <p:grpSpPr>
              <a:xfrm>
                <a:off x="19099166" y="16153750"/>
                <a:ext cx="1650136" cy="1475318"/>
                <a:chOff x="3087687" y="3613150"/>
                <a:chExt cx="746126" cy="52452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01D6DA9-3B18-4886-BF5F-726B502E50F7}"/>
                    </a:ext>
                  </a:extLst>
                </p:cNvPr>
                <p:cNvSpPr/>
                <p:nvPr/>
              </p:nvSpPr>
              <p:spPr>
                <a:xfrm>
                  <a:off x="3181350" y="3613150"/>
                  <a:ext cx="203200" cy="762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FDFBFD6-B48E-4C2E-A727-8C2846CE1528}"/>
                    </a:ext>
                  </a:extLst>
                </p:cNvPr>
                <p:cNvSpPr/>
                <p:nvPr/>
              </p:nvSpPr>
              <p:spPr>
                <a:xfrm>
                  <a:off x="3536950" y="3613150"/>
                  <a:ext cx="203200" cy="762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F5480368-1B06-4D29-B276-724E3EA55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7563" y="3845285"/>
                  <a:ext cx="196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860B42DA-A74E-438D-8A4C-344F0877D4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7563" y="3897673"/>
                  <a:ext cx="1968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286F51B1-55D7-4149-BCE5-8A5AF92FFB57}"/>
                    </a:ext>
                  </a:extLst>
                </p:cNvPr>
                <p:cNvCxnSpPr>
                  <a:stCxn id="43" idx="1"/>
                  <a:endCxn id="42" idx="3"/>
                </p:cNvCxnSpPr>
                <p:nvPr/>
              </p:nvCxnSpPr>
              <p:spPr>
                <a:xfrm flipH="1">
                  <a:off x="3384550" y="3651250"/>
                  <a:ext cx="152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3A99485E-2ACE-4CFC-89F7-B0F64B156113}"/>
                    </a:ext>
                  </a:extLst>
                </p:cNvPr>
                <p:cNvCxnSpPr/>
                <p:nvPr/>
              </p:nvCxnSpPr>
              <p:spPr>
                <a:xfrm>
                  <a:off x="3455988" y="3651250"/>
                  <a:ext cx="0" cy="1916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C61171D3-9052-4F30-8CC6-22EB4433B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5988" y="3902435"/>
                  <a:ext cx="0" cy="1916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D2B3A80C-73FF-4410-B288-BA036DC51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0901" y="4097188"/>
                  <a:ext cx="1301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157B1DDF-2BCF-42A5-9693-834153CC5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07570" y="4118620"/>
                  <a:ext cx="9683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21D63E20-38FA-417F-9FA9-0EE07FCF83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1779" y="4137670"/>
                  <a:ext cx="4841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3D0C91D4-B6EE-48D1-90EA-A1F31F318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40150" y="3651250"/>
                  <a:ext cx="936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B54370AC-AD28-4FE7-B760-EF43A7CC1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87687" y="3651250"/>
                  <a:ext cx="936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34B7AB4-CB89-4234-A909-12881C9432C7}"/>
                  </a:ext>
                </a:extLst>
              </p:cNvPr>
              <p:cNvSpPr txBox="1"/>
              <p:nvPr/>
            </p:nvSpPr>
            <p:spPr>
              <a:xfrm rot="16200000">
                <a:off x="18858176" y="23473695"/>
                <a:ext cx="4199783" cy="1774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</a:t>
                </a:r>
                <a:r>
                  <a:rPr lang="fr-FR" sz="1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bath center</a:t>
                </a:r>
              </a:p>
            </p:txBody>
          </p:sp>
        </p:grp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6442381-B10A-42ED-A74E-8326B6EE76B7}"/>
                </a:ext>
              </a:extLst>
            </p:cNvPr>
            <p:cNvCxnSpPr>
              <a:endCxn id="26" idx="4"/>
            </p:cNvCxnSpPr>
            <p:nvPr/>
          </p:nvCxnSpPr>
          <p:spPr>
            <a:xfrm>
              <a:off x="1372381" y="21162793"/>
              <a:ext cx="4539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1" name="Flèche : droite 270">
            <a:extLst>
              <a:ext uri="{FF2B5EF4-FFF2-40B4-BE49-F238E27FC236}">
                <a16:creationId xmlns:a16="http://schemas.microsoft.com/office/drawing/2014/main" id="{05E7DB91-D903-4B61-9A5B-7C112B37CF1D}"/>
              </a:ext>
            </a:extLst>
          </p:cNvPr>
          <p:cNvSpPr/>
          <p:nvPr/>
        </p:nvSpPr>
        <p:spPr>
          <a:xfrm>
            <a:off x="6003012" y="3067741"/>
            <a:ext cx="721478" cy="1554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20DE078A-D819-437C-930F-C387CF01A079}"/>
              </a:ext>
            </a:extLst>
          </p:cNvPr>
          <p:cNvSpPr/>
          <p:nvPr/>
        </p:nvSpPr>
        <p:spPr>
          <a:xfrm>
            <a:off x="5745515" y="3817933"/>
            <a:ext cx="1676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ea typeface="SimSun" panose="02010600030101010101" pitchFamily="2" charset="-122"/>
              </a:rPr>
              <a:t>Copper </a:t>
            </a:r>
            <a:r>
              <a:rPr lang="fr-FR" sz="1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heat</a:t>
            </a:r>
            <a:r>
              <a:rPr lang="fr-FR" sz="1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exchanger</a:t>
            </a:r>
            <a:r>
              <a:rPr lang="fr-FR" sz="1400" dirty="0">
                <a:latin typeface="Times New Roman" panose="02020603050405020304" pitchFamily="18" charset="0"/>
                <a:ea typeface="SimSun" panose="02010600030101010101" pitchFamily="2" charset="-122"/>
              </a:rPr>
              <a:t> « CuC1 »</a:t>
            </a:r>
          </a:p>
        </p:txBody>
      </p:sp>
      <p:sp>
        <p:nvSpPr>
          <p:cNvPr id="284" name="Flèche : droite 283">
            <a:extLst>
              <a:ext uri="{FF2B5EF4-FFF2-40B4-BE49-F238E27FC236}">
                <a16:creationId xmlns:a16="http://schemas.microsoft.com/office/drawing/2014/main" id="{A27DDDA6-CABE-443C-BC5F-C43E23FF5F42}"/>
              </a:ext>
            </a:extLst>
          </p:cNvPr>
          <p:cNvSpPr/>
          <p:nvPr/>
        </p:nvSpPr>
        <p:spPr>
          <a:xfrm>
            <a:off x="7552942" y="4722382"/>
            <a:ext cx="1162378" cy="1124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F3BFCB4A-27A6-4365-BDF2-FB0E439FF6ED}"/>
              </a:ext>
            </a:extLst>
          </p:cNvPr>
          <p:cNvSpPr/>
          <p:nvPr/>
        </p:nvSpPr>
        <p:spPr>
          <a:xfrm>
            <a:off x="4301063" y="1636427"/>
            <a:ext cx="1301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</a:p>
        </p:txBody>
      </p:sp>
      <p:pic>
        <p:nvPicPr>
          <p:cNvPr id="292" name="Image 291">
            <a:extLst>
              <a:ext uri="{FF2B5EF4-FFF2-40B4-BE49-F238E27FC236}">
                <a16:creationId xmlns:a16="http://schemas.microsoft.com/office/drawing/2014/main" id="{62BA9355-7197-4EC4-9C65-8E8F5F897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61" y="1679469"/>
            <a:ext cx="3108206" cy="2525666"/>
          </a:xfrm>
          <a:prstGeom prst="rect">
            <a:avLst/>
          </a:prstGeom>
        </p:spPr>
      </p:pic>
      <p:sp>
        <p:nvSpPr>
          <p:cNvPr id="293" name="Flèche : angle droit 292">
            <a:extLst>
              <a:ext uri="{FF2B5EF4-FFF2-40B4-BE49-F238E27FC236}">
                <a16:creationId xmlns:a16="http://schemas.microsoft.com/office/drawing/2014/main" id="{7E9BA0ED-A008-47A4-9F9E-9C8E9B12AA3F}"/>
              </a:ext>
            </a:extLst>
          </p:cNvPr>
          <p:cNvSpPr/>
          <p:nvPr/>
        </p:nvSpPr>
        <p:spPr>
          <a:xfrm flipV="1">
            <a:off x="4056105" y="2018123"/>
            <a:ext cx="860184" cy="263932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10AA6FF7-8441-4A05-A87A-C20D03C5EBB3}"/>
              </a:ext>
            </a:extLst>
          </p:cNvPr>
          <p:cNvSpPr/>
          <p:nvPr/>
        </p:nvSpPr>
        <p:spPr>
          <a:xfrm>
            <a:off x="8655458" y="1465663"/>
            <a:ext cx="1301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</a:p>
        </p:txBody>
      </p:sp>
    </p:spTree>
    <p:extLst>
      <p:ext uri="{BB962C8B-B14F-4D97-AF65-F5344CB8AC3E}">
        <p14:creationId xmlns:p14="http://schemas.microsoft.com/office/powerpoint/2010/main" val="144700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5529B-D622-43B0-8BB7-F9F3D5F9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capacity</a:t>
            </a:r>
            <a:r>
              <a:rPr lang="fr-FR" dirty="0"/>
              <a:t> formulation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418709-AF67-4A21-A82E-CA4C6D99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C9011E4-1DC7-40A5-BA1E-FB1B0AB66148}"/>
              </a:ext>
            </a:extLst>
          </p:cNvPr>
          <p:cNvGrpSpPr/>
          <p:nvPr/>
        </p:nvGrpSpPr>
        <p:grpSpPr>
          <a:xfrm>
            <a:off x="2039882" y="1548613"/>
            <a:ext cx="3478312" cy="4434174"/>
            <a:chOff x="1095761" y="1472687"/>
            <a:chExt cx="3478312" cy="44341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46B6C0-97D1-4B8D-97D8-4A2BD56DC9CB}"/>
                </a:ext>
              </a:extLst>
            </p:cNvPr>
            <p:cNvSpPr/>
            <p:nvPr/>
          </p:nvSpPr>
          <p:spPr>
            <a:xfrm>
              <a:off x="1095761" y="1472687"/>
              <a:ext cx="2300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The heat diffusion equation : </a:t>
              </a:r>
              <a:endParaRPr lang="fr-FR" sz="1400" dirty="0"/>
            </a:p>
          </p:txBody>
        </p:sp>
        <p:graphicFrame>
          <p:nvGraphicFramePr>
            <p:cNvPr id="7" name="Objet 6">
              <a:extLst>
                <a:ext uri="{FF2B5EF4-FFF2-40B4-BE49-F238E27FC236}">
                  <a16:creationId xmlns:a16="http://schemas.microsoft.com/office/drawing/2014/main" id="{DBB899E1-00FA-46C9-917D-A4838D29EC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3486543"/>
                </p:ext>
              </p:extLst>
            </p:nvPr>
          </p:nvGraphicFramePr>
          <p:xfrm>
            <a:off x="1095761" y="1790520"/>
            <a:ext cx="2354137" cy="534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1" name="Equation" r:id="rId3" imgW="1548728" imgH="355446" progId="Equation.DSMT4">
                    <p:embed/>
                  </p:oleObj>
                </mc:Choice>
                <mc:Fallback>
                  <p:oleObj name="Equation" r:id="rId3" imgW="1548728" imgH="355446" progId="Equation.DSMT4">
                    <p:embed/>
                    <p:pic>
                      <p:nvPicPr>
                        <p:cNvPr id="6" name="Objet 5">
                          <a:extLst>
                            <a:ext uri="{FF2B5EF4-FFF2-40B4-BE49-F238E27FC236}">
                              <a16:creationId xmlns:a16="http://schemas.microsoft.com/office/drawing/2014/main" id="{921262A6-58D4-4302-824F-B68F4FCD71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5761" y="1790520"/>
                          <a:ext cx="2354137" cy="534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FE5A0C-E92F-4000-9FC3-28D4E1E9993C}"/>
                </a:ext>
              </a:extLst>
            </p:cNvPr>
            <p:cNvSpPr/>
            <p:nvPr/>
          </p:nvSpPr>
          <p:spPr>
            <a:xfrm>
              <a:off x="1095761" y="2404942"/>
              <a:ext cx="25577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The thermal conductivity </a:t>
              </a:r>
              <a:r>
                <a:rPr lang="en-US" sz="1400" i="1" spc="-5" dirty="0">
                  <a:latin typeface="Times New Roman" panose="02020603050405020304" pitchFamily="18" charset="0"/>
                  <a:ea typeface="SimSun" panose="02010600030101010101" pitchFamily="2" charset="-122"/>
                </a:rPr>
                <a:t>k</a:t>
              </a:r>
              <a:r>
                <a:rPr lang="en-US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:</a:t>
              </a:r>
              <a:endParaRPr lang="fr-FR" sz="1400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graphicFrame>
          <p:nvGraphicFramePr>
            <p:cNvPr id="9" name="Objet 8">
              <a:extLst>
                <a:ext uri="{FF2B5EF4-FFF2-40B4-BE49-F238E27FC236}">
                  <a16:creationId xmlns:a16="http://schemas.microsoft.com/office/drawing/2014/main" id="{D82ED64C-ACDB-4234-B960-F211AA6C85A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7044817"/>
                </p:ext>
              </p:extLst>
            </p:nvPr>
          </p:nvGraphicFramePr>
          <p:xfrm>
            <a:off x="1095761" y="2861030"/>
            <a:ext cx="1505506" cy="329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" name="Equation" r:id="rId5" imgW="914400" imgH="203200" progId="Equation.DSMT4">
                    <p:embed/>
                  </p:oleObj>
                </mc:Choice>
                <mc:Fallback>
                  <p:oleObj name="Equation" r:id="rId5" imgW="914400" imgH="203200" progId="Equation.DSMT4">
                    <p:embed/>
                    <p:pic>
                      <p:nvPicPr>
                        <p:cNvPr id="8" name="Objet 7">
                          <a:extLst>
                            <a:ext uri="{FF2B5EF4-FFF2-40B4-BE49-F238E27FC236}">
                              <a16:creationId xmlns:a16="http://schemas.microsoft.com/office/drawing/2014/main" id="{26C253B1-4B39-4DE6-8C9B-241892BEC3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5761" y="2861030"/>
                          <a:ext cx="1505506" cy="32932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869613EB-A320-49AA-8F30-C539B5871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761" y="3438903"/>
              <a:ext cx="218681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5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1841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82563" algn="l"/>
                </a:tabLst>
              </a:pPr>
              <a:r>
                <a:rPr lang="en-US" altLang="fr-FR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The specific enthalpy </a:t>
              </a:r>
              <a:r>
                <a:rPr lang="en-US" altLang="fr-FR" sz="1400" i="1" dirty="0">
                  <a:latin typeface="Times New Roman" panose="02020603050405020304" pitchFamily="18" charset="0"/>
                  <a:ea typeface="SimSun" panose="02010600030101010101" pitchFamily="2" charset="-122"/>
                </a:rPr>
                <a:t>H </a:t>
              </a:r>
              <a:r>
                <a:rPr lang="en-US" altLang="fr-FR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:</a:t>
              </a:r>
            </a:p>
            <a:p>
              <a:pPr marL="0" marR="0" lvl="0" indent="1841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82563" algn="l"/>
                </a:tabLst>
              </a:pPr>
              <a:r>
                <a:rPr kumimoji="0" lang="en-US" alt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	</a:t>
              </a:r>
              <a:endParaRPr kumimoji="0" lang="en-US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1" name="Objet 10">
              <a:extLst>
                <a:ext uri="{FF2B5EF4-FFF2-40B4-BE49-F238E27FC236}">
                  <a16:creationId xmlns:a16="http://schemas.microsoft.com/office/drawing/2014/main" id="{6686C0AA-9598-4983-8BFC-17A1DB5CFE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2599013"/>
                </p:ext>
              </p:extLst>
            </p:nvPr>
          </p:nvGraphicFramePr>
          <p:xfrm>
            <a:off x="1095761" y="3858912"/>
            <a:ext cx="1984594" cy="320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name="Equation" r:id="rId7" imgW="1231366" imgH="203112" progId="Equation.DSMT4">
                    <p:embed/>
                  </p:oleObj>
                </mc:Choice>
                <mc:Fallback>
                  <p:oleObj name="Equation" r:id="rId7" imgW="1231366" imgH="203112" progId="Equation.DSMT4">
                    <p:embed/>
                    <p:pic>
                      <p:nvPicPr>
                        <p:cNvPr id="10" name="Objet 9">
                          <a:extLst>
                            <a:ext uri="{FF2B5EF4-FFF2-40B4-BE49-F238E27FC236}">
                              <a16:creationId xmlns:a16="http://schemas.microsoft.com/office/drawing/2014/main" id="{07A80E27-64F6-48AC-93B0-A30E5CD1C01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5761" y="3858912"/>
                          <a:ext cx="1984594" cy="3205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06AA2-ED03-447D-BADD-CE7D02367EFD}"/>
                </a:ext>
              </a:extLst>
            </p:cNvPr>
            <p:cNvSpPr/>
            <p:nvPr/>
          </p:nvSpPr>
          <p:spPr>
            <a:xfrm>
              <a:off x="1095761" y="4360529"/>
              <a:ext cx="24077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The specific heat capacity </a:t>
              </a:r>
              <a:r>
                <a:rPr lang="en-US" sz="1400" i="1" spc="-5" dirty="0">
                  <a:latin typeface="Times New Roman" panose="02020603050405020304" pitchFamily="18" charset="0"/>
                  <a:ea typeface="SimSun" panose="02010600030101010101" pitchFamily="2" charset="-122"/>
                </a:rPr>
                <a:t>C</a:t>
              </a:r>
              <a:r>
                <a:rPr lang="en-US" sz="1400" spc="-5" baseline="-25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p </a:t>
              </a:r>
              <a:r>
                <a:rPr lang="en-US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:</a:t>
              </a:r>
              <a:endParaRPr lang="fr-FR" sz="1400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graphicFrame>
          <p:nvGraphicFramePr>
            <p:cNvPr id="13" name="Objet 12">
              <a:extLst>
                <a:ext uri="{FF2B5EF4-FFF2-40B4-BE49-F238E27FC236}">
                  <a16:creationId xmlns:a16="http://schemas.microsoft.com/office/drawing/2014/main" id="{2500A86F-5A3E-4083-A53E-32A311F9DD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8430854"/>
                </p:ext>
              </p:extLst>
            </p:nvPr>
          </p:nvGraphicFramePr>
          <p:xfrm>
            <a:off x="1095761" y="4626752"/>
            <a:ext cx="3478312" cy="527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Equation" r:id="rId9" imgW="2323800" imgH="355320" progId="Equation.DSMT4">
                    <p:embed/>
                  </p:oleObj>
                </mc:Choice>
                <mc:Fallback>
                  <p:oleObj name="Equation" r:id="rId9" imgW="2323800" imgH="355320" progId="Equation.DSMT4">
                    <p:embed/>
                    <p:pic>
                      <p:nvPicPr>
                        <p:cNvPr id="12" name="Objet 11">
                          <a:extLst>
                            <a:ext uri="{FF2B5EF4-FFF2-40B4-BE49-F238E27FC236}">
                              <a16:creationId xmlns:a16="http://schemas.microsoft.com/office/drawing/2014/main" id="{80FFB831-5F1B-438F-AE48-00C94E8381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5761" y="4626752"/>
                          <a:ext cx="3478312" cy="5274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D92960-A60C-490A-991E-BB5B1ED35CE5}"/>
                </a:ext>
              </a:extLst>
            </p:cNvPr>
            <p:cNvSpPr/>
            <p:nvPr/>
          </p:nvSpPr>
          <p:spPr>
            <a:xfrm>
              <a:off x="1095761" y="5178144"/>
              <a:ext cx="14269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fr-FR" sz="1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The Dirac pulse :</a:t>
              </a:r>
              <a:endParaRPr lang="fr-FR" sz="1400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graphicFrame>
          <p:nvGraphicFramePr>
            <p:cNvPr id="15" name="Objet 14">
              <a:extLst>
                <a:ext uri="{FF2B5EF4-FFF2-40B4-BE49-F238E27FC236}">
                  <a16:creationId xmlns:a16="http://schemas.microsoft.com/office/drawing/2014/main" id="{177541D2-B24B-49CF-BBD3-95F464D516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5455639"/>
                </p:ext>
              </p:extLst>
            </p:nvPr>
          </p:nvGraphicFramePr>
          <p:xfrm>
            <a:off x="1095761" y="5444214"/>
            <a:ext cx="1143765" cy="462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5" name="Equation" r:id="rId11" imgW="850531" imgH="342751" progId="Equation.DSMT4">
                    <p:embed/>
                  </p:oleObj>
                </mc:Choice>
                <mc:Fallback>
                  <p:oleObj name="Equation" r:id="rId11" imgW="850531" imgH="342751" progId="Equation.DSMT4">
                    <p:embed/>
                    <p:pic>
                      <p:nvPicPr>
                        <p:cNvPr id="14" name="Objet 13">
                          <a:extLst>
                            <a:ext uri="{FF2B5EF4-FFF2-40B4-BE49-F238E27FC236}">
                              <a16:creationId xmlns:a16="http://schemas.microsoft.com/office/drawing/2014/main" id="{85C8B9FE-C523-4942-9343-53F5DF13AA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5761" y="5444214"/>
                          <a:ext cx="1143765" cy="4626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C999BCEA-F626-4D2C-8F50-E57746D02A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62" y="1551908"/>
            <a:ext cx="3956873" cy="1823707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D0C32F1-9291-40E4-9302-27BEA139BBAC}"/>
              </a:ext>
            </a:extLst>
          </p:cNvPr>
          <p:cNvGrpSpPr/>
          <p:nvPr/>
        </p:nvGrpSpPr>
        <p:grpSpPr>
          <a:xfrm>
            <a:off x="5762062" y="3363540"/>
            <a:ext cx="5555638" cy="2640299"/>
            <a:chOff x="5974271" y="3363540"/>
            <a:chExt cx="5555638" cy="2640299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109A399-35E7-4B4F-BCE7-473F310E8F3C}"/>
                </a:ext>
              </a:extLst>
            </p:cNvPr>
            <p:cNvGrpSpPr/>
            <p:nvPr/>
          </p:nvGrpSpPr>
          <p:grpSpPr>
            <a:xfrm>
              <a:off x="5974271" y="3363540"/>
              <a:ext cx="3397600" cy="2640299"/>
              <a:chOff x="5998028" y="3075544"/>
              <a:chExt cx="4825304" cy="3580342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C3983CF8-DF3E-4105-B669-9400D9C49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8028" y="3075544"/>
                <a:ext cx="4825304" cy="358034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77CA5B-ACBC-4281-9CAF-288FBB170C8D}"/>
                  </a:ext>
                </a:extLst>
              </p:cNvPr>
              <p:cNvSpPr/>
              <p:nvPr/>
            </p:nvSpPr>
            <p:spPr>
              <a:xfrm>
                <a:off x="9848850" y="3340100"/>
                <a:ext cx="520700" cy="2854778"/>
              </a:xfrm>
              <a:prstGeom prst="rect">
                <a:avLst/>
              </a:prstGeom>
              <a:solidFill>
                <a:schemeClr val="accent1">
                  <a:alpha val="3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7E32F8-905A-4C69-9467-0EFD9EE9A763}"/>
                  </a:ext>
                </a:extLst>
              </p:cNvPr>
              <p:cNvSpPr/>
              <p:nvPr/>
            </p:nvSpPr>
            <p:spPr>
              <a:xfrm>
                <a:off x="9594850" y="3340100"/>
                <a:ext cx="254000" cy="2854778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49D4567-99C8-4FB1-857E-C8AEFCA5ABE0}"/>
                  </a:ext>
                </a:extLst>
              </p:cNvPr>
              <p:cNvSpPr/>
              <p:nvPr/>
            </p:nvSpPr>
            <p:spPr>
              <a:xfrm>
                <a:off x="6648450" y="3340100"/>
                <a:ext cx="2946400" cy="2854778"/>
              </a:xfrm>
              <a:prstGeom prst="rect">
                <a:avLst/>
              </a:prstGeom>
              <a:solidFill>
                <a:schemeClr val="accent4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0FE3ED86-DB0D-4851-9027-74A48D892815}"/>
                </a:ext>
              </a:extLst>
            </p:cNvPr>
            <p:cNvGrpSpPr/>
            <p:nvPr/>
          </p:nvGrpSpPr>
          <p:grpSpPr>
            <a:xfrm>
              <a:off x="9183270" y="4074130"/>
              <a:ext cx="2346639" cy="880574"/>
              <a:chOff x="8917747" y="4600181"/>
              <a:chExt cx="2346639" cy="88057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7C19D9D-9435-4F92-9361-1391248AD1A6}"/>
                  </a:ext>
                </a:extLst>
              </p:cNvPr>
              <p:cNvSpPr/>
              <p:nvPr/>
            </p:nvSpPr>
            <p:spPr>
              <a:xfrm>
                <a:off x="8917747" y="4691799"/>
                <a:ext cx="494168" cy="137586"/>
              </a:xfrm>
              <a:prstGeom prst="rect">
                <a:avLst/>
              </a:prstGeom>
              <a:solidFill>
                <a:schemeClr val="accent4">
                  <a:alpha val="2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1D81BFE-8A08-4C5D-81CE-94E127FC3DC5}"/>
                  </a:ext>
                </a:extLst>
              </p:cNvPr>
              <p:cNvSpPr/>
              <p:nvPr/>
            </p:nvSpPr>
            <p:spPr>
              <a:xfrm>
                <a:off x="8917747" y="4974604"/>
                <a:ext cx="494168" cy="137586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45255F1-AFFB-4C23-9E02-387F5A6467B3}"/>
                  </a:ext>
                </a:extLst>
              </p:cNvPr>
              <p:cNvSpPr/>
              <p:nvPr/>
            </p:nvSpPr>
            <p:spPr>
              <a:xfrm>
                <a:off x="8917747" y="5286821"/>
                <a:ext cx="494167" cy="137586"/>
              </a:xfrm>
              <a:prstGeom prst="rect">
                <a:avLst/>
              </a:prstGeom>
              <a:solidFill>
                <a:schemeClr val="accent1">
                  <a:alpha val="3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224D077-B878-4CDD-99E1-5313B84CAA48}"/>
                  </a:ext>
                </a:extLst>
              </p:cNvPr>
              <p:cNvSpPr/>
              <p:nvPr/>
            </p:nvSpPr>
            <p:spPr>
              <a:xfrm>
                <a:off x="9474910" y="4600181"/>
                <a:ext cx="178947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Solid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73848B-AB47-4412-90CE-7BDA2D628522}"/>
                  </a:ext>
                </a:extLst>
              </p:cNvPr>
              <p:cNvSpPr/>
              <p:nvPr/>
            </p:nvSpPr>
            <p:spPr>
              <a:xfrm>
                <a:off x="9474910" y="5172978"/>
                <a:ext cx="12105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Liquid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AAF511-F7EE-46AB-9901-D6AE7B0E540C}"/>
                  </a:ext>
                </a:extLst>
              </p:cNvPr>
              <p:cNvSpPr/>
              <p:nvPr/>
            </p:nvSpPr>
            <p:spPr>
              <a:xfrm>
                <a:off x="9474910" y="4870367"/>
                <a:ext cx="16626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change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E0068C7-12F1-4EE2-869E-1FC64D48E97F}"/>
                </a:ext>
              </a:extLst>
            </p:cNvPr>
            <p:cNvSpPr txBox="1"/>
            <p:nvPr/>
          </p:nvSpPr>
          <p:spPr>
            <a:xfrm>
              <a:off x="6483482" y="3611812"/>
              <a:ext cx="522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fr-FR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43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439F19-FC65-4F54-A32F-C79BE007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systems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6CB74B-B3B2-470B-9543-125D6F84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7F2121F-A7B3-4E39-B486-3E88E40287BE}"/>
              </a:ext>
            </a:extLst>
          </p:cNvPr>
          <p:cNvGrpSpPr/>
          <p:nvPr/>
        </p:nvGrpSpPr>
        <p:grpSpPr>
          <a:xfrm>
            <a:off x="1642549" y="939288"/>
            <a:ext cx="9887360" cy="5180962"/>
            <a:chOff x="16977802" y="4476785"/>
            <a:chExt cx="25025603" cy="1287417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892E6D19-3FBF-4D4F-8F56-E53E1C236D48}"/>
                </a:ext>
              </a:extLst>
            </p:cNvPr>
            <p:cNvGrpSpPr/>
            <p:nvPr/>
          </p:nvGrpSpPr>
          <p:grpSpPr>
            <a:xfrm>
              <a:off x="16977802" y="4476785"/>
              <a:ext cx="25025603" cy="12874176"/>
              <a:chOff x="17413806" y="5659578"/>
              <a:chExt cx="24281109" cy="12874176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92B17681-BC95-48D0-8CE1-A1AFCA8C6724}"/>
                  </a:ext>
                </a:extLst>
              </p:cNvPr>
              <p:cNvGrpSpPr/>
              <p:nvPr/>
            </p:nvGrpSpPr>
            <p:grpSpPr>
              <a:xfrm>
                <a:off x="17413806" y="7329590"/>
                <a:ext cx="16178236" cy="11204164"/>
                <a:chOff x="15481973" y="5564263"/>
                <a:chExt cx="18159897" cy="12694280"/>
              </a:xfrm>
            </p:grpSpPr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D98DACFB-5C9F-4933-8252-ADBBD9758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44419" y="7193892"/>
                  <a:ext cx="4254982" cy="5992800"/>
                </a:xfrm>
                <a:prstGeom prst="rect">
                  <a:avLst/>
                </a:prstGeom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A30115CD-3EF4-4D00-9C9A-36EF718899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81973" y="6385765"/>
                  <a:ext cx="15821232" cy="11872778"/>
                </a:xfrm>
                <a:prstGeom prst="rect">
                  <a:avLst/>
                </a:prstGeom>
              </p:spPr>
            </p:pic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0692C27F-CEB6-4895-9DB5-C412AA9EE1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014319" y="9066109"/>
                  <a:ext cx="4392000" cy="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41C38990-75D1-4474-9D77-24F509184591}"/>
                    </a:ext>
                  </a:extLst>
                </p:cNvPr>
                <p:cNvCxnSpPr/>
                <p:nvPr/>
              </p:nvCxnSpPr>
              <p:spPr>
                <a:xfrm>
                  <a:off x="18141855" y="9793174"/>
                  <a:ext cx="0" cy="155589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6411A76-839E-4BD7-8F48-1F5FC82DB36A}"/>
                    </a:ext>
                  </a:extLst>
                </p:cNvPr>
                <p:cNvSpPr/>
                <p:nvPr/>
              </p:nvSpPr>
              <p:spPr>
                <a:xfrm>
                  <a:off x="15916142" y="8388212"/>
                  <a:ext cx="4890440" cy="16716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base"/>
                  <a:r>
                    <a:rPr lang="fr-FR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F-70 Indoor Water-</a:t>
                  </a:r>
                  <a:r>
                    <a:rPr lang="fr-FR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Cooled</a:t>
                  </a:r>
                  <a:r>
                    <a:rPr lang="fr-FR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Compressor</a:t>
                  </a:r>
                  <a:endParaRPr lang="fr-F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6" name="Connecteur droit avec flèche 35">
                  <a:extLst>
                    <a:ext uri="{FF2B5EF4-FFF2-40B4-BE49-F238E27FC236}">
                      <a16:creationId xmlns:a16="http://schemas.microsoft.com/office/drawing/2014/main" id="{DBB099BD-B811-4EC4-8F46-19675CBCFD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615355" y="14798570"/>
                  <a:ext cx="1238864" cy="830997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avec flèche 36">
                  <a:extLst>
                    <a:ext uri="{FF2B5EF4-FFF2-40B4-BE49-F238E27FC236}">
                      <a16:creationId xmlns:a16="http://schemas.microsoft.com/office/drawing/2014/main" id="{0EC8499A-2670-45E9-A763-C199A3DEAB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715816" y="7685958"/>
                  <a:ext cx="1453622" cy="337059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17C4713-4B6D-4BE4-B8D4-80D5A5E75B38}"/>
                    </a:ext>
                  </a:extLst>
                </p:cNvPr>
                <p:cNvSpPr/>
                <p:nvPr/>
              </p:nvSpPr>
              <p:spPr>
                <a:xfrm>
                  <a:off x="15809928" y="15605981"/>
                  <a:ext cx="4890440" cy="16716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HiCube</a:t>
                  </a:r>
                  <a:r>
                    <a: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300 Classic, DN 100 CF-F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2B80005-D9E6-48FA-9B90-BCE95D50B3F9}"/>
                    </a:ext>
                  </a:extLst>
                </p:cNvPr>
                <p:cNvSpPr/>
                <p:nvPr/>
              </p:nvSpPr>
              <p:spPr>
                <a:xfrm>
                  <a:off x="27389349" y="5564263"/>
                  <a:ext cx="6252521" cy="9832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Temperature</a:t>
                  </a:r>
                  <a:r>
                    <a:rPr lang="fr-FR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sensor</a:t>
                  </a:r>
                  <a:r>
                    <a:rPr lang="fr-FR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output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01A17BD-86C6-43D2-B744-43428E076EAB}"/>
                    </a:ext>
                  </a:extLst>
                </p:cNvPr>
                <p:cNvSpPr/>
                <p:nvPr/>
              </p:nvSpPr>
              <p:spPr>
                <a:xfrm>
                  <a:off x="28641263" y="15543871"/>
                  <a:ext cx="3782009" cy="9832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Cryo</a:t>
                  </a:r>
                  <a:r>
                    <a: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Diffusion </a:t>
                  </a:r>
                  <a:endParaRPr lang="fr-F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1" name="Connecteur droit avec flèche 40">
                  <a:extLst>
                    <a:ext uri="{FF2B5EF4-FFF2-40B4-BE49-F238E27FC236}">
                      <a16:creationId xmlns:a16="http://schemas.microsoft.com/office/drawing/2014/main" id="{FD07E396-DF58-4A0E-884D-BEC26E5A5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210319" y="14805390"/>
                  <a:ext cx="827314" cy="73848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381E757-C282-4023-9C51-F860BB6BFA5D}"/>
                    </a:ext>
                  </a:extLst>
                </p:cNvPr>
                <p:cNvSpPr/>
                <p:nvPr/>
              </p:nvSpPr>
              <p:spPr>
                <a:xfrm>
                  <a:off x="21474367" y="6873654"/>
                  <a:ext cx="3817034" cy="9832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Pressure </a:t>
                  </a:r>
                  <a:r>
                    <a:rPr lang="fr-FR" sz="1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sensor</a:t>
                  </a:r>
                  <a:endParaRPr lang="fr-F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3" name="Connecteur droit avec flèche 42">
                  <a:extLst>
                    <a:ext uri="{FF2B5EF4-FFF2-40B4-BE49-F238E27FC236}">
                      <a16:creationId xmlns:a16="http://schemas.microsoft.com/office/drawing/2014/main" id="{7B0FAB42-9E57-423B-BD55-A15C50180E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331887" y="6873655"/>
                  <a:ext cx="574293" cy="580277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673CD6D-2C44-4E23-ACFE-2A3939DBE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8579" y="5659578"/>
                <a:ext cx="10186336" cy="11982812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81DAD84-09CC-4E8B-9D93-DF154BB07EE6}"/>
                  </a:ext>
                </a:extLst>
              </p:cNvPr>
              <p:cNvSpPr/>
              <p:nvPr/>
            </p:nvSpPr>
            <p:spPr>
              <a:xfrm>
                <a:off x="34585893" y="17538225"/>
                <a:ext cx="4082407" cy="867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 cryostat view</a:t>
                </a:r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D52EE35-90CF-4122-A7CA-06A446A18F76}"/>
                </a:ext>
              </a:extLst>
            </p:cNvPr>
            <p:cNvSpPr txBox="1"/>
            <p:nvPr/>
          </p:nvSpPr>
          <p:spPr>
            <a:xfrm>
              <a:off x="30019806" y="12750878"/>
              <a:ext cx="4281022" cy="1475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CH-110 77K </a:t>
              </a:r>
              <a:r>
                <a:rPr lang="fr-FR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Cryocooler</a:t>
              </a:r>
              <a:endPara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84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30D194-565E-45FE-9F4A-C9B4F306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08C3AE-F45C-4594-9588-A2586E7D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AF8577E-8919-4D84-8688-4040EAB0503A}"/>
              </a:ext>
            </a:extLst>
          </p:cNvPr>
          <p:cNvGrpSpPr/>
          <p:nvPr/>
        </p:nvGrpSpPr>
        <p:grpSpPr>
          <a:xfrm>
            <a:off x="1186215" y="2320823"/>
            <a:ext cx="10234220" cy="3570377"/>
            <a:chOff x="1204957" y="2009325"/>
            <a:chExt cx="10234220" cy="357037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8774A4F-0EA2-452B-9B61-D91E2A077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889" y="2009325"/>
              <a:ext cx="4281285" cy="3210964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934EB37-4E6D-48F0-A817-3F23325CB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957" y="3011858"/>
              <a:ext cx="2485223" cy="220843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FD6435B-C6CE-43DA-B9D4-A6DA1BE1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892" y="2141788"/>
              <a:ext cx="4281285" cy="332988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C9CD7F6-38EB-4637-9031-4AEC60BD1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390" y="2265465"/>
              <a:ext cx="384259" cy="3314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862F61-7EE2-4110-BD7D-637C4710C8D7}"/>
                </a:ext>
              </a:extLst>
            </p:cNvPr>
            <p:cNvSpPr/>
            <p:nvPr/>
          </p:nvSpPr>
          <p:spPr>
            <a:xfrm>
              <a:off x="2014017" y="5271925"/>
              <a:ext cx="8815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latin typeface="Times New Roman" panose="02020603050405020304" pitchFamily="18" charset="0"/>
                  <a:ea typeface="SimSun" panose="02010600030101010101" pitchFamily="2" charset="-122"/>
                </a:rPr>
                <a:t>Reality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96FD1D-153E-4A3E-B639-A543E6A74911}"/>
                </a:ext>
              </a:extLst>
            </p:cNvPr>
            <p:cNvSpPr/>
            <p:nvPr/>
          </p:nvSpPr>
          <p:spPr>
            <a:xfrm>
              <a:off x="4319856" y="5271924"/>
              <a:ext cx="155807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latin typeface="Times New Roman" panose="02020603050405020304" pitchFamily="18" charset="0"/>
                  <a:ea typeface="SimSun" panose="02010600030101010101" pitchFamily="2" charset="-122"/>
                </a:rPr>
                <a:t>3D simulation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6AF48CD-14C9-4BCA-81A5-F54DA411378E}"/>
              </a:ext>
            </a:extLst>
          </p:cNvPr>
          <p:cNvSpPr/>
          <p:nvPr/>
        </p:nvSpPr>
        <p:spPr>
          <a:xfrm>
            <a:off x="6360115" y="2311805"/>
            <a:ext cx="1558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fr-FR" sz="1400" dirty="0">
                <a:latin typeface="Times New Roman" panose="02020603050405020304" pitchFamily="18" charset="0"/>
                <a:ea typeface="SimSun" panose="02010600030101010101" pitchFamily="2" charset="-122"/>
              </a:rPr>
              <a:t> (K)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C793EB-D636-40E9-9A68-39E95BBDE5FF}"/>
              </a:ext>
            </a:extLst>
          </p:cNvPr>
          <p:cNvSpPr/>
          <p:nvPr/>
        </p:nvSpPr>
        <p:spPr>
          <a:xfrm>
            <a:off x="1057704" y="1975096"/>
            <a:ext cx="8044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e, 77 K to 25 K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45 h for 10 liter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3C1656-0F40-4E71-A7F9-12E7CFD03832}"/>
              </a:ext>
            </a:extLst>
          </p:cNvPr>
          <p:cNvSpPr/>
          <p:nvPr/>
        </p:nvSpPr>
        <p:spPr>
          <a:xfrm>
            <a:off x="1057704" y="1603455"/>
            <a:ext cx="9496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change at 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63.1 K and a constant pressure of 0.1253 bar.</a:t>
            </a:r>
          </a:p>
        </p:txBody>
      </p:sp>
    </p:spTree>
    <p:extLst>
      <p:ext uri="{BB962C8B-B14F-4D97-AF65-F5344CB8AC3E}">
        <p14:creationId xmlns:p14="http://schemas.microsoft.com/office/powerpoint/2010/main" val="360310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55EB0-3E94-465D-940C-2DEAD551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CB0CD9-A691-46E5-B247-EE3E91A7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05A07-29FE-42F0-8257-4BF9D90E1839}"/>
              </a:ext>
            </a:extLst>
          </p:cNvPr>
          <p:cNvSpPr/>
          <p:nvPr/>
        </p:nvSpPr>
        <p:spPr>
          <a:xfrm>
            <a:off x="1113902" y="23564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The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analytical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model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based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on a nodal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method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coupled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with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a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heat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capacity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formulation and the 3D simulation in COMSOL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were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validated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with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experimental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measurements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B94235-BE04-4AE7-B32A-8A144503E20E}"/>
              </a:ext>
            </a:extLst>
          </p:cNvPr>
          <p:cNvSpPr/>
          <p:nvPr/>
        </p:nvSpPr>
        <p:spPr>
          <a:xfrm>
            <a:off x="1113902" y="41172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Pulsed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field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magnetization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tests and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characterization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of HTS bulbs are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planned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soon</a:t>
            </a:r>
            <a:r>
              <a:rPr lang="fr-FR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082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1CD0CA-AAA7-4A9D-B4AE-7D50B547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Perpetive</a:t>
            </a:r>
            <a:r>
              <a:rPr lang="fr-FR" dirty="0"/>
              <a:t> </a:t>
            </a:r>
            <a:r>
              <a:rPr lang="en-US" dirty="0"/>
              <a:t>PFM study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5D1BEB-E525-4AD3-9857-34DD9A8C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431528-6388-4CAE-BC72-B62D5CDEEB6C}"/>
              </a:ext>
            </a:extLst>
          </p:cNvPr>
          <p:cNvGrpSpPr/>
          <p:nvPr/>
        </p:nvGrpSpPr>
        <p:grpSpPr>
          <a:xfrm>
            <a:off x="895832" y="1608692"/>
            <a:ext cx="5786466" cy="4242313"/>
            <a:chOff x="-559151" y="1115568"/>
            <a:chExt cx="8017580" cy="601318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7B33E33-A3ED-4DF8-A194-5FA09C28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51" y="1115568"/>
              <a:ext cx="8017580" cy="601318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C5D008-22E6-4505-8D0B-DCE44F8C6612}"/>
                </a:ext>
              </a:extLst>
            </p:cNvPr>
            <p:cNvSpPr/>
            <p:nvPr/>
          </p:nvSpPr>
          <p:spPr>
            <a:xfrm>
              <a:off x="2020908" y="1820525"/>
              <a:ext cx="1813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capacity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38BCCF-BE88-4ACB-AF05-90C03A3770C7}"/>
                </a:ext>
              </a:extLst>
            </p:cNvPr>
            <p:cNvSpPr/>
            <p:nvPr/>
          </p:nvSpPr>
          <p:spPr>
            <a:xfrm>
              <a:off x="-181684" y="3513862"/>
              <a:ext cx="3207101" cy="916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Conduction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heat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transfer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system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96308F-FD4C-4A3D-A19D-9162A8997DC3}"/>
                </a:ext>
              </a:extLst>
            </p:cNvPr>
            <p:cNvSpPr/>
            <p:nvPr/>
          </p:nvSpPr>
          <p:spPr>
            <a:xfrm>
              <a:off x="2782843" y="6177451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Resistive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coil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73F67DD-2C2F-4A40-80A5-E3E4F8459E07}"/>
                </a:ext>
              </a:extLst>
            </p:cNvPr>
            <p:cNvSpPr txBox="1"/>
            <p:nvPr/>
          </p:nvSpPr>
          <p:spPr>
            <a:xfrm>
              <a:off x="4478641" y="3863983"/>
              <a:ext cx="1667869" cy="523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Nitrogen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Connecteur : en angle 22">
              <a:extLst>
                <a:ext uri="{FF2B5EF4-FFF2-40B4-BE49-F238E27FC236}">
                  <a16:creationId xmlns:a16="http://schemas.microsoft.com/office/drawing/2014/main" id="{481E5F3B-5F40-4C2C-858F-F60BA2BD0B3D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rot="10800000" flipV="1">
              <a:off x="3500357" y="4125735"/>
              <a:ext cx="978286" cy="608514"/>
            </a:xfrm>
            <a:prstGeom prst="bentConnector3">
              <a:avLst>
                <a:gd name="adj1" fmla="val 99915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53CB4D39-31A6-470E-AACD-B16A493FC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3417" y="5384922"/>
              <a:ext cx="0" cy="760394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D1C8F89-F0E9-4503-B445-10494E1A8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6433" y="3298888"/>
              <a:ext cx="641959" cy="3897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8AE29BF7-B434-491F-9DA1-42A7EACC142B}"/>
                </a:ext>
              </a:extLst>
            </p:cNvPr>
            <p:cNvCxnSpPr>
              <a:cxnSpLocks/>
            </p:cNvCxnSpPr>
            <p:nvPr/>
          </p:nvCxnSpPr>
          <p:spPr>
            <a:xfrm>
              <a:off x="2064711" y="4187952"/>
              <a:ext cx="763326" cy="3167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78AA86D-C946-4613-999E-0A27E4DAB9E7}"/>
                </a:ext>
              </a:extLst>
            </p:cNvPr>
            <p:cNvGrpSpPr/>
            <p:nvPr/>
          </p:nvGrpSpPr>
          <p:grpSpPr>
            <a:xfrm>
              <a:off x="2757077" y="2229400"/>
              <a:ext cx="282601" cy="274868"/>
              <a:chOff x="2658616" y="2177264"/>
              <a:chExt cx="282601" cy="274868"/>
            </a:xfrm>
          </p:grpSpPr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F8E94B1D-8732-4685-845E-91ADA1D867C3}"/>
                  </a:ext>
                </a:extLst>
              </p:cNvPr>
              <p:cNvCxnSpPr/>
              <p:nvPr/>
            </p:nvCxnSpPr>
            <p:spPr>
              <a:xfrm>
                <a:off x="2658616" y="2178452"/>
                <a:ext cx="0" cy="2736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EC935B66-E6A7-486C-A6B4-6BA15D0516E1}"/>
                  </a:ext>
                </a:extLst>
              </p:cNvPr>
              <p:cNvCxnSpPr/>
              <p:nvPr/>
            </p:nvCxnSpPr>
            <p:spPr>
              <a:xfrm>
                <a:off x="2811016" y="2178452"/>
                <a:ext cx="0" cy="2736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40D3399E-E9E0-4E59-A6EE-0ABC5FDA4126}"/>
                  </a:ext>
                </a:extLst>
              </p:cNvPr>
              <p:cNvCxnSpPr/>
              <p:nvPr/>
            </p:nvCxnSpPr>
            <p:spPr>
              <a:xfrm>
                <a:off x="2941217" y="2177264"/>
                <a:ext cx="0" cy="2736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27C6CD2-A811-44AE-A839-DB06DEE0B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346" y="1563852"/>
              <a:ext cx="609685" cy="525853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FCFA979-4B86-402F-947E-F3A9084C6324}"/>
                </a:ext>
              </a:extLst>
            </p:cNvPr>
            <p:cNvSpPr/>
            <p:nvPr/>
          </p:nvSpPr>
          <p:spPr>
            <a:xfrm>
              <a:off x="1808203" y="1194520"/>
              <a:ext cx="3455785" cy="535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Heating</a:t>
              </a:r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power of 10 W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527F138-D958-4197-AAFD-F9AA7097455D}"/>
                </a:ext>
              </a:extLst>
            </p:cNvPr>
            <p:cNvSpPr txBox="1"/>
            <p:nvPr/>
          </p:nvSpPr>
          <p:spPr>
            <a:xfrm>
              <a:off x="5536826" y="1240412"/>
              <a:ext cx="933367" cy="43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(K)</a:t>
              </a: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94FE0A14-EE8A-488F-A3EB-6956EC3FB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13" y="3218716"/>
            <a:ext cx="3801610" cy="2805871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9D6FCF7-32F4-49AD-91F5-42FDB02F456D}"/>
              </a:ext>
            </a:extLst>
          </p:cNvPr>
          <p:cNvGrpSpPr/>
          <p:nvPr/>
        </p:nvGrpSpPr>
        <p:grpSpPr>
          <a:xfrm>
            <a:off x="6926703" y="1541534"/>
            <a:ext cx="2927415" cy="1808714"/>
            <a:chOff x="1204957" y="1724543"/>
            <a:chExt cx="2927415" cy="1808714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CCE4C90-3E8A-4D06-BB98-44E41CAA43FC}"/>
                </a:ext>
              </a:extLst>
            </p:cNvPr>
            <p:cNvSpPr/>
            <p:nvPr/>
          </p:nvSpPr>
          <p:spPr>
            <a:xfrm>
              <a:off x="2395012" y="1828800"/>
              <a:ext cx="1600200" cy="16002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286BDF-AA9E-40E6-B72A-5127035A8E28}"/>
                </a:ext>
              </a:extLst>
            </p:cNvPr>
            <p:cNvSpPr/>
            <p:nvPr/>
          </p:nvSpPr>
          <p:spPr>
            <a:xfrm>
              <a:off x="3108244" y="1724543"/>
              <a:ext cx="219456" cy="20851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673FAF-634E-4289-A75F-DF405C03CB91}"/>
                </a:ext>
              </a:extLst>
            </p:cNvPr>
            <p:cNvSpPr/>
            <p:nvPr/>
          </p:nvSpPr>
          <p:spPr>
            <a:xfrm>
              <a:off x="3912916" y="2533787"/>
              <a:ext cx="219456" cy="20851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8965F9-455F-44E1-9B49-26AB2B4F3080}"/>
                </a:ext>
              </a:extLst>
            </p:cNvPr>
            <p:cNvSpPr/>
            <p:nvPr/>
          </p:nvSpPr>
          <p:spPr>
            <a:xfrm>
              <a:off x="3142937" y="3324743"/>
              <a:ext cx="219456" cy="20851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B78B1D-2455-4F07-B301-614541136F57}"/>
                </a:ext>
              </a:extLst>
            </p:cNvPr>
            <p:cNvSpPr/>
            <p:nvPr/>
          </p:nvSpPr>
          <p:spPr>
            <a:xfrm>
              <a:off x="2285284" y="2550277"/>
              <a:ext cx="219456" cy="20851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0177F436-DC65-4DF2-ACEB-7E017E6C1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012" y="1843952"/>
              <a:ext cx="1600200" cy="158504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619ADB-29C1-436C-B480-AD548CB24E20}"/>
                </a:ext>
              </a:extLst>
            </p:cNvPr>
            <p:cNvSpPr/>
            <p:nvPr/>
          </p:nvSpPr>
          <p:spPr>
            <a:xfrm>
              <a:off x="1204957" y="2942496"/>
              <a:ext cx="8931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Cut line 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5FC0242-AE46-4260-89D8-B0B849E49DD7}"/>
                </a:ext>
              </a:extLst>
            </p:cNvPr>
            <p:cNvCxnSpPr>
              <a:stCxn id="12" idx="3"/>
            </p:cNvCxnSpPr>
            <p:nvPr/>
          </p:nvCxnSpPr>
          <p:spPr>
            <a:xfrm flipV="1">
              <a:off x="2098150" y="2942496"/>
              <a:ext cx="69005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AB44C8B-8589-47BC-8A56-FF1E82A3958C}"/>
                </a:ext>
              </a:extLst>
            </p:cNvPr>
            <p:cNvSpPr/>
            <p:nvPr/>
          </p:nvSpPr>
          <p:spPr>
            <a:xfrm>
              <a:off x="2857972" y="2259756"/>
              <a:ext cx="720000" cy="720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849CAC2C-7EAB-404C-B273-BA245CED5E41}"/>
                </a:ext>
              </a:extLst>
            </p:cNvPr>
            <p:cNvSpPr/>
            <p:nvPr/>
          </p:nvSpPr>
          <p:spPr>
            <a:xfrm>
              <a:off x="3037972" y="2439756"/>
              <a:ext cx="360000" cy="3600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397687A-255A-4270-AC63-388858C40130}"/>
                </a:ext>
              </a:extLst>
            </p:cNvPr>
            <p:cNvCxnSpPr>
              <a:cxnSpLocks/>
              <a:stCxn id="6" idx="7"/>
              <a:endCxn id="6" idx="3"/>
            </p:cNvCxnSpPr>
            <p:nvPr/>
          </p:nvCxnSpPr>
          <p:spPr>
            <a:xfrm flipH="1">
              <a:off x="2629356" y="2063144"/>
              <a:ext cx="1131512" cy="113151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D3D6964A-3920-4F23-ABD9-97EFC7A87DAB}"/>
              </a:ext>
            </a:extLst>
          </p:cNvPr>
          <p:cNvGrpSpPr/>
          <p:nvPr/>
        </p:nvGrpSpPr>
        <p:grpSpPr>
          <a:xfrm>
            <a:off x="885543" y="4029515"/>
            <a:ext cx="2177875" cy="2030778"/>
            <a:chOff x="7427683" y="3494953"/>
            <a:chExt cx="3639291" cy="3441497"/>
          </a:xfrm>
        </p:grpSpPr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73FEC07B-2DC9-4CD3-973D-96D896B813BF}"/>
                </a:ext>
              </a:extLst>
            </p:cNvPr>
            <p:cNvCxnSpPr/>
            <p:nvPr/>
          </p:nvCxnSpPr>
          <p:spPr>
            <a:xfrm flipV="1">
              <a:off x="8129876" y="3918560"/>
              <a:ext cx="0" cy="23500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ACC1EC81-2B32-477A-8D5D-F47B4173B127}"/>
                </a:ext>
              </a:extLst>
            </p:cNvPr>
            <p:cNvCxnSpPr>
              <a:cxnSpLocks/>
            </p:cNvCxnSpPr>
            <p:nvPr/>
          </p:nvCxnSpPr>
          <p:spPr>
            <a:xfrm>
              <a:off x="8129876" y="6268568"/>
              <a:ext cx="276249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 : en angle 48">
              <a:extLst>
                <a:ext uri="{FF2B5EF4-FFF2-40B4-BE49-F238E27FC236}">
                  <a16:creationId xmlns:a16="http://schemas.microsoft.com/office/drawing/2014/main" id="{89289B64-8970-44D1-B1F8-FD93F4D28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3781" y="4740539"/>
              <a:ext cx="2596452" cy="152802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C38BC24C-E388-449B-8128-F48CDD71BED1}"/>
                </a:ext>
              </a:extLst>
            </p:cNvPr>
            <p:cNvSpPr txBox="1"/>
            <p:nvPr/>
          </p:nvSpPr>
          <p:spPr>
            <a:xfrm rot="16200000">
              <a:off x="6039810" y="4882826"/>
              <a:ext cx="3290050" cy="514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Coil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heating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power (W) 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388FA8B-59F6-49FD-B9A9-6F0E1EE8CC54}"/>
                </a:ext>
              </a:extLst>
            </p:cNvPr>
            <p:cNvSpPr/>
            <p:nvPr/>
          </p:nvSpPr>
          <p:spPr>
            <a:xfrm>
              <a:off x="8850092" y="6414870"/>
              <a:ext cx="1321331" cy="521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(s)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1A15221-C9D4-4789-9D3F-0A9A3645426C}"/>
                </a:ext>
              </a:extLst>
            </p:cNvPr>
            <p:cNvSpPr/>
            <p:nvPr/>
          </p:nvSpPr>
          <p:spPr>
            <a:xfrm>
              <a:off x="7894328" y="3865087"/>
              <a:ext cx="3172646" cy="25497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38958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EA5FEE-11C3-4956-A429-B41BA5A0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B14B8F5-FCC9-4FFC-A4D2-901BAE96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13" y="533400"/>
            <a:ext cx="9101137" cy="939800"/>
          </a:xfrm>
        </p:spPr>
        <p:txBody>
          <a:bodyPr>
            <a:normAutofit/>
          </a:bodyPr>
          <a:lstStyle/>
          <a:p>
            <a:r>
              <a:rPr lang="fr-FR" dirty="0" err="1"/>
              <a:t>Perpetive</a:t>
            </a:r>
            <a:r>
              <a:rPr lang="fr-FR" dirty="0"/>
              <a:t> </a:t>
            </a:r>
            <a:r>
              <a:rPr lang="en-US" dirty="0"/>
              <a:t>PFM study</a:t>
            </a:r>
            <a:endParaRPr lang="fr-FR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2BDCF9C-ADC7-486B-AA19-4939AA830188}"/>
              </a:ext>
            </a:extLst>
          </p:cNvPr>
          <p:cNvGrpSpPr/>
          <p:nvPr/>
        </p:nvGrpSpPr>
        <p:grpSpPr>
          <a:xfrm>
            <a:off x="8785149" y="2422099"/>
            <a:ext cx="2934207" cy="1578293"/>
            <a:chOff x="8851900" y="1218168"/>
            <a:chExt cx="2578526" cy="157829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6054DCF-EFED-4401-9F50-41B288B38786}"/>
                </a:ext>
              </a:extLst>
            </p:cNvPr>
            <p:cNvSpPr/>
            <p:nvPr/>
          </p:nvSpPr>
          <p:spPr>
            <a:xfrm>
              <a:off x="8851900" y="1333500"/>
              <a:ext cx="330198" cy="2413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1FCBF62-9737-4F7C-9919-C99084791793}"/>
                </a:ext>
              </a:extLst>
            </p:cNvPr>
            <p:cNvSpPr/>
            <p:nvPr/>
          </p:nvSpPr>
          <p:spPr>
            <a:xfrm>
              <a:off x="8851900" y="1943100"/>
              <a:ext cx="330198" cy="2413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9350098-A6EC-4C58-9F03-CD2DBFED5B9A}"/>
                </a:ext>
              </a:extLst>
            </p:cNvPr>
            <p:cNvSpPr/>
            <p:nvPr/>
          </p:nvSpPr>
          <p:spPr>
            <a:xfrm>
              <a:off x="8864598" y="2552700"/>
              <a:ext cx="330198" cy="241300"/>
            </a:xfrm>
            <a:prstGeom prst="rect">
              <a:avLst/>
            </a:prstGeom>
            <a:pattFill prst="ltHorz">
              <a:fgClr>
                <a:srgbClr val="C0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66E9F351-FF38-4872-B1BD-D8E0707C25A0}"/>
                </a:ext>
              </a:extLst>
            </p:cNvPr>
            <p:cNvSpPr txBox="1"/>
            <p:nvPr/>
          </p:nvSpPr>
          <p:spPr>
            <a:xfrm>
              <a:off x="9493162" y="1218168"/>
              <a:ext cx="19056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formulation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BA27A26-D638-4580-B0FD-336D5935912D}"/>
                </a:ext>
              </a:extLst>
            </p:cNvPr>
            <p:cNvSpPr txBox="1"/>
            <p:nvPr/>
          </p:nvSpPr>
          <p:spPr>
            <a:xfrm>
              <a:off x="9493162" y="1832496"/>
              <a:ext cx="19056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 formulation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14A36C4-AE57-472D-9362-B59781AB9579}"/>
                </a:ext>
              </a:extLst>
            </p:cNvPr>
            <p:cNvSpPr txBox="1"/>
            <p:nvPr/>
          </p:nvSpPr>
          <p:spPr>
            <a:xfrm>
              <a:off x="9524822" y="2488684"/>
              <a:ext cx="19056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Heat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formulation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176254E2-3DFE-4916-B3A5-5E5EEDE48A57}"/>
              </a:ext>
            </a:extLst>
          </p:cNvPr>
          <p:cNvGrpSpPr/>
          <p:nvPr/>
        </p:nvGrpSpPr>
        <p:grpSpPr>
          <a:xfrm>
            <a:off x="4301504" y="1963526"/>
            <a:ext cx="2244072" cy="3111239"/>
            <a:chOff x="4596535" y="250971"/>
            <a:chExt cx="4660858" cy="6025298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D2CDAB7-0991-458D-9263-8D81A3257A01}"/>
                </a:ext>
              </a:extLst>
            </p:cNvPr>
            <p:cNvGrpSpPr/>
            <p:nvPr/>
          </p:nvGrpSpPr>
          <p:grpSpPr>
            <a:xfrm>
              <a:off x="4596535" y="250971"/>
              <a:ext cx="3938037" cy="5429250"/>
              <a:chOff x="6018763" y="190500"/>
              <a:chExt cx="4320000" cy="6210300"/>
            </a:xfrm>
          </p:grpSpPr>
          <p:sp>
            <p:nvSpPr>
              <p:cNvPr id="57" name="Arc partiel 56">
                <a:extLst>
                  <a:ext uri="{FF2B5EF4-FFF2-40B4-BE49-F238E27FC236}">
                    <a16:creationId xmlns:a16="http://schemas.microsoft.com/office/drawing/2014/main" id="{18A54703-EB72-40AA-BB60-3EA75B1894B5}"/>
                  </a:ext>
                </a:extLst>
              </p:cNvPr>
              <p:cNvSpPr/>
              <p:nvPr/>
            </p:nvSpPr>
            <p:spPr>
              <a:xfrm rot="10800000">
                <a:off x="6018763" y="1054685"/>
                <a:ext cx="4320000" cy="4320000"/>
              </a:xfrm>
              <a:prstGeom prst="pie">
                <a:avLst>
                  <a:gd name="adj1" fmla="val 5409658"/>
                  <a:gd name="adj2" fmla="val 16200000"/>
                </a:avLst>
              </a:prstGeom>
              <a:pattFill prst="ltHorz">
                <a:fgClr>
                  <a:srgbClr val="C00000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2382936-F44A-4C62-AEDA-3D34BB735D3C}"/>
                  </a:ext>
                </a:extLst>
              </p:cNvPr>
              <p:cNvSpPr/>
              <p:nvPr/>
            </p:nvSpPr>
            <p:spPr>
              <a:xfrm>
                <a:off x="8715375" y="2833685"/>
                <a:ext cx="304800" cy="381000"/>
              </a:xfrm>
              <a:prstGeom prst="rect">
                <a:avLst/>
              </a:prstGeom>
              <a:pattFill prst="ltHorz">
                <a:fgClr>
                  <a:srgbClr val="C00000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5CA8FB2-A9E4-4E74-B2E7-E385EAE45688}"/>
                  </a:ext>
                </a:extLst>
              </p:cNvPr>
              <p:cNvSpPr/>
              <p:nvPr/>
            </p:nvSpPr>
            <p:spPr>
              <a:xfrm>
                <a:off x="8187460" y="2828920"/>
                <a:ext cx="304800" cy="195265"/>
              </a:xfrm>
              <a:prstGeom prst="rect">
                <a:avLst/>
              </a:prstGeom>
              <a:pattFill prst="ltHorz">
                <a:fgClr>
                  <a:srgbClr val="C00000"/>
                </a:fgClr>
                <a:bgClr>
                  <a:schemeClr val="accent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62C6771D-17F7-4D22-A4B2-867F6AF1F3B5}"/>
                  </a:ext>
                </a:extLst>
              </p:cNvPr>
              <p:cNvCxnSpPr/>
              <p:nvPr/>
            </p:nvCxnSpPr>
            <p:spPr>
              <a:xfrm>
                <a:off x="8178763" y="190500"/>
                <a:ext cx="0" cy="62103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8C062FBE-9A73-42DE-BBD7-B1A1B1C227DD}"/>
                </a:ext>
              </a:extLst>
            </p:cNvPr>
            <p:cNvSpPr txBox="1"/>
            <p:nvPr/>
          </p:nvSpPr>
          <p:spPr>
            <a:xfrm>
              <a:off x="5816598" y="5680221"/>
              <a:ext cx="3440795" cy="596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Symmetry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axis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DC772C7-BF9E-44F6-B493-9E059DE8F3BA}"/>
              </a:ext>
            </a:extLst>
          </p:cNvPr>
          <p:cNvSpPr/>
          <p:nvPr/>
        </p:nvSpPr>
        <p:spPr>
          <a:xfrm>
            <a:off x="5808628" y="2828712"/>
            <a:ext cx="45719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E117F016-698E-4346-A4A0-4FD9F7DB2784}"/>
              </a:ext>
            </a:extLst>
          </p:cNvPr>
          <p:cNvGrpSpPr/>
          <p:nvPr/>
        </p:nvGrpSpPr>
        <p:grpSpPr>
          <a:xfrm>
            <a:off x="594772" y="1609640"/>
            <a:ext cx="4605372" cy="4097936"/>
            <a:chOff x="-645107" y="434829"/>
            <a:chExt cx="7189292" cy="6312152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298222A2-2D08-4625-B02C-932DA4F53C58}"/>
                </a:ext>
              </a:extLst>
            </p:cNvPr>
            <p:cNvGrpSpPr/>
            <p:nvPr/>
          </p:nvGrpSpPr>
          <p:grpSpPr>
            <a:xfrm>
              <a:off x="-645107" y="434829"/>
              <a:ext cx="3938037" cy="6312152"/>
              <a:chOff x="4596535" y="250971"/>
              <a:chExt cx="3938037" cy="6312152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91573DE1-696C-4035-8B0C-E8BDF25EF453}"/>
                  </a:ext>
                </a:extLst>
              </p:cNvPr>
              <p:cNvGrpSpPr/>
              <p:nvPr/>
            </p:nvGrpSpPr>
            <p:grpSpPr>
              <a:xfrm>
                <a:off x="4596535" y="250971"/>
                <a:ext cx="3938037" cy="5429250"/>
                <a:chOff x="6018763" y="190500"/>
                <a:chExt cx="4320000" cy="6210300"/>
              </a:xfrm>
            </p:grpSpPr>
            <p:sp>
              <p:nvSpPr>
                <p:cNvPr id="43" name="Arc partiel 42">
                  <a:extLst>
                    <a:ext uri="{FF2B5EF4-FFF2-40B4-BE49-F238E27FC236}">
                      <a16:creationId xmlns:a16="http://schemas.microsoft.com/office/drawing/2014/main" id="{2B488BAF-FD76-4F1B-8A06-4A993444534F}"/>
                    </a:ext>
                  </a:extLst>
                </p:cNvPr>
                <p:cNvSpPr/>
                <p:nvPr/>
              </p:nvSpPr>
              <p:spPr>
                <a:xfrm rot="10800000">
                  <a:off x="6018763" y="1054685"/>
                  <a:ext cx="4320000" cy="4320000"/>
                </a:xfrm>
                <a:prstGeom prst="pie">
                  <a:avLst>
                    <a:gd name="adj1" fmla="val 5409658"/>
                    <a:gd name="adj2" fmla="val 16200000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01A62D9-D239-423B-A778-008C67D29213}"/>
                    </a:ext>
                  </a:extLst>
                </p:cNvPr>
                <p:cNvSpPr/>
                <p:nvPr/>
              </p:nvSpPr>
              <p:spPr>
                <a:xfrm>
                  <a:off x="8715375" y="2833685"/>
                  <a:ext cx="304800" cy="381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B66E13C-758E-4453-9CF8-20E46743C0A7}"/>
                    </a:ext>
                  </a:extLst>
                </p:cNvPr>
                <p:cNvSpPr/>
                <p:nvPr/>
              </p:nvSpPr>
              <p:spPr>
                <a:xfrm>
                  <a:off x="8187460" y="2828920"/>
                  <a:ext cx="304800" cy="19526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65B8AED8-9EC0-4FA6-BA3D-DD4D73F6376A}"/>
                    </a:ext>
                  </a:extLst>
                </p:cNvPr>
                <p:cNvCxnSpPr/>
                <p:nvPr/>
              </p:nvCxnSpPr>
              <p:spPr>
                <a:xfrm>
                  <a:off x="8178763" y="190500"/>
                  <a:ext cx="0" cy="62103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5392B13-C809-42AF-B644-B123673E68AE}"/>
                  </a:ext>
                </a:extLst>
              </p:cNvPr>
              <p:cNvSpPr txBox="1"/>
              <p:nvPr/>
            </p:nvSpPr>
            <p:spPr>
              <a:xfrm>
                <a:off x="5289325" y="5994232"/>
                <a:ext cx="2552456" cy="568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axis</a:t>
                </a:r>
              </a:p>
            </p:txBody>
          </p: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0423BE7A-7ED9-47A7-829B-2762C00C6A69}"/>
                </a:ext>
              </a:extLst>
            </p:cNvPr>
            <p:cNvGrpSpPr/>
            <p:nvPr/>
          </p:nvGrpSpPr>
          <p:grpSpPr>
            <a:xfrm>
              <a:off x="2486149" y="4656586"/>
              <a:ext cx="4058036" cy="1839408"/>
              <a:chOff x="8851900" y="1218168"/>
              <a:chExt cx="4058036" cy="183940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17EBD86-12B7-4CA4-9061-BF64186214DA}"/>
                  </a:ext>
                </a:extLst>
              </p:cNvPr>
              <p:cNvSpPr/>
              <p:nvPr/>
            </p:nvSpPr>
            <p:spPr>
              <a:xfrm>
                <a:off x="8851900" y="1333500"/>
                <a:ext cx="330198" cy="24130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BF07856-565D-426A-B93A-08A5BF084FDE}"/>
                  </a:ext>
                </a:extLst>
              </p:cNvPr>
              <p:cNvSpPr/>
              <p:nvPr/>
            </p:nvSpPr>
            <p:spPr>
              <a:xfrm>
                <a:off x="8851900" y="1943100"/>
                <a:ext cx="330198" cy="241300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79EEBF-949E-41B0-A9D7-2DFE62433CA6}"/>
                  </a:ext>
                </a:extLst>
              </p:cNvPr>
              <p:cNvSpPr/>
              <p:nvPr/>
            </p:nvSpPr>
            <p:spPr>
              <a:xfrm>
                <a:off x="8864598" y="2552700"/>
                <a:ext cx="330198" cy="2413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5DFCD92C-B1F7-4031-B2E4-D3B51DE1E49B}"/>
                  </a:ext>
                </a:extLst>
              </p:cNvPr>
              <p:cNvSpPr txBox="1"/>
              <p:nvPr/>
            </p:nvSpPr>
            <p:spPr>
              <a:xfrm>
                <a:off x="9493162" y="1218168"/>
                <a:ext cx="19056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Coil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CAADDE51-E10C-49C0-9591-48D3017FA8DD}"/>
                  </a:ext>
                </a:extLst>
              </p:cNvPr>
              <p:cNvSpPr txBox="1"/>
              <p:nvPr/>
            </p:nvSpPr>
            <p:spPr>
              <a:xfrm>
                <a:off x="9493162" y="1832496"/>
                <a:ext cx="19056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HTS</a:t>
                </a:r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1CA2951-98F3-4AE7-9348-329B7E49F1C0}"/>
                  </a:ext>
                </a:extLst>
              </p:cNvPr>
              <p:cNvSpPr txBox="1"/>
              <p:nvPr/>
            </p:nvSpPr>
            <p:spPr>
              <a:xfrm>
                <a:off x="9524823" y="2488685"/>
                <a:ext cx="3385113" cy="568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exchanger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BE6365E-8F4B-4397-9ED9-F295BA83E9B0}"/>
                </a:ext>
              </a:extLst>
            </p:cNvPr>
            <p:cNvSpPr/>
            <p:nvPr/>
          </p:nvSpPr>
          <p:spPr>
            <a:xfrm>
              <a:off x="2480560" y="2073231"/>
              <a:ext cx="45719" cy="178570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C9A9E4F8-FF9C-4D1B-A3C3-CAD881D336A5}"/>
              </a:ext>
            </a:extLst>
          </p:cNvPr>
          <p:cNvGrpSpPr/>
          <p:nvPr/>
        </p:nvGrpSpPr>
        <p:grpSpPr>
          <a:xfrm>
            <a:off x="6653576" y="1906529"/>
            <a:ext cx="2244072" cy="3141383"/>
            <a:chOff x="4596535" y="250971"/>
            <a:chExt cx="4660858" cy="6083675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D64C5005-61D3-4907-8886-1920A45D9731}"/>
                </a:ext>
              </a:extLst>
            </p:cNvPr>
            <p:cNvGrpSpPr/>
            <p:nvPr/>
          </p:nvGrpSpPr>
          <p:grpSpPr>
            <a:xfrm>
              <a:off x="4596535" y="250971"/>
              <a:ext cx="3938037" cy="5429250"/>
              <a:chOff x="6018763" y="190500"/>
              <a:chExt cx="4320000" cy="6210300"/>
            </a:xfrm>
          </p:grpSpPr>
          <p:sp>
            <p:nvSpPr>
              <p:cNvPr id="74" name="Arc partiel 73">
                <a:extLst>
                  <a:ext uri="{FF2B5EF4-FFF2-40B4-BE49-F238E27FC236}">
                    <a16:creationId xmlns:a16="http://schemas.microsoft.com/office/drawing/2014/main" id="{E82BE895-44AF-4CB6-9CC3-ADBF4E78AD50}"/>
                  </a:ext>
                </a:extLst>
              </p:cNvPr>
              <p:cNvSpPr/>
              <p:nvPr/>
            </p:nvSpPr>
            <p:spPr>
              <a:xfrm rot="10800000">
                <a:off x="6018763" y="1054685"/>
                <a:ext cx="4320000" cy="4320000"/>
              </a:xfrm>
              <a:prstGeom prst="pie">
                <a:avLst>
                  <a:gd name="adj1" fmla="val 5409658"/>
                  <a:gd name="adj2" fmla="val 16200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8694D9F-BA9D-40FC-9280-6602C36699CC}"/>
                  </a:ext>
                </a:extLst>
              </p:cNvPr>
              <p:cNvSpPr/>
              <p:nvPr/>
            </p:nvSpPr>
            <p:spPr>
              <a:xfrm>
                <a:off x="8715375" y="2833685"/>
                <a:ext cx="304800" cy="381000"/>
              </a:xfrm>
              <a:prstGeom prst="rect">
                <a:avLst/>
              </a:prstGeom>
              <a:pattFill prst="ltHorz">
                <a:fgClr>
                  <a:srgbClr val="C00000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E726A86-21DF-44B5-BABE-8DEA551DC612}"/>
                  </a:ext>
                </a:extLst>
              </p:cNvPr>
              <p:cNvSpPr/>
              <p:nvPr/>
            </p:nvSpPr>
            <p:spPr>
              <a:xfrm>
                <a:off x="8187460" y="2828920"/>
                <a:ext cx="304800" cy="195265"/>
              </a:xfrm>
              <a:prstGeom prst="rect">
                <a:avLst/>
              </a:prstGeom>
              <a:pattFill prst="ltHorz">
                <a:fgClr>
                  <a:srgbClr val="C00000"/>
                </a:fgClr>
                <a:bgClr>
                  <a:schemeClr val="accent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1C0C62EE-0187-4208-84CD-0BE125CA6D5A}"/>
                  </a:ext>
                </a:extLst>
              </p:cNvPr>
              <p:cNvCxnSpPr/>
              <p:nvPr/>
            </p:nvCxnSpPr>
            <p:spPr>
              <a:xfrm>
                <a:off x="8178763" y="190500"/>
                <a:ext cx="0" cy="62103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C5768BCD-CEB0-4B3D-A2D4-B87045029AB8}"/>
                </a:ext>
              </a:extLst>
            </p:cNvPr>
            <p:cNvSpPr txBox="1"/>
            <p:nvPr/>
          </p:nvSpPr>
          <p:spPr>
            <a:xfrm>
              <a:off x="5816598" y="5738598"/>
              <a:ext cx="3440795" cy="596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Symmetry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axis</a:t>
              </a:r>
            </a:p>
          </p:txBody>
        </p:sp>
      </p:grpSp>
      <p:sp>
        <p:nvSpPr>
          <p:cNvPr id="78" name="ZoneTexte 77">
            <a:extLst>
              <a:ext uri="{FF2B5EF4-FFF2-40B4-BE49-F238E27FC236}">
                <a16:creationId xmlns:a16="http://schemas.microsoft.com/office/drawing/2014/main" id="{93885449-0884-445A-B21E-50FE01924391}"/>
              </a:ext>
            </a:extLst>
          </p:cNvPr>
          <p:cNvSpPr txBox="1"/>
          <p:nvPr/>
        </p:nvSpPr>
        <p:spPr>
          <a:xfrm>
            <a:off x="4226870" y="1644320"/>
            <a:ext cx="32998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heat capacity formulation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C1E74F8-9A38-47A0-9862-1C5CF09BEF4B}"/>
              </a:ext>
            </a:extLst>
          </p:cNvPr>
          <p:cNvSpPr txBox="1"/>
          <p:nvPr/>
        </p:nvSpPr>
        <p:spPr>
          <a:xfrm>
            <a:off x="7416047" y="1619212"/>
            <a:ext cx="1556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Adiabatic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9238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360E0-EF82-40DA-8C9A-7ED3D162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Perpetive</a:t>
            </a:r>
            <a:r>
              <a:rPr lang="fr-FR" dirty="0"/>
              <a:t> </a:t>
            </a:r>
            <a:r>
              <a:rPr lang="en-US" dirty="0"/>
              <a:t>PFM study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498449-6337-4968-8DAA-E0448DB4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686F-9204-48E4-AB33-C66BF6B1F6D0}" type="slidenum">
              <a:rPr lang="fr-FR" smtClean="0"/>
              <a:pPr/>
              <a:t>9</a:t>
            </a:fld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B467CB0-C283-45F2-9BA9-6F298AC4AC3F}"/>
              </a:ext>
            </a:extLst>
          </p:cNvPr>
          <p:cNvGrpSpPr/>
          <p:nvPr/>
        </p:nvGrpSpPr>
        <p:grpSpPr>
          <a:xfrm>
            <a:off x="902335" y="1103857"/>
            <a:ext cx="9416462" cy="4785575"/>
            <a:chOff x="140280" y="1227668"/>
            <a:chExt cx="10258162" cy="554828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7DFCEFC-3BB7-4E79-A135-31ADFFA84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715" y="2131964"/>
              <a:ext cx="2689063" cy="201679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9CCCB4F-E557-440C-B78E-FEA584A01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80" y="2141648"/>
              <a:ext cx="2689062" cy="201679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D38B660-3419-4920-8EDC-117A08A72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661" y="4654735"/>
              <a:ext cx="2689061" cy="201679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E5459C-555E-4A09-9A05-DA5516C92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060" y="4654736"/>
              <a:ext cx="2689062" cy="20167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3BC3591-DAAE-487D-9754-BAF2C7C08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142" y="1889658"/>
              <a:ext cx="785908" cy="488629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557E87E-87C3-4DD5-A877-BF824E16E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80" y="4754792"/>
              <a:ext cx="2698715" cy="133799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FF0E4BF-2AA1-4E5A-855F-9004F14B4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63" y="2020786"/>
              <a:ext cx="1203900" cy="193840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0D75B9-1573-4B8C-9C79-2DEB6EF652DD}"/>
                </a:ext>
              </a:extLst>
            </p:cNvPr>
            <p:cNvSpPr/>
            <p:nvPr/>
          </p:nvSpPr>
          <p:spPr>
            <a:xfrm>
              <a:off x="1071418" y="2826327"/>
              <a:ext cx="415637" cy="3140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20B5BE66-175B-47EE-B16C-7748DAC61561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140364"/>
              <a:ext cx="0" cy="16144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472140E-25B7-4ADE-9030-D170EF39D514}"/>
                </a:ext>
              </a:extLst>
            </p:cNvPr>
            <p:cNvSpPr txBox="1"/>
            <p:nvPr/>
          </p:nvSpPr>
          <p:spPr>
            <a:xfrm rot="16200000">
              <a:off x="1509871" y="2709956"/>
              <a:ext cx="3299863" cy="335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heat capacity formulation 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A42C9A0-C59E-4F5D-BEAD-5BDFDC821396}"/>
                </a:ext>
              </a:extLst>
            </p:cNvPr>
            <p:cNvSpPr txBox="1"/>
            <p:nvPr/>
          </p:nvSpPr>
          <p:spPr>
            <a:xfrm rot="16200000">
              <a:off x="5711440" y="2838731"/>
              <a:ext cx="3299863" cy="335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heat capacity formulation 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DB78D33-DF38-4158-A68F-3BF4BA37DC63}"/>
                </a:ext>
              </a:extLst>
            </p:cNvPr>
            <p:cNvSpPr txBox="1"/>
            <p:nvPr/>
          </p:nvSpPr>
          <p:spPr>
            <a:xfrm rot="16200000">
              <a:off x="2429129" y="5442267"/>
              <a:ext cx="1281480" cy="335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Adiabatic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AE6C36E-40BA-4AD3-BB7D-E68E9E426572}"/>
                </a:ext>
              </a:extLst>
            </p:cNvPr>
            <p:cNvSpPr txBox="1"/>
            <p:nvPr/>
          </p:nvSpPr>
          <p:spPr>
            <a:xfrm>
              <a:off x="4030054" y="1703505"/>
              <a:ext cx="1653309" cy="42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fr-FR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=500 V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29CDE9C-2769-4FB6-A104-6240E35BB3AF}"/>
              </a:ext>
            </a:extLst>
          </p:cNvPr>
          <p:cNvSpPr txBox="1"/>
          <p:nvPr/>
        </p:nvSpPr>
        <p:spPr>
          <a:xfrm rot="16200000">
            <a:off x="7021969" y="4729794"/>
            <a:ext cx="11053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Adiabatic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9B125B2-FC4F-4D1B-86A2-E3807A44BAEC}"/>
              </a:ext>
            </a:extLst>
          </p:cNvPr>
          <p:cNvSpPr txBox="1"/>
          <p:nvPr/>
        </p:nvSpPr>
        <p:spPr>
          <a:xfrm>
            <a:off x="6341710" y="1518951"/>
            <a:ext cx="126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(A/m</a:t>
            </a:r>
            <a:r>
              <a:rPr lang="fr-F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AF0E59E-78EF-42A3-B6B2-8D05C2E9794C}"/>
              </a:ext>
            </a:extLst>
          </p:cNvPr>
          <p:cNvSpPr txBox="1"/>
          <p:nvPr/>
        </p:nvSpPr>
        <p:spPr>
          <a:xfrm>
            <a:off x="4472946" y="3671431"/>
            <a:ext cx="151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=500 V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49AE59C-EA70-4735-A21E-A53A9D63AD9A}"/>
              </a:ext>
            </a:extLst>
          </p:cNvPr>
          <p:cNvSpPr txBox="1"/>
          <p:nvPr/>
        </p:nvSpPr>
        <p:spPr>
          <a:xfrm>
            <a:off x="8445788" y="3661113"/>
            <a:ext cx="151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=2000 V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5B8D21D-5995-431A-9D01-0454E9FACB47}"/>
              </a:ext>
            </a:extLst>
          </p:cNvPr>
          <p:cNvSpPr txBox="1"/>
          <p:nvPr/>
        </p:nvSpPr>
        <p:spPr>
          <a:xfrm>
            <a:off x="8464549" y="1534992"/>
            <a:ext cx="151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=2000 V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22EF37D-6CCC-4925-AA38-D37CB9AF5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94" y="1674845"/>
            <a:ext cx="721423" cy="421458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CAF2E00-442B-4FA3-8097-B320B160463F}"/>
              </a:ext>
            </a:extLst>
          </p:cNvPr>
          <p:cNvSpPr txBox="1"/>
          <p:nvPr/>
        </p:nvSpPr>
        <p:spPr>
          <a:xfrm>
            <a:off x="10466306" y="1518951"/>
            <a:ext cx="126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(A/m</a:t>
            </a:r>
            <a:r>
              <a:rPr lang="fr-F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14651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44757</TotalTime>
  <Words>375</Words>
  <Application>Microsoft Office PowerPoint</Application>
  <PresentationFormat>Grand écran</PresentationFormat>
  <Paragraphs>88</Paragraphs>
  <Slides>11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SimSun</vt:lpstr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Equation</vt:lpstr>
      <vt:lpstr>Présentation PowerPoint</vt:lpstr>
      <vt:lpstr>Nodal method</vt:lpstr>
      <vt:lpstr>Heat capacity formulation </vt:lpstr>
      <vt:lpstr>Cooling systems</vt:lpstr>
      <vt:lpstr>Results</vt:lpstr>
      <vt:lpstr>Conclusion</vt:lpstr>
      <vt:lpstr>Perpetive PFM study</vt:lpstr>
      <vt:lpstr>Perpetive PFM study</vt:lpstr>
      <vt:lpstr>Perpetive PFM study</vt:lpstr>
      <vt:lpstr>Perpetive PFM study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Remi Dorget</dc:creator>
  <cp:lastModifiedBy>Kevin Berger</cp:lastModifiedBy>
  <cp:revision>527</cp:revision>
  <dcterms:created xsi:type="dcterms:W3CDTF">2020-11-17T10:48:47Z</dcterms:created>
  <dcterms:modified xsi:type="dcterms:W3CDTF">2021-06-21T11:01:21Z</dcterms:modified>
</cp:coreProperties>
</file>