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B5E36-CFF6-47C2-9B9D-524DEBF59E7F}" v="14" dt="2021-06-18T12:46:43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" userId="1cc9a7f0b0fded7d" providerId="LiveId" clId="{D24B5E36-CFF6-47C2-9B9D-524DEBF59E7F}"/>
    <pc:docChg chg="undo custSel addSld modSld">
      <pc:chgData name="Anna M" userId="1cc9a7f0b0fded7d" providerId="LiveId" clId="{D24B5E36-CFF6-47C2-9B9D-524DEBF59E7F}" dt="2021-06-18T12:56:10.729" v="296" actId="27636"/>
      <pc:docMkLst>
        <pc:docMk/>
      </pc:docMkLst>
      <pc:sldChg chg="modSp mod">
        <pc:chgData name="Anna M" userId="1cc9a7f0b0fded7d" providerId="LiveId" clId="{D24B5E36-CFF6-47C2-9B9D-524DEBF59E7F}" dt="2021-06-18T12:56:10.729" v="296" actId="27636"/>
        <pc:sldMkLst>
          <pc:docMk/>
          <pc:sldMk cId="3616262902" sldId="256"/>
        </pc:sldMkLst>
        <pc:spChg chg="mod">
          <ac:chgData name="Anna M" userId="1cc9a7f0b0fded7d" providerId="LiveId" clId="{D24B5E36-CFF6-47C2-9B9D-524DEBF59E7F}" dt="2021-06-18T12:56:10.729" v="296" actId="27636"/>
          <ac:spMkLst>
            <pc:docMk/>
            <pc:sldMk cId="3616262902" sldId="256"/>
            <ac:spMk id="3" creationId="{E878AC91-767E-434E-860F-10525B1875FA}"/>
          </ac:spMkLst>
        </pc:spChg>
      </pc:sldChg>
      <pc:sldChg chg="addSp delSp modSp mod">
        <pc:chgData name="Anna M" userId="1cc9a7f0b0fded7d" providerId="LiveId" clId="{D24B5E36-CFF6-47C2-9B9D-524DEBF59E7F}" dt="2021-06-18T12:14:01.325" v="43" actId="20577"/>
        <pc:sldMkLst>
          <pc:docMk/>
          <pc:sldMk cId="2320780880" sldId="257"/>
        </pc:sldMkLst>
        <pc:spChg chg="mod">
          <ac:chgData name="Anna M" userId="1cc9a7f0b0fded7d" providerId="LiveId" clId="{D24B5E36-CFF6-47C2-9B9D-524DEBF59E7F}" dt="2021-06-18T12:14:01.325" v="43" actId="20577"/>
          <ac:spMkLst>
            <pc:docMk/>
            <pc:sldMk cId="2320780880" sldId="257"/>
            <ac:spMk id="2" creationId="{A72F84B6-27D9-477E-911E-10845E1F88F2}"/>
          </ac:spMkLst>
        </pc:spChg>
        <pc:spChg chg="del">
          <ac:chgData name="Anna M" userId="1cc9a7f0b0fded7d" providerId="LiveId" clId="{D24B5E36-CFF6-47C2-9B9D-524DEBF59E7F}" dt="2021-06-18T12:12:49.715" v="28"/>
          <ac:spMkLst>
            <pc:docMk/>
            <pc:sldMk cId="2320780880" sldId="257"/>
            <ac:spMk id="11" creationId="{C66A561E-EBA5-472C-8169-A3B9B54C5CC6}"/>
          </ac:spMkLst>
        </pc:spChg>
        <pc:spChg chg="add mod">
          <ac:chgData name="Anna M" userId="1cc9a7f0b0fded7d" providerId="LiveId" clId="{D24B5E36-CFF6-47C2-9B9D-524DEBF59E7F}" dt="2021-06-18T12:03:12.951" v="27" actId="1035"/>
          <ac:spMkLst>
            <pc:docMk/>
            <pc:sldMk cId="2320780880" sldId="257"/>
            <ac:spMk id="12" creationId="{E5B9FE3A-0171-4A58-BC4C-703DD136D939}"/>
          </ac:spMkLst>
        </pc:spChg>
        <pc:spChg chg="add mod">
          <ac:chgData name="Anna M" userId="1cc9a7f0b0fded7d" providerId="LiveId" clId="{D24B5E36-CFF6-47C2-9B9D-524DEBF59E7F}" dt="2021-06-18T12:02:49.599" v="21" actId="1036"/>
          <ac:spMkLst>
            <pc:docMk/>
            <pc:sldMk cId="2320780880" sldId="257"/>
            <ac:spMk id="13" creationId="{E0C431A6-6744-40D8-A801-5B762035EFF3}"/>
          </ac:spMkLst>
        </pc:spChg>
        <pc:spChg chg="add mod">
          <ac:chgData name="Anna M" userId="1cc9a7f0b0fded7d" providerId="LiveId" clId="{D24B5E36-CFF6-47C2-9B9D-524DEBF59E7F}" dt="2021-06-18T12:02:31.275" v="16" actId="1037"/>
          <ac:spMkLst>
            <pc:docMk/>
            <pc:sldMk cId="2320780880" sldId="257"/>
            <ac:spMk id="14" creationId="{03DBC818-B5AC-4C3F-A866-554552C1F694}"/>
          </ac:spMkLst>
        </pc:spChg>
        <pc:picChg chg="mod">
          <ac:chgData name="Anna M" userId="1cc9a7f0b0fded7d" providerId="LiveId" clId="{D24B5E36-CFF6-47C2-9B9D-524DEBF59E7F}" dt="2021-06-18T12:03:09.964" v="25" actId="1035"/>
          <ac:picMkLst>
            <pc:docMk/>
            <pc:sldMk cId="2320780880" sldId="257"/>
            <ac:picMk id="4" creationId="{68DF4030-22B7-4DE9-AF23-CE43EFA54D12}"/>
          </ac:picMkLst>
        </pc:picChg>
        <pc:picChg chg="add mod">
          <ac:chgData name="Anna M" userId="1cc9a7f0b0fded7d" providerId="LiveId" clId="{D24B5E36-CFF6-47C2-9B9D-524DEBF59E7F}" dt="2021-06-18T12:13:46.178" v="36" actId="1076"/>
          <ac:picMkLst>
            <pc:docMk/>
            <pc:sldMk cId="2320780880" sldId="257"/>
            <ac:picMk id="16" creationId="{67D6CAB0-51ED-477E-86AA-0371867DEB19}"/>
          </ac:picMkLst>
        </pc:picChg>
      </pc:sldChg>
      <pc:sldChg chg="addSp delSp modSp new mod modAnim">
        <pc:chgData name="Anna M" userId="1cc9a7f0b0fded7d" providerId="LiveId" clId="{D24B5E36-CFF6-47C2-9B9D-524DEBF59E7F}" dt="2021-06-18T12:28:31.770" v="171" actId="20577"/>
        <pc:sldMkLst>
          <pc:docMk/>
          <pc:sldMk cId="1007588855" sldId="259"/>
        </pc:sldMkLst>
        <pc:spChg chg="mod">
          <ac:chgData name="Anna M" userId="1cc9a7f0b0fded7d" providerId="LiveId" clId="{D24B5E36-CFF6-47C2-9B9D-524DEBF59E7F}" dt="2021-06-18T12:28:31.770" v="171" actId="20577"/>
          <ac:spMkLst>
            <pc:docMk/>
            <pc:sldMk cId="1007588855" sldId="259"/>
            <ac:spMk id="2" creationId="{85FA9DB9-DCFD-4F5A-A87F-2A01914AFF01}"/>
          </ac:spMkLst>
        </pc:spChg>
        <pc:spChg chg="del">
          <ac:chgData name="Anna M" userId="1cc9a7f0b0fded7d" providerId="LiveId" clId="{D24B5E36-CFF6-47C2-9B9D-524DEBF59E7F}" dt="2021-06-18T12:24:07.832" v="89" actId="478"/>
          <ac:spMkLst>
            <pc:docMk/>
            <pc:sldMk cId="1007588855" sldId="259"/>
            <ac:spMk id="3" creationId="{03AD2CD2-860F-4ECB-8551-AC696235D975}"/>
          </ac:spMkLst>
        </pc:spChg>
        <pc:spChg chg="add mod">
          <ac:chgData name="Anna M" userId="1cc9a7f0b0fded7d" providerId="LiveId" clId="{D24B5E36-CFF6-47C2-9B9D-524DEBF59E7F}" dt="2021-06-18T12:27:04.236" v="158" actId="1076"/>
          <ac:spMkLst>
            <pc:docMk/>
            <pc:sldMk cId="1007588855" sldId="259"/>
            <ac:spMk id="7" creationId="{CEF1B8FA-DE21-4F6D-A378-2524EF939A87}"/>
          </ac:spMkLst>
        </pc:spChg>
        <pc:spChg chg="add mod">
          <ac:chgData name="Anna M" userId="1cc9a7f0b0fded7d" providerId="LiveId" clId="{D24B5E36-CFF6-47C2-9B9D-524DEBF59E7F}" dt="2021-06-18T12:27:35.342" v="163" actId="1076"/>
          <ac:spMkLst>
            <pc:docMk/>
            <pc:sldMk cId="1007588855" sldId="259"/>
            <ac:spMk id="8" creationId="{3615E9F8-FDF8-418A-A3FD-8A9B932DC80B}"/>
          </ac:spMkLst>
        </pc:spChg>
        <pc:picChg chg="add mod">
          <ac:chgData name="Anna M" userId="1cc9a7f0b0fded7d" providerId="LiveId" clId="{D24B5E36-CFF6-47C2-9B9D-524DEBF59E7F}" dt="2021-06-18T12:27:50.475" v="164" actId="1076"/>
          <ac:picMkLst>
            <pc:docMk/>
            <pc:sldMk cId="1007588855" sldId="259"/>
            <ac:picMk id="4" creationId="{078C901E-7681-464C-B03B-058A5F60C8A7}"/>
          </ac:picMkLst>
        </pc:picChg>
        <pc:picChg chg="add mod">
          <ac:chgData name="Anna M" userId="1cc9a7f0b0fded7d" providerId="LiveId" clId="{D24B5E36-CFF6-47C2-9B9D-524DEBF59E7F}" dt="2021-06-18T12:24:11.051" v="90" actId="1076"/>
          <ac:picMkLst>
            <pc:docMk/>
            <pc:sldMk cId="1007588855" sldId="259"/>
            <ac:picMk id="5" creationId="{EED23994-9E09-40C6-8481-94E645600097}"/>
          </ac:picMkLst>
        </pc:picChg>
        <pc:picChg chg="add mod">
          <ac:chgData name="Anna M" userId="1cc9a7f0b0fded7d" providerId="LiveId" clId="{D24B5E36-CFF6-47C2-9B9D-524DEBF59E7F}" dt="2021-06-18T12:24:31.168" v="92" actId="1076"/>
          <ac:picMkLst>
            <pc:docMk/>
            <pc:sldMk cId="1007588855" sldId="259"/>
            <ac:picMk id="6" creationId="{8EBBA145-F37B-4C2F-BD40-106E5784E20A}"/>
          </ac:picMkLst>
        </pc:picChg>
      </pc:sldChg>
      <pc:sldChg chg="addSp delSp modSp new mod">
        <pc:chgData name="Anna M" userId="1cc9a7f0b0fded7d" providerId="LiveId" clId="{D24B5E36-CFF6-47C2-9B9D-524DEBF59E7F}" dt="2021-06-18T12:28:01.081" v="169" actId="1076"/>
        <pc:sldMkLst>
          <pc:docMk/>
          <pc:sldMk cId="3219097775" sldId="260"/>
        </pc:sldMkLst>
        <pc:spChg chg="mod">
          <ac:chgData name="Anna M" userId="1cc9a7f0b0fded7d" providerId="LiveId" clId="{D24B5E36-CFF6-47C2-9B9D-524DEBF59E7F}" dt="2021-06-18T12:26:28.345" v="153" actId="20577"/>
          <ac:spMkLst>
            <pc:docMk/>
            <pc:sldMk cId="3219097775" sldId="260"/>
            <ac:spMk id="2" creationId="{BA5033D4-326E-48E3-B615-7D19A50E32CB}"/>
          </ac:spMkLst>
        </pc:spChg>
        <pc:spChg chg="del">
          <ac:chgData name="Anna M" userId="1cc9a7f0b0fded7d" providerId="LiveId" clId="{D24B5E36-CFF6-47C2-9B9D-524DEBF59E7F}" dt="2021-06-18T12:25:56.560" v="118" actId="478"/>
          <ac:spMkLst>
            <pc:docMk/>
            <pc:sldMk cId="3219097775" sldId="260"/>
            <ac:spMk id="3" creationId="{2C24A425-5185-46A6-B4E7-27063B4284A6}"/>
          </ac:spMkLst>
        </pc:spChg>
        <pc:picChg chg="add mod">
          <ac:chgData name="Anna M" userId="1cc9a7f0b0fded7d" providerId="LiveId" clId="{D24B5E36-CFF6-47C2-9B9D-524DEBF59E7F}" dt="2021-06-18T12:28:01.081" v="169" actId="1076"/>
          <ac:picMkLst>
            <pc:docMk/>
            <pc:sldMk cId="3219097775" sldId="260"/>
            <ac:picMk id="4" creationId="{E645916D-2389-467A-8109-51F550481B65}"/>
          </ac:picMkLst>
        </pc:picChg>
        <pc:picChg chg="add mod">
          <ac:chgData name="Anna M" userId="1cc9a7f0b0fded7d" providerId="LiveId" clId="{D24B5E36-CFF6-47C2-9B9D-524DEBF59E7F}" dt="2021-06-18T12:28:01.081" v="169" actId="1076"/>
          <ac:picMkLst>
            <pc:docMk/>
            <pc:sldMk cId="3219097775" sldId="260"/>
            <ac:picMk id="5" creationId="{4E5BAE3C-7147-44BC-B56A-04D4DD54A71E}"/>
          </ac:picMkLst>
        </pc:picChg>
        <pc:picChg chg="add mod">
          <ac:chgData name="Anna M" userId="1cc9a7f0b0fded7d" providerId="LiveId" clId="{D24B5E36-CFF6-47C2-9B9D-524DEBF59E7F}" dt="2021-06-18T12:27:58.237" v="168" actId="571"/>
          <ac:picMkLst>
            <pc:docMk/>
            <pc:sldMk cId="3219097775" sldId="260"/>
            <ac:picMk id="6" creationId="{97DDA807-7DA4-40B1-848A-22BC0D037B86}"/>
          </ac:picMkLst>
        </pc:picChg>
        <pc:picChg chg="add mod">
          <ac:chgData name="Anna M" userId="1cc9a7f0b0fded7d" providerId="LiveId" clId="{D24B5E36-CFF6-47C2-9B9D-524DEBF59E7F}" dt="2021-06-18T12:27:58.237" v="168" actId="571"/>
          <ac:picMkLst>
            <pc:docMk/>
            <pc:sldMk cId="3219097775" sldId="260"/>
            <ac:picMk id="7" creationId="{5B826B38-86BF-46DD-8977-3CB32C20D25E}"/>
          </ac:picMkLst>
        </pc:picChg>
      </pc:sldChg>
      <pc:sldChg chg="addSp delSp modSp new mod">
        <pc:chgData name="Anna M" userId="1cc9a7f0b0fded7d" providerId="LiveId" clId="{D24B5E36-CFF6-47C2-9B9D-524DEBF59E7F}" dt="2021-06-18T12:33:47.019" v="252" actId="14100"/>
        <pc:sldMkLst>
          <pc:docMk/>
          <pc:sldMk cId="2863457809" sldId="261"/>
        </pc:sldMkLst>
        <pc:spChg chg="mod">
          <ac:chgData name="Anna M" userId="1cc9a7f0b0fded7d" providerId="LiveId" clId="{D24B5E36-CFF6-47C2-9B9D-524DEBF59E7F}" dt="2021-06-18T12:30:29.091" v="249" actId="27636"/>
          <ac:spMkLst>
            <pc:docMk/>
            <pc:sldMk cId="2863457809" sldId="261"/>
            <ac:spMk id="2" creationId="{21436A7E-77FF-41E8-A473-3D768C3039B8}"/>
          </ac:spMkLst>
        </pc:spChg>
        <pc:spChg chg="del">
          <ac:chgData name="Anna M" userId="1cc9a7f0b0fded7d" providerId="LiveId" clId="{D24B5E36-CFF6-47C2-9B9D-524DEBF59E7F}" dt="2021-06-18T12:29:46.414" v="190" actId="478"/>
          <ac:spMkLst>
            <pc:docMk/>
            <pc:sldMk cId="2863457809" sldId="261"/>
            <ac:spMk id="3" creationId="{BA2CE4EC-84D9-4A59-8F20-56B85A385106}"/>
          </ac:spMkLst>
        </pc:spChg>
        <pc:picChg chg="add mod">
          <ac:chgData name="Anna M" userId="1cc9a7f0b0fded7d" providerId="LiveId" clId="{D24B5E36-CFF6-47C2-9B9D-524DEBF59E7F}" dt="2021-06-18T12:29:27.321" v="183" actId="1076"/>
          <ac:picMkLst>
            <pc:docMk/>
            <pc:sldMk cId="2863457809" sldId="261"/>
            <ac:picMk id="4" creationId="{24A3B8E5-7838-4394-B8DF-333FF151383A}"/>
          </ac:picMkLst>
        </pc:picChg>
        <pc:picChg chg="add mod">
          <ac:chgData name="Anna M" userId="1cc9a7f0b0fded7d" providerId="LiveId" clId="{D24B5E36-CFF6-47C2-9B9D-524DEBF59E7F}" dt="2021-06-18T12:33:47.019" v="252" actId="14100"/>
          <ac:picMkLst>
            <pc:docMk/>
            <pc:sldMk cId="2863457809" sldId="261"/>
            <ac:picMk id="5" creationId="{568665E6-6752-4DC3-9BFF-C3A36CE9BCF8}"/>
          </ac:picMkLst>
        </pc:picChg>
      </pc:sldChg>
      <pc:sldChg chg="addSp delSp modSp new mod modClrScheme chgLayout">
        <pc:chgData name="Anna M" userId="1cc9a7f0b0fded7d" providerId="LiveId" clId="{D24B5E36-CFF6-47C2-9B9D-524DEBF59E7F}" dt="2021-06-18T12:54:46.781" v="293" actId="1076"/>
        <pc:sldMkLst>
          <pc:docMk/>
          <pc:sldMk cId="733373914" sldId="262"/>
        </pc:sldMkLst>
        <pc:spChg chg="del mod ord">
          <ac:chgData name="Anna M" userId="1cc9a7f0b0fded7d" providerId="LiveId" clId="{D24B5E36-CFF6-47C2-9B9D-524DEBF59E7F}" dt="2021-06-18T12:35:19.492" v="254" actId="700"/>
          <ac:spMkLst>
            <pc:docMk/>
            <pc:sldMk cId="733373914" sldId="262"/>
            <ac:spMk id="2" creationId="{72786F1C-35F4-4A23-8AB8-8E2B96D16BF5}"/>
          </ac:spMkLst>
        </pc:spChg>
        <pc:spChg chg="del mod ord">
          <ac:chgData name="Anna M" userId="1cc9a7f0b0fded7d" providerId="LiveId" clId="{D24B5E36-CFF6-47C2-9B9D-524DEBF59E7F}" dt="2021-06-18T12:35:19.492" v="254" actId="700"/>
          <ac:spMkLst>
            <pc:docMk/>
            <pc:sldMk cId="733373914" sldId="262"/>
            <ac:spMk id="3" creationId="{43E607E3-925A-4979-B6B6-278A3B8187B1}"/>
          </ac:spMkLst>
        </pc:spChg>
        <pc:spChg chg="add mod ord">
          <ac:chgData name="Anna M" userId="1cc9a7f0b0fded7d" providerId="LiveId" clId="{D24B5E36-CFF6-47C2-9B9D-524DEBF59E7F}" dt="2021-06-18T12:46:30.444" v="283" actId="20577"/>
          <ac:spMkLst>
            <pc:docMk/>
            <pc:sldMk cId="733373914" sldId="262"/>
            <ac:spMk id="4" creationId="{5CF1665C-89A3-4AFC-BAF5-18FC84F03A64}"/>
          </ac:spMkLst>
        </pc:spChg>
        <pc:spChg chg="add del mod ord">
          <ac:chgData name="Anna M" userId="1cc9a7f0b0fded7d" providerId="LiveId" clId="{D24B5E36-CFF6-47C2-9B9D-524DEBF59E7F}" dt="2021-06-18T12:46:43.973" v="286"/>
          <ac:spMkLst>
            <pc:docMk/>
            <pc:sldMk cId="733373914" sldId="262"/>
            <ac:spMk id="5" creationId="{996466DF-B929-4384-96E4-05465F5EE144}"/>
          </ac:spMkLst>
        </pc:spChg>
        <pc:spChg chg="add del mod">
          <ac:chgData name="Anna M" userId="1cc9a7f0b0fded7d" providerId="LiveId" clId="{D24B5E36-CFF6-47C2-9B9D-524DEBF59E7F}" dt="2021-06-18T12:54:46.781" v="293" actId="1076"/>
          <ac:spMkLst>
            <pc:docMk/>
            <pc:sldMk cId="733373914" sldId="262"/>
            <ac:spMk id="6" creationId="{C2346121-F9F8-463A-9904-5C495A039C4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96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9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56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59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49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9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5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93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11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35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91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5671236-FCD0-4D6F-A659-83D2878964F4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E0C7534-AA2C-4E64-9D36-E48156220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6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E9A2D-9A42-4CD6-A36B-8F7AC82875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Monte Carlo simulations of vortex dynamics in high-temperature superconductors under pulsed-field magnetization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78AC91-767E-434E-860F-10525B187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Anna Moroz*, </a:t>
            </a:r>
            <a:r>
              <a:rPr lang="en-US" dirty="0" err="1"/>
              <a:t>Anastasiia</a:t>
            </a:r>
            <a:r>
              <a:rPr lang="en-US" dirty="0"/>
              <a:t> Maksimova, Vladimir Kashurnikov, Igor </a:t>
            </a:r>
            <a:r>
              <a:rPr lang="en-US" dirty="0" err="1"/>
              <a:t>Rudnev</a:t>
            </a:r>
            <a:endParaRPr lang="en-US" dirty="0"/>
          </a:p>
          <a:p>
            <a:r>
              <a:rPr lang="en-US" dirty="0"/>
              <a:t>National Research Nuclear University </a:t>
            </a:r>
            <a:r>
              <a:rPr lang="en-US" dirty="0" err="1"/>
              <a:t>MEPhI</a:t>
            </a:r>
            <a:endParaRPr lang="en-US" dirty="0"/>
          </a:p>
          <a:p>
            <a:r>
              <a:rPr lang="en-US"/>
              <a:t>(</a:t>
            </a:r>
            <a:r>
              <a:rPr lang="en-US" dirty="0"/>
              <a:t>Moscow Engineering Physics Institute), Moscow, Russia</a:t>
            </a:r>
            <a:br>
              <a:rPr lang="en-US" dirty="0"/>
            </a:br>
            <a:r>
              <a:rPr lang="en-US" dirty="0"/>
              <a:t>*anmoroz@mephi.ru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1C2843-7DDF-46A2-9DE6-D301AD16F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33" y="5087450"/>
            <a:ext cx="2158149" cy="148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F84B6-27D9-477E-911E-10845E1F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5864290" cy="1356360"/>
          </a:xfrm>
        </p:spPr>
        <p:txBody>
          <a:bodyPr>
            <a:normAutofit/>
          </a:bodyPr>
          <a:lstStyle/>
          <a:p>
            <a:r>
              <a:rPr lang="en-US" dirty="0"/>
              <a:t>Time-dependences of the trapped field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DF4030-22B7-4DE9-AF23-CE43EFA54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4" b="2040"/>
          <a:stretch/>
        </p:blipFill>
        <p:spPr>
          <a:xfrm>
            <a:off x="7175055" y="242596"/>
            <a:ext cx="4763701" cy="63821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67D6CAB0-51ED-477E-86AA-0371867DE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50" y="1965960"/>
            <a:ext cx="4002916" cy="449894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B9FE3A-0171-4A58-BC4C-703DD136D939}"/>
              </a:ext>
            </a:extLst>
          </p:cNvPr>
          <p:cNvSpPr txBox="1"/>
          <p:nvPr/>
        </p:nvSpPr>
        <p:spPr>
          <a:xfrm>
            <a:off x="9195963" y="265976"/>
            <a:ext cx="3694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431A6-6744-40D8-A801-5B762035EFF3}"/>
              </a:ext>
            </a:extLst>
          </p:cNvPr>
          <p:cNvSpPr txBox="1"/>
          <p:nvPr/>
        </p:nvSpPr>
        <p:spPr>
          <a:xfrm>
            <a:off x="10104868" y="284639"/>
            <a:ext cx="7489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CT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BC818-B5AC-4C3F-A866-554552C1F694}"/>
              </a:ext>
            </a:extLst>
          </p:cNvPr>
          <p:cNvSpPr txBox="1"/>
          <p:nvPr/>
        </p:nvSpPr>
        <p:spPr>
          <a:xfrm>
            <a:off x="11393213" y="261258"/>
            <a:ext cx="4473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80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C9E8C-7548-46F7-9DD1-B2C2D2A1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Instant vortex behavior upon pulsed magnetization</a:t>
            </a:r>
            <a:endParaRPr lang="ru-RU" dirty="0"/>
          </a:p>
        </p:txBody>
      </p:sp>
      <p:pic>
        <p:nvPicPr>
          <p:cNvPr id="4" name="ani_H21hI10eD4hcsT30bsccoalpha0.4">
            <a:hlinkClick r:id="" action="ppaction://media"/>
            <a:extLst>
              <a:ext uri="{FF2B5EF4-FFF2-40B4-BE49-F238E27FC236}">
                <a16:creationId xmlns:a16="http://schemas.microsoft.com/office/drawing/2014/main" id="{8F01C9CB-D4A2-454D-B4A4-E03396E4EA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55" y="2215859"/>
            <a:ext cx="11155232" cy="3718410"/>
          </a:xfrm>
        </p:spPr>
      </p:pic>
    </p:spTree>
    <p:extLst>
      <p:ext uri="{BB962C8B-B14F-4D97-AF65-F5344CB8AC3E}">
        <p14:creationId xmlns:p14="http://schemas.microsoft.com/office/powerpoint/2010/main" val="18661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A9DB9-DCFD-4F5A-A87F-2A01914AF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4953000" cy="1356360"/>
          </a:xfrm>
        </p:spPr>
        <p:txBody>
          <a:bodyPr/>
          <a:lstStyle/>
          <a:p>
            <a:r>
              <a:rPr lang="en-US" dirty="0"/>
              <a:t>The influence of potential well-depth</a:t>
            </a:r>
            <a:endParaRPr lang="ru-RU" dirty="0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078C901E-7681-464C-B03B-058A5F60C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8331"/>
            <a:ext cx="5630069" cy="5630069"/>
          </a:xfrm>
          <a:prstGeom prst="rect">
            <a:avLst/>
          </a:prstGeom>
        </p:spPr>
      </p:pic>
      <p:pic>
        <p:nvPicPr>
          <p:cNvPr id="5" name="ani_H21hI10eD4hcsT30bsccoalpha0.04">
            <a:hlinkClick r:id="" action="ppaction://media"/>
            <a:extLst>
              <a:ext uri="{FF2B5EF4-FFF2-40B4-BE49-F238E27FC236}">
                <a16:creationId xmlns:a16="http://schemas.microsoft.com/office/drawing/2014/main" id="{EED23994-9E09-40C6-8481-94E6456000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356" y="2199905"/>
            <a:ext cx="5426764" cy="1804399"/>
          </a:xfrm>
          <a:prstGeom prst="rect">
            <a:avLst/>
          </a:prstGeom>
        </p:spPr>
      </p:pic>
      <p:pic>
        <p:nvPicPr>
          <p:cNvPr id="6" name="ani_H21hI10eD4hcsT30bsccoalpha1.0">
            <a:hlinkClick r:id="" action="ppaction://media"/>
            <a:extLst>
              <a:ext uri="{FF2B5EF4-FFF2-40B4-BE49-F238E27FC236}">
                <a16:creationId xmlns:a16="http://schemas.microsoft.com/office/drawing/2014/main" id="{8EBBA145-F37B-4C2F-BD40-106E5784E2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174" y="4238249"/>
            <a:ext cx="5469127" cy="1818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F1B8FA-DE21-4F6D-A378-2524EF939A87}"/>
              </a:ext>
            </a:extLst>
          </p:cNvPr>
          <p:cNvSpPr txBox="1"/>
          <p:nvPr/>
        </p:nvSpPr>
        <p:spPr>
          <a:xfrm>
            <a:off x="2837093" y="196596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5E9F8-FDF8-418A-A3FD-8A9B932DC80B}"/>
              </a:ext>
            </a:extLst>
          </p:cNvPr>
          <p:cNvSpPr txBox="1"/>
          <p:nvPr/>
        </p:nvSpPr>
        <p:spPr>
          <a:xfrm>
            <a:off x="2894800" y="4004304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5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033D4-326E-48E3-B615-7D19A50E3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pulse shape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45916D-2389-467A-8109-51F55048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6" t="6894"/>
          <a:stretch/>
        </p:blipFill>
        <p:spPr>
          <a:xfrm>
            <a:off x="6172327" y="1862469"/>
            <a:ext cx="4105147" cy="44570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5BAE3C-7147-44BC-B56A-04D4DD54A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3"/>
          <a:stretch/>
        </p:blipFill>
        <p:spPr>
          <a:xfrm>
            <a:off x="1533526" y="1866560"/>
            <a:ext cx="4524374" cy="44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9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36A7E-77FF-41E8-A473-3D768C30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4953000" cy="2819401"/>
          </a:xfrm>
        </p:spPr>
        <p:txBody>
          <a:bodyPr>
            <a:normAutofit/>
          </a:bodyPr>
          <a:lstStyle/>
          <a:p>
            <a:r>
              <a:rPr lang="en-US" dirty="0"/>
              <a:t>The influence of temperature and defect concentration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A3B8E5-7838-4394-B8DF-333FF1513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"/>
          <a:stretch/>
        </p:blipFill>
        <p:spPr>
          <a:xfrm>
            <a:off x="6393656" y="400050"/>
            <a:ext cx="5389678" cy="6057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8665E6-6752-4DC3-9BFF-C3A36CE9B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2" y="3765671"/>
            <a:ext cx="6019823" cy="21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5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CF1665C-89A3-4AFC-BAF5-18FC84F03A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  <a:endParaRPr lang="ru-RU" dirty="0"/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C2346121-F9F8-463A-9904-5C495A039C4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5005" y="3870325"/>
            <a:ext cx="11356910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LTStd-Roman"/>
              </a:rPr>
              <a:t>The reported study was funded by </a:t>
            </a:r>
            <a:r>
              <a:rPr lang="en-US" sz="3200" dirty="0" err="1">
                <a:solidFill>
                  <a:schemeClr val="bg1"/>
                </a:solidFill>
                <a:latin typeface="TimesLTStd-Roman"/>
              </a:rPr>
              <a:t>RFBR</a:t>
            </a:r>
            <a:r>
              <a:rPr lang="en-US" sz="3200" dirty="0">
                <a:solidFill>
                  <a:schemeClr val="bg1"/>
                </a:solidFill>
                <a:latin typeface="TimesLTStd-Roman"/>
              </a:rPr>
              <a:t>, Projects No. 19-32-90279 (A N Moroz) and 17-29-10024 (A N Maksimova and I A </a:t>
            </a:r>
            <a:r>
              <a:rPr lang="en-US" sz="3200" dirty="0" err="1">
                <a:solidFill>
                  <a:schemeClr val="bg1"/>
                </a:solidFill>
                <a:latin typeface="TimesLTStd-Roman"/>
              </a:rPr>
              <a:t>Rudnev</a:t>
            </a:r>
            <a:r>
              <a:rPr lang="en-US" sz="3200" dirty="0">
                <a:solidFill>
                  <a:schemeClr val="bg1"/>
                </a:solidFill>
                <a:latin typeface="TimesLTStd-Roman"/>
              </a:rPr>
              <a:t>), and by </a:t>
            </a:r>
            <a:r>
              <a:rPr lang="en-US" sz="3200" dirty="0" err="1">
                <a:solidFill>
                  <a:schemeClr val="bg1"/>
                </a:solidFill>
                <a:latin typeface="TimesLTStd-Roman"/>
              </a:rPr>
              <a:t>RFBR</a:t>
            </a:r>
            <a:r>
              <a:rPr lang="en-US" sz="3200" dirty="0">
                <a:solidFill>
                  <a:schemeClr val="bg1"/>
                </a:solidFill>
                <a:latin typeface="TimesLTStd-Roman"/>
              </a:rPr>
              <a:t> and ROSATOM according to the research Project No. 20-21-00085 (V A Kashurnikov).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73914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78</TotalTime>
  <Words>136</Words>
  <Application>Microsoft Office PowerPoint</Application>
  <PresentationFormat>Широкоэкранный</PresentationFormat>
  <Paragraphs>16</Paragraphs>
  <Slides>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Corbel</vt:lpstr>
      <vt:lpstr>Times New Roman</vt:lpstr>
      <vt:lpstr>TimesLTStd-Roman</vt:lpstr>
      <vt:lpstr>Базис</vt:lpstr>
      <vt:lpstr>Monte Carlo simulations of vortex dynamics in high-temperature superconductors under pulsed-field magnetization</vt:lpstr>
      <vt:lpstr>Time-dependences of the trapped field</vt:lpstr>
      <vt:lpstr>Instant vortex behavior upon pulsed magnetization</vt:lpstr>
      <vt:lpstr>The influence of potential well-depth</vt:lpstr>
      <vt:lpstr>The influence of pulse shape</vt:lpstr>
      <vt:lpstr>The influence of temperature and defect concentration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Monte Carlo simulations of vortex dynamics in high-temperature superconductors under pulsed-field magnetization</dc:title>
  <dc:creator>Anna M</dc:creator>
  <cp:lastModifiedBy>Anna M</cp:lastModifiedBy>
  <cp:revision>3</cp:revision>
  <dcterms:created xsi:type="dcterms:W3CDTF">2021-06-18T11:37:57Z</dcterms:created>
  <dcterms:modified xsi:type="dcterms:W3CDTF">2021-06-18T12:56:14Z</dcterms:modified>
</cp:coreProperties>
</file>